
<file path=[Content_Types].xml><?xml version="1.0" encoding="utf-8"?>
<Types xmlns="http://schemas.openxmlformats.org/package/2006/content-types">
  <Default Extension="fntdata" ContentType="application/x-fontdata"/>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theme/theme2.xml" ContentType="application/vnd.openxmlformats-officedocument.theme+xml"/>
  <Override PartName="/ppt/tags/tag1.xml" ContentType="application/vnd.openxmlformats-officedocument.presentationml.tags+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tags/tag2.xml" ContentType="application/vnd.openxmlformats-officedocument.presentationml.tags+xml"/>
  <Override PartName="/ppt/notesSlides/notesSlide4.xml" ContentType="application/vnd.openxmlformats-officedocument.presentationml.notesSlide+xml"/>
  <Override PartName="/ppt/tags/tag3.xml" ContentType="application/vnd.openxmlformats-officedocument.presentationml.tags+xml"/>
  <Override PartName="/ppt/notesSlides/notesSlide5.xml" ContentType="application/vnd.openxmlformats-officedocument.presentationml.notesSlide+xml"/>
  <Override PartName="/ppt/tags/tag4.xml" ContentType="application/vnd.openxmlformats-officedocument.presentationml.tags+xml"/>
  <Override PartName="/ppt/notesSlides/notesSlide6.xml" ContentType="application/vnd.openxmlformats-officedocument.presentationml.notesSlide+xml"/>
  <Override PartName="/ppt/tags/tag5.xml" ContentType="application/vnd.openxmlformats-officedocument.presentationml.tags+xml"/>
  <Override PartName="/ppt/notesSlides/notesSlide7.xml" ContentType="application/vnd.openxmlformats-officedocument.presentationml.notesSlide+xml"/>
  <Override PartName="/ppt/tags/tag6.xml" ContentType="application/vnd.openxmlformats-officedocument.presentationml.tags+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701" r:id="rId1"/>
  </p:sldMasterIdLst>
  <p:notesMasterIdLst>
    <p:notesMasterId r:id="rId11"/>
  </p:notesMasterIdLst>
  <p:sldIdLst>
    <p:sldId id="256" r:id="rId2"/>
    <p:sldId id="350" r:id="rId3"/>
    <p:sldId id="351" r:id="rId4"/>
    <p:sldId id="349" r:id="rId5"/>
    <p:sldId id="352" r:id="rId6"/>
    <p:sldId id="353" r:id="rId7"/>
    <p:sldId id="354" r:id="rId8"/>
    <p:sldId id="355" r:id="rId9"/>
    <p:sldId id="356" r:id="rId10"/>
  </p:sldIdLst>
  <p:sldSz cx="9144000" cy="5143500" type="screen16x9"/>
  <p:notesSz cx="6858000" cy="9144000"/>
  <p:embeddedFontLst>
    <p:embeddedFont>
      <p:font typeface="Baloo 2" pitchFamily="2" charset="0"/>
      <p:regular r:id="rId12"/>
      <p:bold r:id="rId13"/>
    </p:embeddedFont>
    <p:embeddedFont>
      <p:font typeface="Barlow" panose="00000500000000000000" pitchFamily="2" charset="0"/>
      <p:regular r:id="rId14"/>
      <p:bold r:id="rId15"/>
      <p:italic r:id="rId16"/>
      <p:boldItalic r:id="rId17"/>
    </p:embeddedFont>
    <p:embeddedFont>
      <p:font typeface="Dosis" pitchFamily="2" charset="0"/>
      <p:regular r:id="rId18"/>
      <p:bold r:id="rId19"/>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225364C6-7D9D-496E-A757-577B8F36243A}">
  <a:tblStyle styleId="{225364C6-7D9D-496E-A757-577B8F36243A}"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95" d="100"/>
          <a:sy n="95" d="100"/>
        </p:scale>
        <p:origin x="-1056" y="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2.fntdata"/><Relationship Id="rId18" Type="http://schemas.openxmlformats.org/officeDocument/2006/relationships/font" Target="fonts/font7.fntdata"/><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font" Target="fonts/font1.fntdata"/><Relationship Id="rId17" Type="http://schemas.openxmlformats.org/officeDocument/2006/relationships/font" Target="fonts/font6.fntdata"/><Relationship Id="rId2" Type="http://schemas.openxmlformats.org/officeDocument/2006/relationships/slide" Target="slides/slide1.xml"/><Relationship Id="rId16" Type="http://schemas.openxmlformats.org/officeDocument/2006/relationships/font" Target="fonts/font5.fntdata"/><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font" Target="fonts/font4.fntdata"/><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font" Target="fonts/font8.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3.fntdata"/><Relationship Id="rId22" Type="http://schemas.openxmlformats.org/officeDocument/2006/relationships/theme" Target="theme/theme1.xml"/></Relationships>
</file>

<file path=ppt/media/image1.png>
</file>

<file path=ppt/media/image2.png>
</file>

<file path=ppt/media/image3.png>
</file>

<file path=ppt/media/media1.m4a>
</file>

<file path=ppt/media/media2.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05"/>
        <p:cNvGrpSpPr/>
        <p:nvPr/>
      </p:nvGrpSpPr>
      <p:grpSpPr>
        <a:xfrm>
          <a:off x="0" y="0"/>
          <a:ext cx="0" cy="0"/>
          <a:chOff x="0" y="0"/>
          <a:chExt cx="0" cy="0"/>
        </a:xfrm>
      </p:grpSpPr>
      <p:sp>
        <p:nvSpPr>
          <p:cNvPr id="6406" name="Google Shape;6406;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07" name="Google Shape;6407;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Hello and welcome to the second video. In this video, you will learn the basic eight Korean vowels. Do you know what a vowel is? In very simple terms, it is a sound produced with your mouth open. In English the vowels are “a”, “e”, “</a:t>
            </a:r>
            <a:r>
              <a:rPr lang="en-US" dirty="0" err="1"/>
              <a:t>i</a:t>
            </a:r>
            <a:r>
              <a:rPr lang="en-US" dirty="0"/>
              <a:t>”, “o”, “u”, and “y”. You can pronounce them with your mouth open the whole time, right? Whereas the other letters, the consonant, require some kind of obstruction. Try saying the letter b and you will notice that your lips touch at the beginning. That’s the main difference between vowels and consonants. [click]</a:t>
            </a:r>
            <a:endParaRPr dirty="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85"/>
        <p:cNvGrpSpPr/>
        <p:nvPr/>
      </p:nvGrpSpPr>
      <p:grpSpPr>
        <a:xfrm>
          <a:off x="0" y="0"/>
          <a:ext cx="0" cy="0"/>
          <a:chOff x="0" y="0"/>
          <a:chExt cx="0" cy="0"/>
        </a:xfrm>
      </p:grpSpPr>
      <p:sp>
        <p:nvSpPr>
          <p:cNvPr id="7286" name="Google Shape;7286;g799f8d57c4_2_93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287" name="Google Shape;7287;g799f8d57c4_2_93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By the end of this video, you will be able to recognize Hangeul among other kinds of writing systems. [click]</a:t>
            </a:r>
            <a:endParaRPr dirty="0"/>
          </a:p>
        </p:txBody>
      </p:sp>
    </p:spTree>
    <p:extLst>
      <p:ext uri="{BB962C8B-B14F-4D97-AF65-F5344CB8AC3E}">
        <p14:creationId xmlns:p14="http://schemas.microsoft.com/office/powerpoint/2010/main" val="237045667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85"/>
        <p:cNvGrpSpPr/>
        <p:nvPr/>
      </p:nvGrpSpPr>
      <p:grpSpPr>
        <a:xfrm>
          <a:off x="0" y="0"/>
          <a:ext cx="0" cy="0"/>
          <a:chOff x="0" y="0"/>
          <a:chExt cx="0" cy="0"/>
        </a:xfrm>
      </p:grpSpPr>
      <p:sp>
        <p:nvSpPr>
          <p:cNvPr id="7286" name="Google Shape;7286;g799f8d57c4_2_93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287" name="Google Shape;7287;g799f8d57c4_2_93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By the end of this video, you will also be able to read the eight basic Korean vowels! Let’s get started.</a:t>
            </a:r>
            <a:endParaRPr dirty="0"/>
          </a:p>
        </p:txBody>
      </p:sp>
    </p:spTree>
    <p:extLst>
      <p:ext uri="{BB962C8B-B14F-4D97-AF65-F5344CB8AC3E}">
        <p14:creationId xmlns:p14="http://schemas.microsoft.com/office/powerpoint/2010/main" val="422126214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19"/>
        <p:cNvGrpSpPr/>
        <p:nvPr/>
      </p:nvGrpSpPr>
      <p:grpSpPr>
        <a:xfrm>
          <a:off x="0" y="0"/>
          <a:ext cx="0" cy="0"/>
          <a:chOff x="0" y="0"/>
          <a:chExt cx="0" cy="0"/>
        </a:xfrm>
      </p:grpSpPr>
      <p:sp>
        <p:nvSpPr>
          <p:cNvPr id="6920" name="Google Shape;6920;g799f8d57c4_0_16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21" name="Google Shape;6921;g799f8d57c4_0_1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As we have discussed before, Korean is an alphabet, while Chinese characters are ideograms. Here are three different writing systems, each spelling the word “horse”. One of them is Korean of course, while the two others are Chinese and Japanese. Can you guess which is which? You win if you can pick out the Korean. As a hint, remember that Hangeul is an alphabet with one character representing one sound. The word “horse” is pronounced “mal” in Korean and is written with three letters. Just like in English, Korean letters are separated by spaces. Have you figured out which one is Korean? The one </a:t>
            </a:r>
            <a:r>
              <a:rPr lang="en-US" dirty="0" err="1"/>
              <a:t>one</a:t>
            </a:r>
            <a:r>
              <a:rPr lang="en-US" dirty="0"/>
              <a:t> the left is Chinese, or rather a simplified Chinese characters that is used in Chinese today. Korean is the middle one, with three distinct letters. [click] m, a, and l. Finally, Japanese uses three different writing systems, but without going into the details, they use the traditional Chinese character to write the word horse, exactly like Koreans used to before switching to the Hangeul! [click]</a:t>
            </a:r>
            <a:endParaRPr dirty="0"/>
          </a:p>
        </p:txBody>
      </p:sp>
    </p:spTree>
    <p:extLst>
      <p:ext uri="{BB962C8B-B14F-4D97-AF65-F5344CB8AC3E}">
        <p14:creationId xmlns:p14="http://schemas.microsoft.com/office/powerpoint/2010/main" val="73450972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19"/>
        <p:cNvGrpSpPr/>
        <p:nvPr/>
      </p:nvGrpSpPr>
      <p:grpSpPr>
        <a:xfrm>
          <a:off x="0" y="0"/>
          <a:ext cx="0" cy="0"/>
          <a:chOff x="0" y="0"/>
          <a:chExt cx="0" cy="0"/>
        </a:xfrm>
      </p:grpSpPr>
      <p:sp>
        <p:nvSpPr>
          <p:cNvPr id="6920" name="Google Shape;6920;g799f8d57c4_0_16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21" name="Google Shape;6921;g799f8d57c4_0_1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You might have also noticed that the Korean letters are highly geometrical, mostly made of straight lines. This makes it very easy to learn Hangeul! As an example, here are your first three Korean vowels to learn. “I” is a straight vertical line, “</a:t>
            </a:r>
            <a:r>
              <a:rPr lang="en-US" dirty="0" err="1"/>
              <a:t>eu</a:t>
            </a:r>
            <a:r>
              <a:rPr lang="en-US" dirty="0"/>
              <a:t>” is a straight horizontal line, and “o” is a short straight vertical line attached to a long straight horizontal line. Not too complicated compared to Chinese characters, am I right? [click]</a:t>
            </a:r>
            <a:endParaRPr dirty="0"/>
          </a:p>
        </p:txBody>
      </p:sp>
    </p:spTree>
    <p:extLst>
      <p:ext uri="{BB962C8B-B14F-4D97-AF65-F5344CB8AC3E}">
        <p14:creationId xmlns:p14="http://schemas.microsoft.com/office/powerpoint/2010/main" val="50807059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19"/>
        <p:cNvGrpSpPr/>
        <p:nvPr/>
      </p:nvGrpSpPr>
      <p:grpSpPr>
        <a:xfrm>
          <a:off x="0" y="0"/>
          <a:ext cx="0" cy="0"/>
          <a:chOff x="0" y="0"/>
          <a:chExt cx="0" cy="0"/>
        </a:xfrm>
      </p:grpSpPr>
      <p:sp>
        <p:nvSpPr>
          <p:cNvPr id="6920" name="Google Shape;6920;g799f8d57c4_0_16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21" name="Google Shape;6921;g799f8d57c4_0_1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There is a reason why I keep mentioning the words horizontal and vertical. This is because it will matter when we start combining letters. In Korean, vowels can be either vertical, meaning “standing up” or horizontal, meaning laying flat down. “I” is a vertical vowel, while “</a:t>
            </a:r>
            <a:r>
              <a:rPr lang="en-US" dirty="0" err="1"/>
              <a:t>eu</a:t>
            </a:r>
            <a:r>
              <a:rPr lang="en-US" dirty="0"/>
              <a:t>” and “o” are horizontal vowels. You know that by looking at the long bar of each vowel, it is what decides their orientation.  [click]</a:t>
            </a:r>
            <a:endParaRPr dirty="0"/>
          </a:p>
        </p:txBody>
      </p:sp>
    </p:spTree>
    <p:extLst>
      <p:ext uri="{BB962C8B-B14F-4D97-AF65-F5344CB8AC3E}">
        <p14:creationId xmlns:p14="http://schemas.microsoft.com/office/powerpoint/2010/main" val="292622025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19"/>
        <p:cNvGrpSpPr/>
        <p:nvPr/>
      </p:nvGrpSpPr>
      <p:grpSpPr>
        <a:xfrm>
          <a:off x="0" y="0"/>
          <a:ext cx="0" cy="0"/>
          <a:chOff x="0" y="0"/>
          <a:chExt cx="0" cy="0"/>
        </a:xfrm>
      </p:grpSpPr>
      <p:sp>
        <p:nvSpPr>
          <p:cNvPr id="6920" name="Google Shape;6920;g799f8d57c4_0_16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21" name="Google Shape;6921;g799f8d57c4_0_1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Let’s take a look at all eight basic vowels now. The green ones are the vertical ones and the blue ones are the horizontal ones. Let’s pronounce them all one by one. “a”, “I”, “</a:t>
            </a:r>
            <a:r>
              <a:rPr lang="en-US" dirty="0" err="1"/>
              <a:t>eo</a:t>
            </a:r>
            <a:r>
              <a:rPr lang="en-US" dirty="0"/>
              <a:t>”, “ae”, “e”, “</a:t>
            </a:r>
            <a:r>
              <a:rPr lang="en-US" dirty="0" err="1"/>
              <a:t>eu</a:t>
            </a:r>
            <a:r>
              <a:rPr lang="en-US" dirty="0"/>
              <a:t>”, “o”, “u”. Observe the long bar or long bars in each letter, this is how you can decide whether they are horizontal or vertical vowels. Before we move on, I want to clarify that the last two vowels in the top row are pronounced the same “e”, despite one being written as “ae” and the other as plain “e”. They used to be pronounced different a long time ago, but now they are pronounced </a:t>
            </a:r>
            <a:r>
              <a:rPr lang="en-US"/>
              <a:t>exactly the same. </a:t>
            </a:r>
            <a:r>
              <a:rPr lang="en-US" dirty="0"/>
              <a:t>[click]</a:t>
            </a:r>
            <a:endParaRPr dirty="0"/>
          </a:p>
        </p:txBody>
      </p:sp>
    </p:spTree>
    <p:extLst>
      <p:ext uri="{BB962C8B-B14F-4D97-AF65-F5344CB8AC3E}">
        <p14:creationId xmlns:p14="http://schemas.microsoft.com/office/powerpoint/2010/main" val="319489284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19"/>
        <p:cNvGrpSpPr/>
        <p:nvPr/>
      </p:nvGrpSpPr>
      <p:grpSpPr>
        <a:xfrm>
          <a:off x="0" y="0"/>
          <a:ext cx="0" cy="0"/>
          <a:chOff x="0" y="0"/>
          <a:chExt cx="0" cy="0"/>
        </a:xfrm>
      </p:grpSpPr>
      <p:sp>
        <p:nvSpPr>
          <p:cNvPr id="6920" name="Google Shape;6920;g799f8d57c4_0_16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21" name="Google Shape;6921;g799f8d57c4_0_1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Here is the letter for “a”, a vertical vowel. There is an interesting rule in Korean that doesn’t exist in English and that states that vowels can never be alone. They always need to have a consonant coming before them. So instead of writing just a, we add a silent consonant in front of it called </a:t>
            </a:r>
            <a:r>
              <a:rPr lang="en-US" dirty="0" err="1"/>
              <a:t>ieung</a:t>
            </a:r>
            <a:r>
              <a:rPr lang="en-US" dirty="0"/>
              <a:t>. It’s basically just a circle. As a silent letter, it is not pronounced and is just here to keep company to the vowel. Let’s see what that means in context. In English a vowel can start a word, like in the word “apricot” with the “a” at the front. But in Korean, we couldn’t have that vowel standing there all alone at the beginning of the word, so we would add the consonant </a:t>
            </a:r>
            <a:r>
              <a:rPr lang="en-US" dirty="0" err="1"/>
              <a:t>ieung</a:t>
            </a:r>
            <a:r>
              <a:rPr lang="en-US" dirty="0"/>
              <a:t> before it.  It would still be read apricot, but the vowel is not alone anymore. When the vowel is vertical like “a” here, the consonant goes to its left. However, and that’s where it gets interesting, if the vowel is horizontal, then the consonant goes on top of it! Like for the vowel “u” here. [next slide]</a:t>
            </a:r>
            <a:endParaRPr dirty="0"/>
          </a:p>
        </p:txBody>
      </p:sp>
    </p:spTree>
    <p:extLst>
      <p:ext uri="{BB962C8B-B14F-4D97-AF65-F5344CB8AC3E}">
        <p14:creationId xmlns:p14="http://schemas.microsoft.com/office/powerpoint/2010/main" val="266609170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19"/>
        <p:cNvGrpSpPr/>
        <p:nvPr/>
      </p:nvGrpSpPr>
      <p:grpSpPr>
        <a:xfrm>
          <a:off x="0" y="0"/>
          <a:ext cx="0" cy="0"/>
          <a:chOff x="0" y="0"/>
          <a:chExt cx="0" cy="0"/>
        </a:xfrm>
      </p:grpSpPr>
      <p:sp>
        <p:nvSpPr>
          <p:cNvPr id="6920" name="Google Shape;6920;g799f8d57c4_0_16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21" name="Google Shape;6921;g799f8d57c4_0_1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Here are </a:t>
            </a:r>
            <a:r>
              <a:rPr lang="en-US"/>
              <a:t>the eight </a:t>
            </a:r>
            <a:r>
              <a:rPr lang="en-US" dirty="0"/>
              <a:t>vowels represented with </a:t>
            </a:r>
            <a:r>
              <a:rPr lang="en-US" dirty="0" err="1"/>
              <a:t>ieung</a:t>
            </a:r>
            <a:r>
              <a:rPr lang="en-US" dirty="0"/>
              <a:t>. From now on in this course we will always write the vowels with </a:t>
            </a:r>
            <a:r>
              <a:rPr lang="en-US" dirty="0" err="1"/>
              <a:t>ieung</a:t>
            </a:r>
            <a:r>
              <a:rPr lang="en-US" dirty="0"/>
              <a:t> rather than on their own as you will never see them without a consonant when reading in Korean anyway.  Let’s read them one more time before ending this video. “a”, “</a:t>
            </a:r>
            <a:r>
              <a:rPr lang="en-US" dirty="0" err="1"/>
              <a:t>i</a:t>
            </a:r>
            <a:r>
              <a:rPr lang="en-US" dirty="0"/>
              <a:t>”, “</a:t>
            </a:r>
            <a:r>
              <a:rPr lang="en-US" dirty="0" err="1"/>
              <a:t>eo</a:t>
            </a:r>
            <a:r>
              <a:rPr lang="en-US" dirty="0"/>
              <a:t>”, “ae”, “e”, “</a:t>
            </a:r>
            <a:r>
              <a:rPr lang="en-US" dirty="0" err="1"/>
              <a:t>eu</a:t>
            </a:r>
            <a:r>
              <a:rPr lang="en-US" dirty="0"/>
              <a:t>”, “o”, “u”. See you in the next video! [click][end of video]</a:t>
            </a:r>
            <a:endParaRPr dirty="0"/>
          </a:p>
        </p:txBody>
      </p:sp>
    </p:spTree>
    <p:extLst>
      <p:ext uri="{BB962C8B-B14F-4D97-AF65-F5344CB8AC3E}">
        <p14:creationId xmlns:p14="http://schemas.microsoft.com/office/powerpoint/2010/main" val="237363755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grpSp>
        <p:nvGrpSpPr>
          <p:cNvPr id="9" name="Google Shape;9;p2"/>
          <p:cNvGrpSpPr/>
          <p:nvPr/>
        </p:nvGrpSpPr>
        <p:grpSpPr>
          <a:xfrm>
            <a:off x="7792545" y="3596518"/>
            <a:ext cx="1149100" cy="1256897"/>
            <a:chOff x="-2456375" y="2292725"/>
            <a:chExt cx="1212386" cy="1326120"/>
          </a:xfrm>
        </p:grpSpPr>
        <p:sp>
          <p:nvSpPr>
            <p:cNvPr id="10" name="Google Shape;10;p2"/>
            <p:cNvSpPr/>
            <p:nvPr/>
          </p:nvSpPr>
          <p:spPr>
            <a:xfrm>
              <a:off x="-2456375" y="2292725"/>
              <a:ext cx="670639" cy="1326120"/>
            </a:xfrm>
            <a:custGeom>
              <a:avLst/>
              <a:gdLst/>
              <a:ahLst/>
              <a:cxnLst/>
              <a:rect l="l" t="t" r="r" b="b"/>
              <a:pathLst>
                <a:path w="20795" h="41120" extrusionOk="0">
                  <a:moveTo>
                    <a:pt x="10397" y="0"/>
                  </a:moveTo>
                  <a:cubicBezTo>
                    <a:pt x="4647" y="0"/>
                    <a:pt x="1" y="4647"/>
                    <a:pt x="1" y="10397"/>
                  </a:cubicBezTo>
                  <a:lnTo>
                    <a:pt x="1" y="41120"/>
                  </a:lnTo>
                  <a:lnTo>
                    <a:pt x="20794" y="41120"/>
                  </a:lnTo>
                  <a:lnTo>
                    <a:pt x="20794" y="10397"/>
                  </a:lnTo>
                  <a:cubicBezTo>
                    <a:pt x="20794" y="4647"/>
                    <a:pt x="16134" y="0"/>
                    <a:pt x="10397" y="0"/>
                  </a:cubicBezTo>
                  <a:close/>
                </a:path>
              </a:pathLst>
            </a:custGeom>
            <a:solidFill>
              <a:schemeClr val="accent6"/>
            </a:solidFill>
            <a:ln>
              <a:noFill/>
            </a:ln>
            <a:effectLst>
              <a:outerShdw blurRad="57150" dist="19050" dir="14880000" algn="bl" rotWithShape="0">
                <a:srgbClr val="A58164">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 name="Google Shape;11;p2"/>
            <p:cNvGrpSpPr/>
            <p:nvPr/>
          </p:nvGrpSpPr>
          <p:grpSpPr>
            <a:xfrm>
              <a:off x="-2028293" y="2556447"/>
              <a:ext cx="784305" cy="1062398"/>
              <a:chOff x="5924875" y="2535425"/>
              <a:chExt cx="525075" cy="711300"/>
            </a:xfrm>
          </p:grpSpPr>
          <p:sp>
            <p:nvSpPr>
              <p:cNvPr id="12" name="Google Shape;12;p2"/>
              <p:cNvSpPr/>
              <p:nvPr/>
            </p:nvSpPr>
            <p:spPr>
              <a:xfrm>
                <a:off x="5924875" y="2535425"/>
                <a:ext cx="525075" cy="711300"/>
              </a:xfrm>
              <a:custGeom>
                <a:avLst/>
                <a:gdLst/>
                <a:ahLst/>
                <a:cxnLst/>
                <a:rect l="l" t="t" r="r" b="b"/>
                <a:pathLst>
                  <a:path w="21003" h="28452" extrusionOk="0">
                    <a:moveTo>
                      <a:pt x="10501" y="0"/>
                    </a:moveTo>
                    <a:cubicBezTo>
                      <a:pt x="4712" y="0"/>
                      <a:pt x="1" y="4699"/>
                      <a:pt x="1" y="10488"/>
                    </a:cubicBezTo>
                    <a:lnTo>
                      <a:pt x="1" y="28452"/>
                    </a:lnTo>
                    <a:lnTo>
                      <a:pt x="883" y="28452"/>
                    </a:lnTo>
                    <a:lnTo>
                      <a:pt x="883" y="10488"/>
                    </a:lnTo>
                    <a:cubicBezTo>
                      <a:pt x="883" y="5192"/>
                      <a:pt x="5193" y="870"/>
                      <a:pt x="10501" y="870"/>
                    </a:cubicBezTo>
                    <a:cubicBezTo>
                      <a:pt x="15810" y="870"/>
                      <a:pt x="20119" y="5192"/>
                      <a:pt x="20119" y="10488"/>
                    </a:cubicBezTo>
                    <a:lnTo>
                      <a:pt x="20119" y="28439"/>
                    </a:lnTo>
                    <a:lnTo>
                      <a:pt x="20119" y="28452"/>
                    </a:lnTo>
                    <a:lnTo>
                      <a:pt x="21002" y="28452"/>
                    </a:lnTo>
                    <a:lnTo>
                      <a:pt x="21002" y="10488"/>
                    </a:lnTo>
                    <a:cubicBezTo>
                      <a:pt x="21002" y="4699"/>
                      <a:pt x="16290" y="0"/>
                      <a:pt x="10501" y="0"/>
                    </a:cubicBezTo>
                    <a:close/>
                  </a:path>
                </a:pathLst>
              </a:custGeom>
              <a:solidFill>
                <a:srgbClr val="EBF2D1"/>
              </a:solidFill>
              <a:ln>
                <a:noFill/>
              </a:ln>
              <a:effectLst>
                <a:outerShdw blurRad="57150" dist="19050" dir="8700000" algn="bl" rotWithShape="0">
                  <a:srgbClr val="A58164">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a:off x="5968700" y="2579550"/>
                <a:ext cx="436450" cy="667175"/>
              </a:xfrm>
              <a:custGeom>
                <a:avLst/>
                <a:gdLst/>
                <a:ahLst/>
                <a:cxnLst/>
                <a:rect l="l" t="t" r="r" b="b"/>
                <a:pathLst>
                  <a:path w="17458" h="26687" extrusionOk="0">
                    <a:moveTo>
                      <a:pt x="8722" y="0"/>
                    </a:moveTo>
                    <a:cubicBezTo>
                      <a:pt x="3907" y="0"/>
                      <a:pt x="0" y="3907"/>
                      <a:pt x="0" y="8723"/>
                    </a:cubicBezTo>
                    <a:lnTo>
                      <a:pt x="0" y="26687"/>
                    </a:lnTo>
                    <a:lnTo>
                      <a:pt x="870" y="26687"/>
                    </a:lnTo>
                    <a:lnTo>
                      <a:pt x="870" y="8723"/>
                    </a:lnTo>
                    <a:cubicBezTo>
                      <a:pt x="870" y="4401"/>
                      <a:pt x="4400" y="870"/>
                      <a:pt x="8735" y="870"/>
                    </a:cubicBezTo>
                    <a:cubicBezTo>
                      <a:pt x="13058" y="870"/>
                      <a:pt x="16588" y="4401"/>
                      <a:pt x="16588" y="8723"/>
                    </a:cubicBezTo>
                    <a:lnTo>
                      <a:pt x="16588" y="26674"/>
                    </a:lnTo>
                    <a:lnTo>
                      <a:pt x="16588" y="26687"/>
                    </a:lnTo>
                    <a:lnTo>
                      <a:pt x="17458" y="26687"/>
                    </a:lnTo>
                    <a:lnTo>
                      <a:pt x="17458" y="8723"/>
                    </a:lnTo>
                    <a:cubicBezTo>
                      <a:pt x="17458" y="3907"/>
                      <a:pt x="13551" y="0"/>
                      <a:pt x="8722" y="0"/>
                    </a:cubicBezTo>
                    <a:close/>
                  </a:path>
                </a:pathLst>
              </a:custGeom>
              <a:solidFill>
                <a:srgbClr val="EBF2D1"/>
              </a:solidFill>
              <a:ln>
                <a:noFill/>
              </a:ln>
              <a:effectLst>
                <a:outerShdw blurRad="57150" dist="19050" dir="8700000" algn="bl" rotWithShape="0">
                  <a:srgbClr val="A58164">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a:off x="6013800" y="2624000"/>
                <a:ext cx="347225" cy="622725"/>
              </a:xfrm>
              <a:custGeom>
                <a:avLst/>
                <a:gdLst/>
                <a:ahLst/>
                <a:cxnLst/>
                <a:rect l="l" t="t" r="r" b="b"/>
                <a:pathLst>
                  <a:path w="13889" h="24909" extrusionOk="0">
                    <a:moveTo>
                      <a:pt x="6944" y="1"/>
                    </a:moveTo>
                    <a:cubicBezTo>
                      <a:pt x="3115" y="1"/>
                      <a:pt x="0" y="3116"/>
                      <a:pt x="0" y="6945"/>
                    </a:cubicBezTo>
                    <a:lnTo>
                      <a:pt x="0" y="24909"/>
                    </a:lnTo>
                    <a:lnTo>
                      <a:pt x="870" y="24909"/>
                    </a:lnTo>
                    <a:lnTo>
                      <a:pt x="870" y="6945"/>
                    </a:lnTo>
                    <a:cubicBezTo>
                      <a:pt x="870" y="3609"/>
                      <a:pt x="3596" y="883"/>
                      <a:pt x="6944" y="883"/>
                    </a:cubicBezTo>
                    <a:cubicBezTo>
                      <a:pt x="10280" y="883"/>
                      <a:pt x="13006" y="3609"/>
                      <a:pt x="13006" y="6945"/>
                    </a:cubicBezTo>
                    <a:lnTo>
                      <a:pt x="13006" y="24896"/>
                    </a:lnTo>
                    <a:lnTo>
                      <a:pt x="13006" y="24909"/>
                    </a:lnTo>
                    <a:lnTo>
                      <a:pt x="13889" y="24909"/>
                    </a:lnTo>
                    <a:lnTo>
                      <a:pt x="13889" y="6945"/>
                    </a:lnTo>
                    <a:cubicBezTo>
                      <a:pt x="13889" y="3116"/>
                      <a:pt x="10773" y="1"/>
                      <a:pt x="6944" y="1"/>
                    </a:cubicBezTo>
                    <a:close/>
                  </a:path>
                </a:pathLst>
              </a:custGeom>
              <a:solidFill>
                <a:srgbClr val="EBF2D1"/>
              </a:solidFill>
              <a:ln>
                <a:noFill/>
              </a:ln>
              <a:effectLst>
                <a:outerShdw blurRad="57150" dist="19050" dir="8700000" algn="bl" rotWithShape="0">
                  <a:srgbClr val="A58164">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a:off x="6057600" y="2668450"/>
                <a:ext cx="258650" cy="578275"/>
              </a:xfrm>
              <a:custGeom>
                <a:avLst/>
                <a:gdLst/>
                <a:ahLst/>
                <a:cxnLst/>
                <a:rect l="l" t="t" r="r" b="b"/>
                <a:pathLst>
                  <a:path w="10346" h="23131" extrusionOk="0">
                    <a:moveTo>
                      <a:pt x="5179" y="1"/>
                    </a:moveTo>
                    <a:cubicBezTo>
                      <a:pt x="2311" y="1"/>
                      <a:pt x="0" y="2311"/>
                      <a:pt x="0" y="5167"/>
                    </a:cubicBezTo>
                    <a:lnTo>
                      <a:pt x="0" y="23131"/>
                    </a:lnTo>
                    <a:lnTo>
                      <a:pt x="870" y="23131"/>
                    </a:lnTo>
                    <a:lnTo>
                      <a:pt x="870" y="5167"/>
                    </a:lnTo>
                    <a:cubicBezTo>
                      <a:pt x="870" y="2804"/>
                      <a:pt x="2804" y="870"/>
                      <a:pt x="5179" y="870"/>
                    </a:cubicBezTo>
                    <a:cubicBezTo>
                      <a:pt x="7542" y="870"/>
                      <a:pt x="9476" y="2804"/>
                      <a:pt x="9476" y="5167"/>
                    </a:cubicBezTo>
                    <a:lnTo>
                      <a:pt x="9476" y="23118"/>
                    </a:lnTo>
                    <a:lnTo>
                      <a:pt x="9476" y="23131"/>
                    </a:lnTo>
                    <a:lnTo>
                      <a:pt x="10345" y="23131"/>
                    </a:lnTo>
                    <a:lnTo>
                      <a:pt x="10345" y="5167"/>
                    </a:lnTo>
                    <a:cubicBezTo>
                      <a:pt x="10345" y="2311"/>
                      <a:pt x="8022" y="1"/>
                      <a:pt x="5179" y="1"/>
                    </a:cubicBezTo>
                    <a:close/>
                  </a:path>
                </a:pathLst>
              </a:custGeom>
              <a:solidFill>
                <a:srgbClr val="EBF2D1"/>
              </a:solidFill>
              <a:ln>
                <a:noFill/>
              </a:ln>
              <a:effectLst>
                <a:outerShdw blurRad="57150" dist="19050" dir="8700000" algn="bl" rotWithShape="0">
                  <a:srgbClr val="A58164">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a:off x="6102700" y="2712925"/>
                <a:ext cx="169425" cy="533800"/>
              </a:xfrm>
              <a:custGeom>
                <a:avLst/>
                <a:gdLst/>
                <a:ahLst/>
                <a:cxnLst/>
                <a:rect l="l" t="t" r="r" b="b"/>
                <a:pathLst>
                  <a:path w="6777" h="21352" extrusionOk="0">
                    <a:moveTo>
                      <a:pt x="3388" y="0"/>
                    </a:moveTo>
                    <a:cubicBezTo>
                      <a:pt x="1519" y="0"/>
                      <a:pt x="1" y="1532"/>
                      <a:pt x="1" y="3388"/>
                    </a:cubicBezTo>
                    <a:lnTo>
                      <a:pt x="1" y="21352"/>
                    </a:lnTo>
                    <a:lnTo>
                      <a:pt x="870" y="21352"/>
                    </a:lnTo>
                    <a:lnTo>
                      <a:pt x="870" y="3388"/>
                    </a:lnTo>
                    <a:cubicBezTo>
                      <a:pt x="870" y="2012"/>
                      <a:pt x="2013" y="883"/>
                      <a:pt x="3388" y="883"/>
                    </a:cubicBezTo>
                    <a:cubicBezTo>
                      <a:pt x="4764" y="883"/>
                      <a:pt x="5906" y="1999"/>
                      <a:pt x="5906" y="3388"/>
                    </a:cubicBezTo>
                    <a:lnTo>
                      <a:pt x="5906" y="21339"/>
                    </a:lnTo>
                    <a:lnTo>
                      <a:pt x="5906" y="21352"/>
                    </a:lnTo>
                    <a:lnTo>
                      <a:pt x="6776" y="21352"/>
                    </a:lnTo>
                    <a:lnTo>
                      <a:pt x="6776" y="3388"/>
                    </a:lnTo>
                    <a:cubicBezTo>
                      <a:pt x="6776" y="1532"/>
                      <a:pt x="5258" y="0"/>
                      <a:pt x="3388" y="0"/>
                    </a:cubicBezTo>
                    <a:close/>
                  </a:path>
                </a:pathLst>
              </a:custGeom>
              <a:solidFill>
                <a:srgbClr val="EBF2D1"/>
              </a:solidFill>
              <a:ln>
                <a:noFill/>
              </a:ln>
              <a:effectLst>
                <a:outerShdw blurRad="57150" dist="19050" dir="8700000" algn="bl" rotWithShape="0">
                  <a:srgbClr val="A58164">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2"/>
              <p:cNvSpPr/>
              <p:nvPr/>
            </p:nvSpPr>
            <p:spPr>
              <a:xfrm>
                <a:off x="6146500" y="2757050"/>
                <a:ext cx="81150" cy="489675"/>
              </a:xfrm>
              <a:custGeom>
                <a:avLst/>
                <a:gdLst/>
                <a:ahLst/>
                <a:cxnLst/>
                <a:rect l="l" t="t" r="r" b="b"/>
                <a:pathLst>
                  <a:path w="3246" h="19587" extrusionOk="0">
                    <a:moveTo>
                      <a:pt x="1623" y="0"/>
                    </a:moveTo>
                    <a:cubicBezTo>
                      <a:pt x="728" y="0"/>
                      <a:pt x="1" y="740"/>
                      <a:pt x="1" y="1623"/>
                    </a:cubicBezTo>
                    <a:lnTo>
                      <a:pt x="1" y="19587"/>
                    </a:lnTo>
                    <a:lnTo>
                      <a:pt x="871" y="19587"/>
                    </a:lnTo>
                    <a:lnTo>
                      <a:pt x="871" y="1623"/>
                    </a:lnTo>
                    <a:cubicBezTo>
                      <a:pt x="871" y="1220"/>
                      <a:pt x="1208" y="883"/>
                      <a:pt x="1623" y="883"/>
                    </a:cubicBezTo>
                    <a:cubicBezTo>
                      <a:pt x="2026" y="883"/>
                      <a:pt x="2363" y="1220"/>
                      <a:pt x="2363" y="1623"/>
                    </a:cubicBezTo>
                    <a:lnTo>
                      <a:pt x="2363" y="19574"/>
                    </a:lnTo>
                    <a:lnTo>
                      <a:pt x="2363" y="19587"/>
                    </a:lnTo>
                    <a:lnTo>
                      <a:pt x="3246" y="19587"/>
                    </a:lnTo>
                    <a:lnTo>
                      <a:pt x="3246" y="1623"/>
                    </a:lnTo>
                    <a:cubicBezTo>
                      <a:pt x="3246" y="740"/>
                      <a:pt x="2506" y="0"/>
                      <a:pt x="1623" y="0"/>
                    </a:cubicBezTo>
                    <a:close/>
                  </a:path>
                </a:pathLst>
              </a:custGeom>
              <a:solidFill>
                <a:srgbClr val="EBF2D1"/>
              </a:solidFill>
              <a:ln>
                <a:noFill/>
              </a:ln>
              <a:effectLst>
                <a:outerShdw blurRad="57150" dist="19050" dir="8700000" algn="bl" rotWithShape="0">
                  <a:srgbClr val="A58164">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2"/>
              <p:cNvSpPr/>
              <p:nvPr/>
            </p:nvSpPr>
            <p:spPr>
              <a:xfrm>
                <a:off x="5929425" y="2540275"/>
                <a:ext cx="520525" cy="706450"/>
              </a:xfrm>
              <a:custGeom>
                <a:avLst/>
                <a:gdLst/>
                <a:ahLst/>
                <a:cxnLst/>
                <a:rect l="l" t="t" r="r" b="b"/>
                <a:pathLst>
                  <a:path w="20821" h="28258" extrusionOk="0">
                    <a:moveTo>
                      <a:pt x="10397" y="1"/>
                    </a:moveTo>
                    <a:cubicBezTo>
                      <a:pt x="4660" y="1"/>
                      <a:pt x="0" y="4648"/>
                      <a:pt x="0" y="10398"/>
                    </a:cubicBezTo>
                    <a:lnTo>
                      <a:pt x="0" y="28258"/>
                    </a:lnTo>
                    <a:lnTo>
                      <a:pt x="675" y="28258"/>
                    </a:lnTo>
                    <a:lnTo>
                      <a:pt x="675" y="10398"/>
                    </a:lnTo>
                    <a:cubicBezTo>
                      <a:pt x="675" y="5037"/>
                      <a:pt x="5050" y="676"/>
                      <a:pt x="10397" y="676"/>
                    </a:cubicBezTo>
                    <a:cubicBezTo>
                      <a:pt x="15758" y="676"/>
                      <a:pt x="20119" y="5037"/>
                      <a:pt x="20119" y="10398"/>
                    </a:cubicBezTo>
                    <a:lnTo>
                      <a:pt x="20119" y="28258"/>
                    </a:lnTo>
                    <a:lnTo>
                      <a:pt x="20794" y="28258"/>
                    </a:lnTo>
                    <a:lnTo>
                      <a:pt x="20794" y="10398"/>
                    </a:lnTo>
                    <a:cubicBezTo>
                      <a:pt x="20820" y="4648"/>
                      <a:pt x="16160" y="1"/>
                      <a:pt x="10397" y="1"/>
                    </a:cubicBezTo>
                    <a:close/>
                  </a:path>
                </a:pathLst>
              </a:custGeom>
              <a:solidFill>
                <a:schemeClr val="accent6"/>
              </a:solidFill>
              <a:ln>
                <a:noFill/>
              </a:ln>
              <a:effectLst>
                <a:outerShdw blurRad="57150" dist="19050" dir="8700000" algn="bl" rotWithShape="0">
                  <a:srgbClr val="A58164">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2"/>
              <p:cNvSpPr/>
              <p:nvPr/>
            </p:nvSpPr>
            <p:spPr>
              <a:xfrm>
                <a:off x="5973550" y="2584425"/>
                <a:ext cx="431600" cy="662300"/>
              </a:xfrm>
              <a:custGeom>
                <a:avLst/>
                <a:gdLst/>
                <a:ahLst/>
                <a:cxnLst/>
                <a:rect l="l" t="t" r="r" b="b"/>
                <a:pathLst>
                  <a:path w="17264" h="26492" extrusionOk="0">
                    <a:moveTo>
                      <a:pt x="8632" y="0"/>
                    </a:moveTo>
                    <a:cubicBezTo>
                      <a:pt x="3882" y="0"/>
                      <a:pt x="1" y="3881"/>
                      <a:pt x="1" y="8632"/>
                    </a:cubicBezTo>
                    <a:lnTo>
                      <a:pt x="1" y="26492"/>
                    </a:lnTo>
                    <a:lnTo>
                      <a:pt x="689" y="26492"/>
                    </a:lnTo>
                    <a:lnTo>
                      <a:pt x="689" y="8632"/>
                    </a:lnTo>
                    <a:cubicBezTo>
                      <a:pt x="689" y="4244"/>
                      <a:pt x="4258" y="675"/>
                      <a:pt x="8632" y="675"/>
                    </a:cubicBezTo>
                    <a:cubicBezTo>
                      <a:pt x="13019" y="675"/>
                      <a:pt x="16589" y="4244"/>
                      <a:pt x="16589" y="8632"/>
                    </a:cubicBezTo>
                    <a:lnTo>
                      <a:pt x="16589" y="26492"/>
                    </a:lnTo>
                    <a:lnTo>
                      <a:pt x="17264" y="26492"/>
                    </a:lnTo>
                    <a:lnTo>
                      <a:pt x="17264" y="8632"/>
                    </a:lnTo>
                    <a:cubicBezTo>
                      <a:pt x="17264" y="3881"/>
                      <a:pt x="13409" y="0"/>
                      <a:pt x="8632" y="0"/>
                    </a:cubicBezTo>
                    <a:close/>
                  </a:path>
                </a:pathLst>
              </a:custGeom>
              <a:solidFill>
                <a:schemeClr val="accent6"/>
              </a:solidFill>
              <a:ln>
                <a:noFill/>
              </a:ln>
              <a:effectLst>
                <a:outerShdw blurRad="57150" dist="19050" dir="8700000" algn="bl" rotWithShape="0">
                  <a:srgbClr val="A58164">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2"/>
              <p:cNvSpPr/>
              <p:nvPr/>
            </p:nvSpPr>
            <p:spPr>
              <a:xfrm>
                <a:off x="6018325" y="2628875"/>
                <a:ext cx="342700" cy="617850"/>
              </a:xfrm>
              <a:custGeom>
                <a:avLst/>
                <a:gdLst/>
                <a:ahLst/>
                <a:cxnLst/>
                <a:rect l="l" t="t" r="r" b="b"/>
                <a:pathLst>
                  <a:path w="13708" h="24714" extrusionOk="0">
                    <a:moveTo>
                      <a:pt x="6841" y="0"/>
                    </a:moveTo>
                    <a:cubicBezTo>
                      <a:pt x="3064" y="0"/>
                      <a:pt x="1" y="3076"/>
                      <a:pt x="1" y="6854"/>
                    </a:cubicBezTo>
                    <a:lnTo>
                      <a:pt x="1" y="24714"/>
                    </a:lnTo>
                    <a:lnTo>
                      <a:pt x="676" y="24714"/>
                    </a:lnTo>
                    <a:lnTo>
                      <a:pt x="676" y="6854"/>
                    </a:lnTo>
                    <a:cubicBezTo>
                      <a:pt x="676" y="3440"/>
                      <a:pt x="3454" y="688"/>
                      <a:pt x="6841" y="688"/>
                    </a:cubicBezTo>
                    <a:cubicBezTo>
                      <a:pt x="10229" y="688"/>
                      <a:pt x="13007" y="3466"/>
                      <a:pt x="13007" y="6854"/>
                    </a:cubicBezTo>
                    <a:lnTo>
                      <a:pt x="13007" y="24714"/>
                    </a:lnTo>
                    <a:lnTo>
                      <a:pt x="13695" y="24714"/>
                    </a:lnTo>
                    <a:lnTo>
                      <a:pt x="13695" y="6854"/>
                    </a:lnTo>
                    <a:cubicBezTo>
                      <a:pt x="13708" y="3076"/>
                      <a:pt x="10618" y="0"/>
                      <a:pt x="6841" y="0"/>
                    </a:cubicBezTo>
                    <a:close/>
                  </a:path>
                </a:pathLst>
              </a:custGeom>
              <a:solidFill>
                <a:schemeClr val="accent6"/>
              </a:solidFill>
              <a:ln>
                <a:noFill/>
              </a:ln>
              <a:effectLst>
                <a:outerShdw blurRad="57150" dist="19050" dir="8700000" algn="bl" rotWithShape="0">
                  <a:srgbClr val="A58164">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2"/>
              <p:cNvSpPr/>
              <p:nvPr/>
            </p:nvSpPr>
            <p:spPr>
              <a:xfrm>
                <a:off x="6062475" y="2673325"/>
                <a:ext cx="253775" cy="573400"/>
              </a:xfrm>
              <a:custGeom>
                <a:avLst/>
                <a:gdLst/>
                <a:ahLst/>
                <a:cxnLst/>
                <a:rect l="l" t="t" r="r" b="b"/>
                <a:pathLst>
                  <a:path w="10151" h="22936" extrusionOk="0">
                    <a:moveTo>
                      <a:pt x="5075" y="1"/>
                    </a:moveTo>
                    <a:cubicBezTo>
                      <a:pt x="2285" y="1"/>
                      <a:pt x="0" y="2272"/>
                      <a:pt x="0" y="5076"/>
                    </a:cubicBezTo>
                    <a:lnTo>
                      <a:pt x="0" y="22936"/>
                    </a:lnTo>
                    <a:lnTo>
                      <a:pt x="675" y="22936"/>
                    </a:lnTo>
                    <a:lnTo>
                      <a:pt x="675" y="5076"/>
                    </a:lnTo>
                    <a:cubicBezTo>
                      <a:pt x="675" y="2661"/>
                      <a:pt x="2648" y="675"/>
                      <a:pt x="5075" y="675"/>
                    </a:cubicBezTo>
                    <a:cubicBezTo>
                      <a:pt x="7490" y="675"/>
                      <a:pt x="9475" y="2635"/>
                      <a:pt x="9475" y="5076"/>
                    </a:cubicBezTo>
                    <a:lnTo>
                      <a:pt x="9475" y="22936"/>
                    </a:lnTo>
                    <a:lnTo>
                      <a:pt x="10150" y="22936"/>
                    </a:lnTo>
                    <a:lnTo>
                      <a:pt x="10150" y="5076"/>
                    </a:lnTo>
                    <a:cubicBezTo>
                      <a:pt x="10150" y="2272"/>
                      <a:pt x="7879" y="1"/>
                      <a:pt x="5075" y="1"/>
                    </a:cubicBezTo>
                    <a:close/>
                  </a:path>
                </a:pathLst>
              </a:custGeom>
              <a:solidFill>
                <a:schemeClr val="accent6"/>
              </a:solidFill>
              <a:ln>
                <a:noFill/>
              </a:ln>
              <a:effectLst>
                <a:outerShdw blurRad="57150" dist="19050" dir="8700000" algn="bl" rotWithShape="0">
                  <a:srgbClr val="A58164">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2"/>
              <p:cNvSpPr/>
              <p:nvPr/>
            </p:nvSpPr>
            <p:spPr>
              <a:xfrm>
                <a:off x="6106925" y="2717450"/>
                <a:ext cx="165200" cy="529275"/>
              </a:xfrm>
              <a:custGeom>
                <a:avLst/>
                <a:gdLst/>
                <a:ahLst/>
                <a:cxnLst/>
                <a:rect l="l" t="t" r="r" b="b"/>
                <a:pathLst>
                  <a:path w="6608" h="21171" extrusionOk="0">
                    <a:moveTo>
                      <a:pt x="3297" y="1"/>
                    </a:moveTo>
                    <a:cubicBezTo>
                      <a:pt x="1480" y="1"/>
                      <a:pt x="0" y="1480"/>
                      <a:pt x="0" y="3298"/>
                    </a:cubicBezTo>
                    <a:lnTo>
                      <a:pt x="0" y="21158"/>
                    </a:lnTo>
                    <a:lnTo>
                      <a:pt x="688" y="21158"/>
                    </a:lnTo>
                    <a:lnTo>
                      <a:pt x="688" y="3311"/>
                    </a:lnTo>
                    <a:cubicBezTo>
                      <a:pt x="688" y="1870"/>
                      <a:pt x="1857" y="689"/>
                      <a:pt x="3297" y="689"/>
                    </a:cubicBezTo>
                    <a:cubicBezTo>
                      <a:pt x="4738" y="689"/>
                      <a:pt x="5906" y="1857"/>
                      <a:pt x="5906" y="3311"/>
                    </a:cubicBezTo>
                    <a:lnTo>
                      <a:pt x="5906" y="21171"/>
                    </a:lnTo>
                    <a:lnTo>
                      <a:pt x="6594" y="21171"/>
                    </a:lnTo>
                    <a:lnTo>
                      <a:pt x="6594" y="3311"/>
                    </a:lnTo>
                    <a:cubicBezTo>
                      <a:pt x="6607" y="1493"/>
                      <a:pt x="5127" y="1"/>
                      <a:pt x="3297" y="1"/>
                    </a:cubicBezTo>
                    <a:close/>
                  </a:path>
                </a:pathLst>
              </a:custGeom>
              <a:solidFill>
                <a:schemeClr val="accent6"/>
              </a:solidFill>
              <a:ln>
                <a:noFill/>
              </a:ln>
              <a:effectLst>
                <a:outerShdw blurRad="57150" dist="19050" dir="8700000" algn="bl" rotWithShape="0">
                  <a:srgbClr val="A58164">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2"/>
              <p:cNvSpPr/>
              <p:nvPr/>
            </p:nvSpPr>
            <p:spPr>
              <a:xfrm>
                <a:off x="6151375" y="2761900"/>
                <a:ext cx="76275" cy="484825"/>
              </a:xfrm>
              <a:custGeom>
                <a:avLst/>
                <a:gdLst/>
                <a:ahLst/>
                <a:cxnLst/>
                <a:rect l="l" t="t" r="r" b="b"/>
                <a:pathLst>
                  <a:path w="3051" h="19393" extrusionOk="0">
                    <a:moveTo>
                      <a:pt x="1519" y="1"/>
                    </a:moveTo>
                    <a:cubicBezTo>
                      <a:pt x="676" y="1"/>
                      <a:pt x="1" y="689"/>
                      <a:pt x="1" y="1533"/>
                    </a:cubicBezTo>
                    <a:lnTo>
                      <a:pt x="1" y="19393"/>
                    </a:lnTo>
                    <a:lnTo>
                      <a:pt x="676" y="19393"/>
                    </a:lnTo>
                    <a:lnTo>
                      <a:pt x="676" y="1533"/>
                    </a:lnTo>
                    <a:cubicBezTo>
                      <a:pt x="676" y="1065"/>
                      <a:pt x="1052" y="689"/>
                      <a:pt x="1519" y="689"/>
                    </a:cubicBezTo>
                    <a:cubicBezTo>
                      <a:pt x="1987" y="689"/>
                      <a:pt x="2363" y="1065"/>
                      <a:pt x="2363" y="1533"/>
                    </a:cubicBezTo>
                    <a:lnTo>
                      <a:pt x="2363" y="19393"/>
                    </a:lnTo>
                    <a:lnTo>
                      <a:pt x="3051" y="19393"/>
                    </a:lnTo>
                    <a:lnTo>
                      <a:pt x="3051" y="1533"/>
                    </a:lnTo>
                    <a:cubicBezTo>
                      <a:pt x="3051" y="689"/>
                      <a:pt x="2363" y="1"/>
                      <a:pt x="1519" y="1"/>
                    </a:cubicBezTo>
                    <a:close/>
                  </a:path>
                </a:pathLst>
              </a:custGeom>
              <a:solidFill>
                <a:schemeClr val="accent6"/>
              </a:solidFill>
              <a:ln>
                <a:noFill/>
              </a:ln>
              <a:effectLst>
                <a:outerShdw blurRad="57150" dist="19050" dir="8700000" algn="bl" rotWithShape="0">
                  <a:srgbClr val="A58164">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24" name="Google Shape;24;p2"/>
          <p:cNvSpPr/>
          <p:nvPr/>
        </p:nvSpPr>
        <p:spPr>
          <a:xfrm>
            <a:off x="3029719" y="-2358900"/>
            <a:ext cx="3084563" cy="3084563"/>
          </a:xfrm>
          <a:custGeom>
            <a:avLst/>
            <a:gdLst/>
            <a:ahLst/>
            <a:cxnLst/>
            <a:rect l="l" t="t" r="r" b="b"/>
            <a:pathLst>
              <a:path w="17303" h="17303" extrusionOk="0">
                <a:moveTo>
                  <a:pt x="17302" y="8658"/>
                </a:moveTo>
                <a:cubicBezTo>
                  <a:pt x="17302" y="13421"/>
                  <a:pt x="13421" y="17302"/>
                  <a:pt x="8645" y="17302"/>
                </a:cubicBezTo>
                <a:cubicBezTo>
                  <a:pt x="3881" y="17302"/>
                  <a:pt x="0" y="13421"/>
                  <a:pt x="0" y="8658"/>
                </a:cubicBezTo>
                <a:cubicBezTo>
                  <a:pt x="0" y="3881"/>
                  <a:pt x="3881" y="0"/>
                  <a:pt x="8645" y="0"/>
                </a:cubicBezTo>
                <a:cubicBezTo>
                  <a:pt x="13421" y="0"/>
                  <a:pt x="17302" y="3881"/>
                  <a:pt x="17302" y="8658"/>
                </a:cubicBezTo>
                <a:close/>
              </a:path>
            </a:pathLst>
          </a:custGeom>
          <a:solidFill>
            <a:schemeClr val="accent3"/>
          </a:solidFill>
          <a:ln>
            <a:noFill/>
          </a:ln>
          <a:effectLst>
            <a:outerShdw blurRad="57150" dist="19050" dir="3120000" algn="bl" rotWithShape="0">
              <a:srgbClr val="A58164">
                <a:alpha val="49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2"/>
          <p:cNvSpPr txBox="1">
            <a:spLocks noGrp="1"/>
          </p:cNvSpPr>
          <p:nvPr>
            <p:ph type="ctrTitle"/>
          </p:nvPr>
        </p:nvSpPr>
        <p:spPr>
          <a:xfrm>
            <a:off x="1249800" y="1576113"/>
            <a:ext cx="6644400" cy="1524000"/>
          </a:xfrm>
          <a:prstGeom prst="rect">
            <a:avLst/>
          </a:prstGeom>
        </p:spPr>
        <p:txBody>
          <a:bodyPr spcFirstLastPara="1" wrap="square" lIns="91425" tIns="91425" rIns="91425" bIns="91425" anchor="ctr" anchorCtr="0">
            <a:noAutofit/>
          </a:bodyPr>
          <a:lstStyle>
            <a:lvl1pPr lvl="0">
              <a:spcBef>
                <a:spcPts val="0"/>
              </a:spcBef>
              <a:spcAft>
                <a:spcPts val="0"/>
              </a:spcAft>
              <a:buSzPts val="5200"/>
              <a:buNone/>
              <a:defRPr sz="60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26" name="Google Shape;26;p2"/>
          <p:cNvSpPr txBox="1">
            <a:spLocks noGrp="1"/>
          </p:cNvSpPr>
          <p:nvPr>
            <p:ph type="subTitle" idx="1"/>
          </p:nvPr>
        </p:nvSpPr>
        <p:spPr>
          <a:xfrm>
            <a:off x="2052900" y="3364888"/>
            <a:ext cx="5038200" cy="202500"/>
          </a:xfrm>
          <a:prstGeom prst="rect">
            <a:avLst/>
          </a:prstGeom>
        </p:spPr>
        <p:txBody>
          <a:bodyPr spcFirstLastPara="1" wrap="square" lIns="91425" tIns="91425" rIns="91425" bIns="91425" anchor="ctr" anchorCtr="0">
            <a:noAutofit/>
          </a:bodyPr>
          <a:lstStyle>
            <a:lvl1pPr lvl="0" algn="ctr">
              <a:lnSpc>
                <a:spcPct val="100000"/>
              </a:lnSpc>
              <a:spcBef>
                <a:spcPts val="0"/>
              </a:spcBef>
              <a:spcAft>
                <a:spcPts val="0"/>
              </a:spcAft>
              <a:buSzPts val="2800"/>
              <a:buFont typeface="Dosis"/>
              <a:buNone/>
              <a:defRPr sz="1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27" name="Google Shape;27;p2"/>
          <p:cNvSpPr/>
          <p:nvPr/>
        </p:nvSpPr>
        <p:spPr>
          <a:xfrm>
            <a:off x="2819870" y="206755"/>
            <a:ext cx="949685" cy="377084"/>
          </a:xfrm>
          <a:custGeom>
            <a:avLst/>
            <a:gdLst/>
            <a:ahLst/>
            <a:cxnLst/>
            <a:rect l="l" t="t" r="r" b="b"/>
            <a:pathLst>
              <a:path w="17972" h="7136" extrusionOk="0">
                <a:moveTo>
                  <a:pt x="6502" y="1"/>
                </a:moveTo>
                <a:lnTo>
                  <a:pt x="6322" y="19"/>
                </a:lnTo>
                <a:lnTo>
                  <a:pt x="6141" y="73"/>
                </a:lnTo>
                <a:lnTo>
                  <a:pt x="5997" y="145"/>
                </a:lnTo>
                <a:lnTo>
                  <a:pt x="5852" y="272"/>
                </a:lnTo>
                <a:lnTo>
                  <a:pt x="5744" y="398"/>
                </a:lnTo>
                <a:lnTo>
                  <a:pt x="5653" y="561"/>
                </a:lnTo>
                <a:lnTo>
                  <a:pt x="5599" y="723"/>
                </a:lnTo>
                <a:lnTo>
                  <a:pt x="5581" y="904"/>
                </a:lnTo>
                <a:lnTo>
                  <a:pt x="5599" y="1085"/>
                </a:lnTo>
                <a:lnTo>
                  <a:pt x="5653" y="1265"/>
                </a:lnTo>
                <a:lnTo>
                  <a:pt x="5744" y="1410"/>
                </a:lnTo>
                <a:lnTo>
                  <a:pt x="5852" y="1554"/>
                </a:lnTo>
                <a:lnTo>
                  <a:pt x="5997" y="1663"/>
                </a:lnTo>
                <a:lnTo>
                  <a:pt x="6141" y="1753"/>
                </a:lnTo>
                <a:lnTo>
                  <a:pt x="6322" y="1807"/>
                </a:lnTo>
                <a:lnTo>
                  <a:pt x="6502" y="1825"/>
                </a:lnTo>
                <a:lnTo>
                  <a:pt x="8832" y="1825"/>
                </a:lnTo>
                <a:lnTo>
                  <a:pt x="8905" y="1843"/>
                </a:lnTo>
                <a:lnTo>
                  <a:pt x="8977" y="1897"/>
                </a:lnTo>
                <a:lnTo>
                  <a:pt x="9049" y="1934"/>
                </a:lnTo>
                <a:lnTo>
                  <a:pt x="9103" y="2006"/>
                </a:lnTo>
                <a:lnTo>
                  <a:pt x="9139" y="2078"/>
                </a:lnTo>
                <a:lnTo>
                  <a:pt x="9157" y="2150"/>
                </a:lnTo>
                <a:lnTo>
                  <a:pt x="9175" y="2241"/>
                </a:lnTo>
                <a:lnTo>
                  <a:pt x="9157" y="2313"/>
                </a:lnTo>
                <a:lnTo>
                  <a:pt x="9139" y="2403"/>
                </a:lnTo>
                <a:lnTo>
                  <a:pt x="9103" y="2475"/>
                </a:lnTo>
                <a:lnTo>
                  <a:pt x="9049" y="2530"/>
                </a:lnTo>
                <a:lnTo>
                  <a:pt x="8977" y="2584"/>
                </a:lnTo>
                <a:lnTo>
                  <a:pt x="8905" y="2620"/>
                </a:lnTo>
                <a:lnTo>
                  <a:pt x="8832" y="2638"/>
                </a:lnTo>
                <a:lnTo>
                  <a:pt x="8742" y="2656"/>
                </a:lnTo>
                <a:lnTo>
                  <a:pt x="921" y="2656"/>
                </a:lnTo>
                <a:lnTo>
                  <a:pt x="723" y="2674"/>
                </a:lnTo>
                <a:lnTo>
                  <a:pt x="560" y="2728"/>
                </a:lnTo>
                <a:lnTo>
                  <a:pt x="398" y="2800"/>
                </a:lnTo>
                <a:lnTo>
                  <a:pt x="271" y="2927"/>
                </a:lnTo>
                <a:lnTo>
                  <a:pt x="163" y="3053"/>
                </a:lnTo>
                <a:lnTo>
                  <a:pt x="72" y="3216"/>
                </a:lnTo>
                <a:lnTo>
                  <a:pt x="18" y="3378"/>
                </a:lnTo>
                <a:lnTo>
                  <a:pt x="0" y="3559"/>
                </a:lnTo>
                <a:lnTo>
                  <a:pt x="18" y="3740"/>
                </a:lnTo>
                <a:lnTo>
                  <a:pt x="72" y="3920"/>
                </a:lnTo>
                <a:lnTo>
                  <a:pt x="163" y="4065"/>
                </a:lnTo>
                <a:lnTo>
                  <a:pt x="271" y="4209"/>
                </a:lnTo>
                <a:lnTo>
                  <a:pt x="398" y="4318"/>
                </a:lnTo>
                <a:lnTo>
                  <a:pt x="560" y="4408"/>
                </a:lnTo>
                <a:lnTo>
                  <a:pt x="723" y="4462"/>
                </a:lnTo>
                <a:lnTo>
                  <a:pt x="921" y="4480"/>
                </a:lnTo>
                <a:lnTo>
                  <a:pt x="5942" y="4480"/>
                </a:lnTo>
                <a:lnTo>
                  <a:pt x="6033" y="4516"/>
                </a:lnTo>
                <a:lnTo>
                  <a:pt x="6105" y="4552"/>
                </a:lnTo>
                <a:lnTo>
                  <a:pt x="6159" y="4589"/>
                </a:lnTo>
                <a:lnTo>
                  <a:pt x="6213" y="4661"/>
                </a:lnTo>
                <a:lnTo>
                  <a:pt x="6249" y="4733"/>
                </a:lnTo>
                <a:lnTo>
                  <a:pt x="6268" y="4805"/>
                </a:lnTo>
                <a:lnTo>
                  <a:pt x="6286" y="4896"/>
                </a:lnTo>
                <a:lnTo>
                  <a:pt x="6268" y="4968"/>
                </a:lnTo>
                <a:lnTo>
                  <a:pt x="6249" y="5058"/>
                </a:lnTo>
                <a:lnTo>
                  <a:pt x="6213" y="5130"/>
                </a:lnTo>
                <a:lnTo>
                  <a:pt x="6159" y="5185"/>
                </a:lnTo>
                <a:lnTo>
                  <a:pt x="6105" y="5239"/>
                </a:lnTo>
                <a:lnTo>
                  <a:pt x="6033" y="5275"/>
                </a:lnTo>
                <a:lnTo>
                  <a:pt x="5942" y="5293"/>
                </a:lnTo>
                <a:lnTo>
                  <a:pt x="5870" y="5311"/>
                </a:lnTo>
                <a:lnTo>
                  <a:pt x="5888" y="5311"/>
                </a:lnTo>
                <a:lnTo>
                  <a:pt x="5708" y="5329"/>
                </a:lnTo>
                <a:lnTo>
                  <a:pt x="5545" y="5383"/>
                </a:lnTo>
                <a:lnTo>
                  <a:pt x="5383" y="5474"/>
                </a:lnTo>
                <a:lnTo>
                  <a:pt x="5256" y="5582"/>
                </a:lnTo>
                <a:lnTo>
                  <a:pt x="5130" y="5708"/>
                </a:lnTo>
                <a:lnTo>
                  <a:pt x="5057" y="5871"/>
                </a:lnTo>
                <a:lnTo>
                  <a:pt x="5003" y="6033"/>
                </a:lnTo>
                <a:lnTo>
                  <a:pt x="4985" y="6214"/>
                </a:lnTo>
                <a:lnTo>
                  <a:pt x="5003" y="6413"/>
                </a:lnTo>
                <a:lnTo>
                  <a:pt x="5057" y="6575"/>
                </a:lnTo>
                <a:lnTo>
                  <a:pt x="5130" y="6738"/>
                </a:lnTo>
                <a:lnTo>
                  <a:pt x="5256" y="6864"/>
                </a:lnTo>
                <a:lnTo>
                  <a:pt x="5383" y="6973"/>
                </a:lnTo>
                <a:lnTo>
                  <a:pt x="5545" y="7063"/>
                </a:lnTo>
                <a:lnTo>
                  <a:pt x="5708" y="7117"/>
                </a:lnTo>
                <a:lnTo>
                  <a:pt x="5888" y="7135"/>
                </a:lnTo>
                <a:lnTo>
                  <a:pt x="10729" y="7135"/>
                </a:lnTo>
                <a:lnTo>
                  <a:pt x="10909" y="7117"/>
                </a:lnTo>
                <a:lnTo>
                  <a:pt x="11072" y="7063"/>
                </a:lnTo>
                <a:lnTo>
                  <a:pt x="11234" y="6973"/>
                </a:lnTo>
                <a:lnTo>
                  <a:pt x="11361" y="6864"/>
                </a:lnTo>
                <a:lnTo>
                  <a:pt x="11487" y="6738"/>
                </a:lnTo>
                <a:lnTo>
                  <a:pt x="11560" y="6575"/>
                </a:lnTo>
                <a:lnTo>
                  <a:pt x="11614" y="6413"/>
                </a:lnTo>
                <a:lnTo>
                  <a:pt x="11632" y="6214"/>
                </a:lnTo>
                <a:lnTo>
                  <a:pt x="11614" y="6033"/>
                </a:lnTo>
                <a:lnTo>
                  <a:pt x="11560" y="5871"/>
                </a:lnTo>
                <a:lnTo>
                  <a:pt x="11487" y="5708"/>
                </a:lnTo>
                <a:lnTo>
                  <a:pt x="11361" y="5582"/>
                </a:lnTo>
                <a:lnTo>
                  <a:pt x="11234" y="5474"/>
                </a:lnTo>
                <a:lnTo>
                  <a:pt x="11072" y="5383"/>
                </a:lnTo>
                <a:lnTo>
                  <a:pt x="10909" y="5329"/>
                </a:lnTo>
                <a:lnTo>
                  <a:pt x="10729" y="5311"/>
                </a:lnTo>
                <a:lnTo>
                  <a:pt x="8742" y="5311"/>
                </a:lnTo>
                <a:lnTo>
                  <a:pt x="8670" y="5293"/>
                </a:lnTo>
                <a:lnTo>
                  <a:pt x="8579" y="5275"/>
                </a:lnTo>
                <a:lnTo>
                  <a:pt x="8525" y="5239"/>
                </a:lnTo>
                <a:lnTo>
                  <a:pt x="8453" y="5185"/>
                </a:lnTo>
                <a:lnTo>
                  <a:pt x="8399" y="5130"/>
                </a:lnTo>
                <a:lnTo>
                  <a:pt x="8363" y="5058"/>
                </a:lnTo>
                <a:lnTo>
                  <a:pt x="8345" y="4968"/>
                </a:lnTo>
                <a:lnTo>
                  <a:pt x="8327" y="4896"/>
                </a:lnTo>
                <a:lnTo>
                  <a:pt x="8345" y="4805"/>
                </a:lnTo>
                <a:lnTo>
                  <a:pt x="8363" y="4733"/>
                </a:lnTo>
                <a:lnTo>
                  <a:pt x="8399" y="4661"/>
                </a:lnTo>
                <a:lnTo>
                  <a:pt x="8453" y="4589"/>
                </a:lnTo>
                <a:lnTo>
                  <a:pt x="8525" y="4552"/>
                </a:lnTo>
                <a:lnTo>
                  <a:pt x="8579" y="4516"/>
                </a:lnTo>
                <a:lnTo>
                  <a:pt x="8670" y="4480"/>
                </a:lnTo>
                <a:lnTo>
                  <a:pt x="14901" y="4480"/>
                </a:lnTo>
                <a:lnTo>
                  <a:pt x="15082" y="4462"/>
                </a:lnTo>
                <a:lnTo>
                  <a:pt x="15262" y="4408"/>
                </a:lnTo>
                <a:lnTo>
                  <a:pt x="15407" y="4318"/>
                </a:lnTo>
                <a:lnTo>
                  <a:pt x="15551" y="4209"/>
                </a:lnTo>
                <a:lnTo>
                  <a:pt x="15659" y="4065"/>
                </a:lnTo>
                <a:lnTo>
                  <a:pt x="15750" y="3920"/>
                </a:lnTo>
                <a:lnTo>
                  <a:pt x="15786" y="3740"/>
                </a:lnTo>
                <a:lnTo>
                  <a:pt x="15804" y="3559"/>
                </a:lnTo>
                <a:lnTo>
                  <a:pt x="15786" y="3378"/>
                </a:lnTo>
                <a:lnTo>
                  <a:pt x="15750" y="3216"/>
                </a:lnTo>
                <a:lnTo>
                  <a:pt x="15659" y="3053"/>
                </a:lnTo>
                <a:lnTo>
                  <a:pt x="15551" y="2927"/>
                </a:lnTo>
                <a:lnTo>
                  <a:pt x="15407" y="2800"/>
                </a:lnTo>
                <a:lnTo>
                  <a:pt x="15262" y="2728"/>
                </a:lnTo>
                <a:lnTo>
                  <a:pt x="15082" y="2674"/>
                </a:lnTo>
                <a:lnTo>
                  <a:pt x="14901" y="2656"/>
                </a:lnTo>
                <a:lnTo>
                  <a:pt x="14377" y="2656"/>
                </a:lnTo>
                <a:lnTo>
                  <a:pt x="14287" y="2638"/>
                </a:lnTo>
                <a:lnTo>
                  <a:pt x="14215" y="2620"/>
                </a:lnTo>
                <a:lnTo>
                  <a:pt x="14142" y="2584"/>
                </a:lnTo>
                <a:lnTo>
                  <a:pt x="14088" y="2530"/>
                </a:lnTo>
                <a:lnTo>
                  <a:pt x="14034" y="2475"/>
                </a:lnTo>
                <a:lnTo>
                  <a:pt x="13998" y="2403"/>
                </a:lnTo>
                <a:lnTo>
                  <a:pt x="13962" y="2313"/>
                </a:lnTo>
                <a:lnTo>
                  <a:pt x="13962" y="2241"/>
                </a:lnTo>
                <a:lnTo>
                  <a:pt x="13962" y="2150"/>
                </a:lnTo>
                <a:lnTo>
                  <a:pt x="13998" y="2078"/>
                </a:lnTo>
                <a:lnTo>
                  <a:pt x="14034" y="2006"/>
                </a:lnTo>
                <a:lnTo>
                  <a:pt x="14088" y="1934"/>
                </a:lnTo>
                <a:lnTo>
                  <a:pt x="14142" y="1897"/>
                </a:lnTo>
                <a:lnTo>
                  <a:pt x="14215" y="1843"/>
                </a:lnTo>
                <a:lnTo>
                  <a:pt x="14287" y="1825"/>
                </a:lnTo>
                <a:lnTo>
                  <a:pt x="17068" y="1825"/>
                </a:lnTo>
                <a:lnTo>
                  <a:pt x="17249" y="1807"/>
                </a:lnTo>
                <a:lnTo>
                  <a:pt x="17411" y="1753"/>
                </a:lnTo>
                <a:lnTo>
                  <a:pt x="17574" y="1663"/>
                </a:lnTo>
                <a:lnTo>
                  <a:pt x="17700" y="1554"/>
                </a:lnTo>
                <a:lnTo>
                  <a:pt x="17809" y="1410"/>
                </a:lnTo>
                <a:lnTo>
                  <a:pt x="17899" y="1265"/>
                </a:lnTo>
                <a:lnTo>
                  <a:pt x="17953" y="1085"/>
                </a:lnTo>
                <a:lnTo>
                  <a:pt x="17971" y="904"/>
                </a:lnTo>
                <a:lnTo>
                  <a:pt x="17953" y="723"/>
                </a:lnTo>
                <a:lnTo>
                  <a:pt x="17899" y="561"/>
                </a:lnTo>
                <a:lnTo>
                  <a:pt x="17809" y="398"/>
                </a:lnTo>
                <a:lnTo>
                  <a:pt x="17700" y="272"/>
                </a:lnTo>
                <a:lnTo>
                  <a:pt x="17574" y="145"/>
                </a:lnTo>
                <a:lnTo>
                  <a:pt x="17411" y="73"/>
                </a:lnTo>
                <a:lnTo>
                  <a:pt x="17249" y="19"/>
                </a:lnTo>
                <a:lnTo>
                  <a:pt x="17068" y="1"/>
                </a:lnTo>
                <a:close/>
              </a:path>
            </a:pathLst>
          </a:custGeom>
          <a:solidFill>
            <a:schemeClr val="lt1"/>
          </a:solidFill>
          <a:ln>
            <a:noFill/>
          </a:ln>
          <a:effectLst>
            <a:outerShdw blurRad="85725" dist="19050" dir="2400000" algn="bl" rotWithShape="0">
              <a:srgbClr val="A58164">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2"/>
          <p:cNvSpPr/>
          <p:nvPr/>
        </p:nvSpPr>
        <p:spPr>
          <a:xfrm>
            <a:off x="5103147" y="296626"/>
            <a:ext cx="1223534" cy="485751"/>
          </a:xfrm>
          <a:custGeom>
            <a:avLst/>
            <a:gdLst/>
            <a:ahLst/>
            <a:cxnLst/>
            <a:rect l="l" t="t" r="r" b="b"/>
            <a:pathLst>
              <a:path w="17972" h="7135" extrusionOk="0">
                <a:moveTo>
                  <a:pt x="6485" y="0"/>
                </a:moveTo>
                <a:lnTo>
                  <a:pt x="6304" y="18"/>
                </a:lnTo>
                <a:lnTo>
                  <a:pt x="6141" y="72"/>
                </a:lnTo>
                <a:lnTo>
                  <a:pt x="5979" y="163"/>
                </a:lnTo>
                <a:lnTo>
                  <a:pt x="5852" y="271"/>
                </a:lnTo>
                <a:lnTo>
                  <a:pt x="5744" y="398"/>
                </a:lnTo>
                <a:lnTo>
                  <a:pt x="5654" y="560"/>
                </a:lnTo>
                <a:lnTo>
                  <a:pt x="5600" y="741"/>
                </a:lnTo>
                <a:lnTo>
                  <a:pt x="5582" y="921"/>
                </a:lnTo>
                <a:lnTo>
                  <a:pt x="5600" y="1102"/>
                </a:lnTo>
                <a:lnTo>
                  <a:pt x="5654" y="1264"/>
                </a:lnTo>
                <a:lnTo>
                  <a:pt x="5744" y="1427"/>
                </a:lnTo>
                <a:lnTo>
                  <a:pt x="5852" y="1553"/>
                </a:lnTo>
                <a:lnTo>
                  <a:pt x="5979" y="1662"/>
                </a:lnTo>
                <a:lnTo>
                  <a:pt x="6141" y="1752"/>
                </a:lnTo>
                <a:lnTo>
                  <a:pt x="6304" y="1806"/>
                </a:lnTo>
                <a:lnTo>
                  <a:pt x="6485" y="1824"/>
                </a:lnTo>
                <a:lnTo>
                  <a:pt x="8742" y="1824"/>
                </a:lnTo>
                <a:lnTo>
                  <a:pt x="8833" y="1842"/>
                </a:lnTo>
                <a:lnTo>
                  <a:pt x="8905" y="1860"/>
                </a:lnTo>
                <a:lnTo>
                  <a:pt x="8977" y="1897"/>
                </a:lnTo>
                <a:lnTo>
                  <a:pt x="9049" y="1951"/>
                </a:lnTo>
                <a:lnTo>
                  <a:pt x="9085" y="2005"/>
                </a:lnTo>
                <a:lnTo>
                  <a:pt x="9122" y="2077"/>
                </a:lnTo>
                <a:lnTo>
                  <a:pt x="9158" y="2168"/>
                </a:lnTo>
                <a:lnTo>
                  <a:pt x="9158" y="2240"/>
                </a:lnTo>
                <a:lnTo>
                  <a:pt x="9158" y="2330"/>
                </a:lnTo>
                <a:lnTo>
                  <a:pt x="9122" y="2402"/>
                </a:lnTo>
                <a:lnTo>
                  <a:pt x="9085" y="2475"/>
                </a:lnTo>
                <a:lnTo>
                  <a:pt x="9049" y="2547"/>
                </a:lnTo>
                <a:lnTo>
                  <a:pt x="8977" y="2583"/>
                </a:lnTo>
                <a:lnTo>
                  <a:pt x="8905" y="2619"/>
                </a:lnTo>
                <a:lnTo>
                  <a:pt x="8833" y="2655"/>
                </a:lnTo>
                <a:lnTo>
                  <a:pt x="904" y="2655"/>
                </a:lnTo>
                <a:lnTo>
                  <a:pt x="723" y="2673"/>
                </a:lnTo>
                <a:lnTo>
                  <a:pt x="560" y="2727"/>
                </a:lnTo>
                <a:lnTo>
                  <a:pt x="398" y="2818"/>
                </a:lnTo>
                <a:lnTo>
                  <a:pt x="272" y="2926"/>
                </a:lnTo>
                <a:lnTo>
                  <a:pt x="145" y="3071"/>
                </a:lnTo>
                <a:lnTo>
                  <a:pt x="73" y="3215"/>
                </a:lnTo>
                <a:lnTo>
                  <a:pt x="19" y="3396"/>
                </a:lnTo>
                <a:lnTo>
                  <a:pt x="1" y="3576"/>
                </a:lnTo>
                <a:lnTo>
                  <a:pt x="19" y="3757"/>
                </a:lnTo>
                <a:lnTo>
                  <a:pt x="73" y="3920"/>
                </a:lnTo>
                <a:lnTo>
                  <a:pt x="145" y="4082"/>
                </a:lnTo>
                <a:lnTo>
                  <a:pt x="272" y="4208"/>
                </a:lnTo>
                <a:lnTo>
                  <a:pt x="398" y="4335"/>
                </a:lnTo>
                <a:lnTo>
                  <a:pt x="560" y="4407"/>
                </a:lnTo>
                <a:lnTo>
                  <a:pt x="723" y="4461"/>
                </a:lnTo>
                <a:lnTo>
                  <a:pt x="904" y="4479"/>
                </a:lnTo>
                <a:lnTo>
                  <a:pt x="5871" y="4479"/>
                </a:lnTo>
                <a:lnTo>
                  <a:pt x="5943" y="4497"/>
                </a:lnTo>
                <a:lnTo>
                  <a:pt x="6033" y="4516"/>
                </a:lnTo>
                <a:lnTo>
                  <a:pt x="6087" y="4552"/>
                </a:lnTo>
                <a:lnTo>
                  <a:pt x="6160" y="4606"/>
                </a:lnTo>
                <a:lnTo>
                  <a:pt x="6214" y="4660"/>
                </a:lnTo>
                <a:lnTo>
                  <a:pt x="6250" y="4732"/>
                </a:lnTo>
                <a:lnTo>
                  <a:pt x="6268" y="4823"/>
                </a:lnTo>
                <a:lnTo>
                  <a:pt x="6286" y="4895"/>
                </a:lnTo>
                <a:lnTo>
                  <a:pt x="6268" y="4985"/>
                </a:lnTo>
                <a:lnTo>
                  <a:pt x="6250" y="5057"/>
                </a:lnTo>
                <a:lnTo>
                  <a:pt x="6214" y="5130"/>
                </a:lnTo>
                <a:lnTo>
                  <a:pt x="6160" y="5202"/>
                </a:lnTo>
                <a:lnTo>
                  <a:pt x="6087" y="5238"/>
                </a:lnTo>
                <a:lnTo>
                  <a:pt x="6033" y="5292"/>
                </a:lnTo>
                <a:lnTo>
                  <a:pt x="5943" y="5310"/>
                </a:lnTo>
                <a:lnTo>
                  <a:pt x="5889" y="5310"/>
                </a:lnTo>
                <a:lnTo>
                  <a:pt x="5708" y="5328"/>
                </a:lnTo>
                <a:lnTo>
                  <a:pt x="5527" y="5382"/>
                </a:lnTo>
                <a:lnTo>
                  <a:pt x="5383" y="5473"/>
                </a:lnTo>
                <a:lnTo>
                  <a:pt x="5238" y="5581"/>
                </a:lnTo>
                <a:lnTo>
                  <a:pt x="5130" y="5726"/>
                </a:lnTo>
                <a:lnTo>
                  <a:pt x="5058" y="5870"/>
                </a:lnTo>
                <a:lnTo>
                  <a:pt x="5004" y="6051"/>
                </a:lnTo>
                <a:lnTo>
                  <a:pt x="4986" y="6231"/>
                </a:lnTo>
                <a:lnTo>
                  <a:pt x="5004" y="6412"/>
                </a:lnTo>
                <a:lnTo>
                  <a:pt x="5058" y="6575"/>
                </a:lnTo>
                <a:lnTo>
                  <a:pt x="5130" y="6737"/>
                </a:lnTo>
                <a:lnTo>
                  <a:pt x="5238" y="6864"/>
                </a:lnTo>
                <a:lnTo>
                  <a:pt x="5383" y="6990"/>
                </a:lnTo>
                <a:lnTo>
                  <a:pt x="5527" y="7062"/>
                </a:lnTo>
                <a:lnTo>
                  <a:pt x="5708" y="7116"/>
                </a:lnTo>
                <a:lnTo>
                  <a:pt x="5889" y="7134"/>
                </a:lnTo>
                <a:lnTo>
                  <a:pt x="10711" y="7134"/>
                </a:lnTo>
                <a:lnTo>
                  <a:pt x="10910" y="7116"/>
                </a:lnTo>
                <a:lnTo>
                  <a:pt x="11072" y="7062"/>
                </a:lnTo>
                <a:lnTo>
                  <a:pt x="11235" y="6990"/>
                </a:lnTo>
                <a:lnTo>
                  <a:pt x="11361" y="6864"/>
                </a:lnTo>
                <a:lnTo>
                  <a:pt x="11470" y="6737"/>
                </a:lnTo>
                <a:lnTo>
                  <a:pt x="11560" y="6575"/>
                </a:lnTo>
                <a:lnTo>
                  <a:pt x="11614" y="6412"/>
                </a:lnTo>
                <a:lnTo>
                  <a:pt x="11632" y="6231"/>
                </a:lnTo>
                <a:lnTo>
                  <a:pt x="11614" y="6051"/>
                </a:lnTo>
                <a:lnTo>
                  <a:pt x="11560" y="5870"/>
                </a:lnTo>
                <a:lnTo>
                  <a:pt x="11470" y="5726"/>
                </a:lnTo>
                <a:lnTo>
                  <a:pt x="11361" y="5581"/>
                </a:lnTo>
                <a:lnTo>
                  <a:pt x="11235" y="5473"/>
                </a:lnTo>
                <a:lnTo>
                  <a:pt x="11072" y="5382"/>
                </a:lnTo>
                <a:lnTo>
                  <a:pt x="10910" y="5328"/>
                </a:lnTo>
                <a:lnTo>
                  <a:pt x="10711" y="5310"/>
                </a:lnTo>
                <a:lnTo>
                  <a:pt x="8670" y="5310"/>
                </a:lnTo>
                <a:lnTo>
                  <a:pt x="8580" y="5292"/>
                </a:lnTo>
                <a:lnTo>
                  <a:pt x="8508" y="5238"/>
                </a:lnTo>
                <a:lnTo>
                  <a:pt x="8453" y="5202"/>
                </a:lnTo>
                <a:lnTo>
                  <a:pt x="8399" y="5130"/>
                </a:lnTo>
                <a:lnTo>
                  <a:pt x="8363" y="5057"/>
                </a:lnTo>
                <a:lnTo>
                  <a:pt x="8345" y="4985"/>
                </a:lnTo>
                <a:lnTo>
                  <a:pt x="8327" y="4895"/>
                </a:lnTo>
                <a:lnTo>
                  <a:pt x="8345" y="4823"/>
                </a:lnTo>
                <a:lnTo>
                  <a:pt x="8363" y="4732"/>
                </a:lnTo>
                <a:lnTo>
                  <a:pt x="8399" y="4660"/>
                </a:lnTo>
                <a:lnTo>
                  <a:pt x="8453" y="4606"/>
                </a:lnTo>
                <a:lnTo>
                  <a:pt x="8508" y="4552"/>
                </a:lnTo>
                <a:lnTo>
                  <a:pt x="8580" y="4516"/>
                </a:lnTo>
                <a:lnTo>
                  <a:pt x="8670" y="4497"/>
                </a:lnTo>
                <a:lnTo>
                  <a:pt x="8742" y="4479"/>
                </a:lnTo>
                <a:lnTo>
                  <a:pt x="14901" y="4479"/>
                </a:lnTo>
                <a:lnTo>
                  <a:pt x="15082" y="4461"/>
                </a:lnTo>
                <a:lnTo>
                  <a:pt x="15244" y="4407"/>
                </a:lnTo>
                <a:lnTo>
                  <a:pt x="15407" y="4335"/>
                </a:lnTo>
                <a:lnTo>
                  <a:pt x="15533" y="4208"/>
                </a:lnTo>
                <a:lnTo>
                  <a:pt x="15660" y="4082"/>
                </a:lnTo>
                <a:lnTo>
                  <a:pt x="15732" y="3920"/>
                </a:lnTo>
                <a:lnTo>
                  <a:pt x="15786" y="3757"/>
                </a:lnTo>
                <a:lnTo>
                  <a:pt x="15804" y="3576"/>
                </a:lnTo>
                <a:lnTo>
                  <a:pt x="15786" y="3396"/>
                </a:lnTo>
                <a:lnTo>
                  <a:pt x="15732" y="3215"/>
                </a:lnTo>
                <a:lnTo>
                  <a:pt x="15660" y="3071"/>
                </a:lnTo>
                <a:lnTo>
                  <a:pt x="15533" y="2926"/>
                </a:lnTo>
                <a:lnTo>
                  <a:pt x="15407" y="2818"/>
                </a:lnTo>
                <a:lnTo>
                  <a:pt x="15244" y="2727"/>
                </a:lnTo>
                <a:lnTo>
                  <a:pt x="15082" y="2673"/>
                </a:lnTo>
                <a:lnTo>
                  <a:pt x="14901" y="2655"/>
                </a:lnTo>
                <a:lnTo>
                  <a:pt x="14287" y="2655"/>
                </a:lnTo>
                <a:lnTo>
                  <a:pt x="14215" y="2619"/>
                </a:lnTo>
                <a:lnTo>
                  <a:pt x="14143" y="2583"/>
                </a:lnTo>
                <a:lnTo>
                  <a:pt x="14070" y="2547"/>
                </a:lnTo>
                <a:lnTo>
                  <a:pt x="14016" y="2475"/>
                </a:lnTo>
                <a:lnTo>
                  <a:pt x="13980" y="2402"/>
                </a:lnTo>
                <a:lnTo>
                  <a:pt x="13962" y="2330"/>
                </a:lnTo>
                <a:lnTo>
                  <a:pt x="13944" y="2240"/>
                </a:lnTo>
                <a:lnTo>
                  <a:pt x="13962" y="2168"/>
                </a:lnTo>
                <a:lnTo>
                  <a:pt x="13980" y="2077"/>
                </a:lnTo>
                <a:lnTo>
                  <a:pt x="14016" y="2005"/>
                </a:lnTo>
                <a:lnTo>
                  <a:pt x="14070" y="1951"/>
                </a:lnTo>
                <a:lnTo>
                  <a:pt x="14143" y="1897"/>
                </a:lnTo>
                <a:lnTo>
                  <a:pt x="14215" y="1860"/>
                </a:lnTo>
                <a:lnTo>
                  <a:pt x="14287" y="1842"/>
                </a:lnTo>
                <a:lnTo>
                  <a:pt x="14378" y="1824"/>
                </a:lnTo>
                <a:lnTo>
                  <a:pt x="17051" y="1824"/>
                </a:lnTo>
                <a:lnTo>
                  <a:pt x="17231" y="1806"/>
                </a:lnTo>
                <a:lnTo>
                  <a:pt x="17412" y="1752"/>
                </a:lnTo>
                <a:lnTo>
                  <a:pt x="17556" y="1662"/>
                </a:lnTo>
                <a:lnTo>
                  <a:pt x="17701" y="1553"/>
                </a:lnTo>
                <a:lnTo>
                  <a:pt x="17809" y="1427"/>
                </a:lnTo>
                <a:lnTo>
                  <a:pt x="17899" y="1264"/>
                </a:lnTo>
                <a:lnTo>
                  <a:pt x="17954" y="1102"/>
                </a:lnTo>
                <a:lnTo>
                  <a:pt x="17972" y="921"/>
                </a:lnTo>
                <a:lnTo>
                  <a:pt x="17954" y="741"/>
                </a:lnTo>
                <a:lnTo>
                  <a:pt x="17899" y="560"/>
                </a:lnTo>
                <a:lnTo>
                  <a:pt x="17809" y="398"/>
                </a:lnTo>
                <a:lnTo>
                  <a:pt x="17701" y="271"/>
                </a:lnTo>
                <a:lnTo>
                  <a:pt x="17556" y="163"/>
                </a:lnTo>
                <a:lnTo>
                  <a:pt x="17412" y="72"/>
                </a:lnTo>
                <a:lnTo>
                  <a:pt x="17231" y="18"/>
                </a:lnTo>
                <a:lnTo>
                  <a:pt x="17051" y="0"/>
                </a:lnTo>
                <a:close/>
              </a:path>
            </a:pathLst>
          </a:custGeom>
          <a:solidFill>
            <a:schemeClr val="lt1"/>
          </a:solidFill>
          <a:ln>
            <a:noFill/>
          </a:ln>
          <a:effectLst>
            <a:outerShdw blurRad="85725" dist="19050" dir="2400000" algn="bl" rotWithShape="0">
              <a:srgbClr val="A58164">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2"/>
          <p:cNvSpPr/>
          <p:nvPr/>
        </p:nvSpPr>
        <p:spPr>
          <a:xfrm flipH="1">
            <a:off x="6036600" y="4455400"/>
            <a:ext cx="2987530" cy="786288"/>
          </a:xfrm>
          <a:custGeom>
            <a:avLst/>
            <a:gdLst/>
            <a:ahLst/>
            <a:cxnLst/>
            <a:rect l="l" t="t" r="r" b="b"/>
            <a:pathLst>
              <a:path w="60345" h="12554" extrusionOk="0">
                <a:moveTo>
                  <a:pt x="30163" y="0"/>
                </a:moveTo>
                <a:lnTo>
                  <a:pt x="29170" y="18"/>
                </a:lnTo>
                <a:lnTo>
                  <a:pt x="28159" y="54"/>
                </a:lnTo>
                <a:lnTo>
                  <a:pt x="27165" y="127"/>
                </a:lnTo>
                <a:lnTo>
                  <a:pt x="26172" y="217"/>
                </a:lnTo>
                <a:lnTo>
                  <a:pt x="25178" y="325"/>
                </a:lnTo>
                <a:lnTo>
                  <a:pt x="24203" y="470"/>
                </a:lnTo>
                <a:lnTo>
                  <a:pt x="23210" y="632"/>
                </a:lnTo>
                <a:lnTo>
                  <a:pt x="22234" y="831"/>
                </a:lnTo>
                <a:lnTo>
                  <a:pt x="21259" y="1048"/>
                </a:lnTo>
                <a:lnTo>
                  <a:pt x="20284" y="1283"/>
                </a:lnTo>
                <a:lnTo>
                  <a:pt x="19308" y="1554"/>
                </a:lnTo>
                <a:lnTo>
                  <a:pt x="18351" y="1843"/>
                </a:lnTo>
                <a:lnTo>
                  <a:pt x="17394" y="2168"/>
                </a:lnTo>
                <a:lnTo>
                  <a:pt x="16437" y="2493"/>
                </a:lnTo>
                <a:lnTo>
                  <a:pt x="15479" y="2872"/>
                </a:lnTo>
                <a:lnTo>
                  <a:pt x="14522" y="3251"/>
                </a:lnTo>
                <a:lnTo>
                  <a:pt x="13583" y="3667"/>
                </a:lnTo>
                <a:lnTo>
                  <a:pt x="12644" y="4100"/>
                </a:lnTo>
                <a:lnTo>
                  <a:pt x="11705" y="4552"/>
                </a:lnTo>
                <a:lnTo>
                  <a:pt x="10783" y="5039"/>
                </a:lnTo>
                <a:lnTo>
                  <a:pt x="9862" y="5545"/>
                </a:lnTo>
                <a:lnTo>
                  <a:pt x="8941" y="6069"/>
                </a:lnTo>
                <a:lnTo>
                  <a:pt x="8020" y="6611"/>
                </a:lnTo>
                <a:lnTo>
                  <a:pt x="7099" y="7189"/>
                </a:lnTo>
                <a:lnTo>
                  <a:pt x="6196" y="7785"/>
                </a:lnTo>
                <a:lnTo>
                  <a:pt x="5293" y="8399"/>
                </a:lnTo>
                <a:lnTo>
                  <a:pt x="4408" y="9031"/>
                </a:lnTo>
                <a:lnTo>
                  <a:pt x="3505" y="9699"/>
                </a:lnTo>
                <a:lnTo>
                  <a:pt x="2620" y="10386"/>
                </a:lnTo>
                <a:lnTo>
                  <a:pt x="1735" y="11090"/>
                </a:lnTo>
                <a:lnTo>
                  <a:pt x="868" y="11812"/>
                </a:lnTo>
                <a:lnTo>
                  <a:pt x="1" y="12553"/>
                </a:lnTo>
                <a:lnTo>
                  <a:pt x="60344" y="12553"/>
                </a:lnTo>
                <a:lnTo>
                  <a:pt x="59477" y="11812"/>
                </a:lnTo>
                <a:lnTo>
                  <a:pt x="58592" y="11090"/>
                </a:lnTo>
                <a:lnTo>
                  <a:pt x="57707" y="10386"/>
                </a:lnTo>
                <a:lnTo>
                  <a:pt x="56822" y="9699"/>
                </a:lnTo>
                <a:lnTo>
                  <a:pt x="55937" y="9031"/>
                </a:lnTo>
                <a:lnTo>
                  <a:pt x="55034" y="8399"/>
                </a:lnTo>
                <a:lnTo>
                  <a:pt x="54131" y="7785"/>
                </a:lnTo>
                <a:lnTo>
                  <a:pt x="53228" y="7189"/>
                </a:lnTo>
                <a:lnTo>
                  <a:pt x="52325" y="6611"/>
                </a:lnTo>
                <a:lnTo>
                  <a:pt x="51404" y="6069"/>
                </a:lnTo>
                <a:lnTo>
                  <a:pt x="50482" y="5545"/>
                </a:lnTo>
                <a:lnTo>
                  <a:pt x="49561" y="5039"/>
                </a:lnTo>
                <a:lnTo>
                  <a:pt x="48622" y="4552"/>
                </a:lnTo>
                <a:lnTo>
                  <a:pt x="47683" y="4100"/>
                </a:lnTo>
                <a:lnTo>
                  <a:pt x="46744" y="3667"/>
                </a:lnTo>
                <a:lnTo>
                  <a:pt x="45805" y="3251"/>
                </a:lnTo>
                <a:lnTo>
                  <a:pt x="44865" y="2872"/>
                </a:lnTo>
                <a:lnTo>
                  <a:pt x="43908" y="2493"/>
                </a:lnTo>
                <a:lnTo>
                  <a:pt x="42951" y="2168"/>
                </a:lnTo>
                <a:lnTo>
                  <a:pt x="41994" y="1843"/>
                </a:lnTo>
                <a:lnTo>
                  <a:pt x="41018" y="1554"/>
                </a:lnTo>
                <a:lnTo>
                  <a:pt x="40061" y="1283"/>
                </a:lnTo>
                <a:lnTo>
                  <a:pt x="39086" y="1048"/>
                </a:lnTo>
                <a:lnTo>
                  <a:pt x="38110" y="831"/>
                </a:lnTo>
                <a:lnTo>
                  <a:pt x="37117" y="632"/>
                </a:lnTo>
                <a:lnTo>
                  <a:pt x="36142" y="470"/>
                </a:lnTo>
                <a:lnTo>
                  <a:pt x="35148" y="325"/>
                </a:lnTo>
                <a:lnTo>
                  <a:pt x="34155" y="217"/>
                </a:lnTo>
                <a:lnTo>
                  <a:pt x="33162" y="127"/>
                </a:lnTo>
                <a:lnTo>
                  <a:pt x="32168" y="54"/>
                </a:lnTo>
                <a:lnTo>
                  <a:pt x="31175" y="18"/>
                </a:lnTo>
                <a:lnTo>
                  <a:pt x="30163" y="0"/>
                </a:lnTo>
                <a:close/>
              </a:path>
            </a:pathLst>
          </a:custGeom>
          <a:solidFill>
            <a:schemeClr val="accent6"/>
          </a:solidFill>
          <a:ln>
            <a:noFill/>
          </a:ln>
          <a:effectLst>
            <a:outerShdw blurRad="71438" dist="19050" dir="15600000" algn="bl" rotWithShape="0">
              <a:srgbClr val="A58164">
                <a:alpha val="47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2"/>
          <p:cNvSpPr/>
          <p:nvPr/>
        </p:nvSpPr>
        <p:spPr>
          <a:xfrm flipH="1">
            <a:off x="8279738" y="3734647"/>
            <a:ext cx="3283619" cy="1507041"/>
          </a:xfrm>
          <a:custGeom>
            <a:avLst/>
            <a:gdLst/>
            <a:ahLst/>
            <a:cxnLst/>
            <a:rect l="l" t="t" r="r" b="b"/>
            <a:pathLst>
              <a:path w="60344" h="20555" extrusionOk="0">
                <a:moveTo>
                  <a:pt x="30181" y="0"/>
                </a:moveTo>
                <a:lnTo>
                  <a:pt x="29170" y="18"/>
                </a:lnTo>
                <a:lnTo>
                  <a:pt x="28176" y="90"/>
                </a:lnTo>
                <a:lnTo>
                  <a:pt x="27183" y="199"/>
                </a:lnTo>
                <a:lnTo>
                  <a:pt x="26190" y="343"/>
                </a:lnTo>
                <a:lnTo>
                  <a:pt x="25196" y="542"/>
                </a:lnTo>
                <a:lnTo>
                  <a:pt x="24203" y="759"/>
                </a:lnTo>
                <a:lnTo>
                  <a:pt x="23227" y="1048"/>
                </a:lnTo>
                <a:lnTo>
                  <a:pt x="22234" y="1355"/>
                </a:lnTo>
                <a:lnTo>
                  <a:pt x="21259" y="1716"/>
                </a:lnTo>
                <a:lnTo>
                  <a:pt x="20283" y="2113"/>
                </a:lnTo>
                <a:lnTo>
                  <a:pt x="19326" y="2547"/>
                </a:lnTo>
                <a:lnTo>
                  <a:pt x="18351" y="3016"/>
                </a:lnTo>
                <a:lnTo>
                  <a:pt x="17394" y="3540"/>
                </a:lnTo>
                <a:lnTo>
                  <a:pt x="16436" y="4100"/>
                </a:lnTo>
                <a:lnTo>
                  <a:pt x="15497" y="4678"/>
                </a:lnTo>
                <a:lnTo>
                  <a:pt x="14540" y="5328"/>
                </a:lnTo>
                <a:lnTo>
                  <a:pt x="13601" y="5997"/>
                </a:lnTo>
                <a:lnTo>
                  <a:pt x="12661" y="6701"/>
                </a:lnTo>
                <a:lnTo>
                  <a:pt x="11722" y="7460"/>
                </a:lnTo>
                <a:lnTo>
                  <a:pt x="10783" y="8236"/>
                </a:lnTo>
                <a:lnTo>
                  <a:pt x="9862" y="9067"/>
                </a:lnTo>
                <a:lnTo>
                  <a:pt x="8941" y="9934"/>
                </a:lnTo>
                <a:lnTo>
                  <a:pt x="8020" y="10837"/>
                </a:lnTo>
                <a:lnTo>
                  <a:pt x="7117" y="11758"/>
                </a:lnTo>
                <a:lnTo>
                  <a:pt x="6214" y="12733"/>
                </a:lnTo>
                <a:lnTo>
                  <a:pt x="5310" y="13745"/>
                </a:lnTo>
                <a:lnTo>
                  <a:pt x="4407" y="14793"/>
                </a:lnTo>
                <a:lnTo>
                  <a:pt x="3522" y="15876"/>
                </a:lnTo>
                <a:lnTo>
                  <a:pt x="2637" y="16996"/>
                </a:lnTo>
                <a:lnTo>
                  <a:pt x="1752" y="18152"/>
                </a:lnTo>
                <a:lnTo>
                  <a:pt x="885" y="19344"/>
                </a:lnTo>
                <a:lnTo>
                  <a:pt x="0" y="20554"/>
                </a:lnTo>
                <a:lnTo>
                  <a:pt x="60344" y="20554"/>
                </a:lnTo>
                <a:lnTo>
                  <a:pt x="59477" y="19344"/>
                </a:lnTo>
                <a:lnTo>
                  <a:pt x="58610" y="18152"/>
                </a:lnTo>
                <a:lnTo>
                  <a:pt x="57725" y="16996"/>
                </a:lnTo>
                <a:lnTo>
                  <a:pt x="56840" y="15876"/>
                </a:lnTo>
                <a:lnTo>
                  <a:pt x="55955" y="14793"/>
                </a:lnTo>
                <a:lnTo>
                  <a:pt x="55052" y="13745"/>
                </a:lnTo>
                <a:lnTo>
                  <a:pt x="54149" y="12733"/>
                </a:lnTo>
                <a:lnTo>
                  <a:pt x="53246" y="11758"/>
                </a:lnTo>
                <a:lnTo>
                  <a:pt x="52324" y="10837"/>
                </a:lnTo>
                <a:lnTo>
                  <a:pt x="51421" y="9934"/>
                </a:lnTo>
                <a:lnTo>
                  <a:pt x="50500" y="9067"/>
                </a:lnTo>
                <a:lnTo>
                  <a:pt x="49561" y="8236"/>
                </a:lnTo>
                <a:lnTo>
                  <a:pt x="48640" y="7460"/>
                </a:lnTo>
                <a:lnTo>
                  <a:pt x="47701" y="6701"/>
                </a:lnTo>
                <a:lnTo>
                  <a:pt x="46762" y="5997"/>
                </a:lnTo>
                <a:lnTo>
                  <a:pt x="45822" y="5328"/>
                </a:lnTo>
                <a:lnTo>
                  <a:pt x="44865" y="4678"/>
                </a:lnTo>
                <a:lnTo>
                  <a:pt x="43908" y="4100"/>
                </a:lnTo>
                <a:lnTo>
                  <a:pt x="42951" y="3540"/>
                </a:lnTo>
                <a:lnTo>
                  <a:pt x="41993" y="3016"/>
                </a:lnTo>
                <a:lnTo>
                  <a:pt x="41036" y="2547"/>
                </a:lnTo>
                <a:lnTo>
                  <a:pt x="40061" y="2113"/>
                </a:lnTo>
                <a:lnTo>
                  <a:pt x="39085" y="1716"/>
                </a:lnTo>
                <a:lnTo>
                  <a:pt x="38110" y="1355"/>
                </a:lnTo>
                <a:lnTo>
                  <a:pt x="37135" y="1048"/>
                </a:lnTo>
                <a:lnTo>
                  <a:pt x="36159" y="759"/>
                </a:lnTo>
                <a:lnTo>
                  <a:pt x="35166" y="542"/>
                </a:lnTo>
                <a:lnTo>
                  <a:pt x="34173" y="343"/>
                </a:lnTo>
                <a:lnTo>
                  <a:pt x="33179" y="199"/>
                </a:lnTo>
                <a:lnTo>
                  <a:pt x="32186" y="90"/>
                </a:lnTo>
                <a:lnTo>
                  <a:pt x="31174" y="18"/>
                </a:lnTo>
                <a:lnTo>
                  <a:pt x="30181" y="0"/>
                </a:lnTo>
                <a:close/>
              </a:path>
            </a:pathLst>
          </a:custGeom>
          <a:solidFill>
            <a:schemeClr val="accent6"/>
          </a:solidFill>
          <a:ln>
            <a:noFill/>
          </a:ln>
          <a:effectLst>
            <a:outerShdw blurRad="71438" dist="9525" dir="15600000" algn="bl" rotWithShape="0">
              <a:srgbClr val="A58164">
                <a:alpha val="47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2"/>
          <p:cNvSpPr/>
          <p:nvPr/>
        </p:nvSpPr>
        <p:spPr>
          <a:xfrm>
            <a:off x="-1129300" y="3734647"/>
            <a:ext cx="3283619" cy="1507041"/>
          </a:xfrm>
          <a:custGeom>
            <a:avLst/>
            <a:gdLst/>
            <a:ahLst/>
            <a:cxnLst/>
            <a:rect l="l" t="t" r="r" b="b"/>
            <a:pathLst>
              <a:path w="60344" h="20555" extrusionOk="0">
                <a:moveTo>
                  <a:pt x="30181" y="0"/>
                </a:moveTo>
                <a:lnTo>
                  <a:pt x="29170" y="18"/>
                </a:lnTo>
                <a:lnTo>
                  <a:pt x="28176" y="90"/>
                </a:lnTo>
                <a:lnTo>
                  <a:pt x="27183" y="199"/>
                </a:lnTo>
                <a:lnTo>
                  <a:pt x="26190" y="343"/>
                </a:lnTo>
                <a:lnTo>
                  <a:pt x="25196" y="542"/>
                </a:lnTo>
                <a:lnTo>
                  <a:pt x="24203" y="759"/>
                </a:lnTo>
                <a:lnTo>
                  <a:pt x="23227" y="1048"/>
                </a:lnTo>
                <a:lnTo>
                  <a:pt x="22234" y="1355"/>
                </a:lnTo>
                <a:lnTo>
                  <a:pt x="21259" y="1716"/>
                </a:lnTo>
                <a:lnTo>
                  <a:pt x="20283" y="2113"/>
                </a:lnTo>
                <a:lnTo>
                  <a:pt x="19326" y="2547"/>
                </a:lnTo>
                <a:lnTo>
                  <a:pt x="18351" y="3016"/>
                </a:lnTo>
                <a:lnTo>
                  <a:pt x="17394" y="3540"/>
                </a:lnTo>
                <a:lnTo>
                  <a:pt x="16436" y="4100"/>
                </a:lnTo>
                <a:lnTo>
                  <a:pt x="15497" y="4678"/>
                </a:lnTo>
                <a:lnTo>
                  <a:pt x="14540" y="5328"/>
                </a:lnTo>
                <a:lnTo>
                  <a:pt x="13601" y="5997"/>
                </a:lnTo>
                <a:lnTo>
                  <a:pt x="12661" y="6701"/>
                </a:lnTo>
                <a:lnTo>
                  <a:pt x="11722" y="7460"/>
                </a:lnTo>
                <a:lnTo>
                  <a:pt x="10783" y="8236"/>
                </a:lnTo>
                <a:lnTo>
                  <a:pt x="9862" y="9067"/>
                </a:lnTo>
                <a:lnTo>
                  <a:pt x="8941" y="9934"/>
                </a:lnTo>
                <a:lnTo>
                  <a:pt x="8020" y="10837"/>
                </a:lnTo>
                <a:lnTo>
                  <a:pt x="7117" y="11758"/>
                </a:lnTo>
                <a:lnTo>
                  <a:pt x="6214" y="12733"/>
                </a:lnTo>
                <a:lnTo>
                  <a:pt x="5310" y="13745"/>
                </a:lnTo>
                <a:lnTo>
                  <a:pt x="4407" y="14793"/>
                </a:lnTo>
                <a:lnTo>
                  <a:pt x="3522" y="15876"/>
                </a:lnTo>
                <a:lnTo>
                  <a:pt x="2637" y="16996"/>
                </a:lnTo>
                <a:lnTo>
                  <a:pt x="1752" y="18152"/>
                </a:lnTo>
                <a:lnTo>
                  <a:pt x="885" y="19344"/>
                </a:lnTo>
                <a:lnTo>
                  <a:pt x="0" y="20554"/>
                </a:lnTo>
                <a:lnTo>
                  <a:pt x="60344" y="20554"/>
                </a:lnTo>
                <a:lnTo>
                  <a:pt x="59477" y="19344"/>
                </a:lnTo>
                <a:lnTo>
                  <a:pt x="58610" y="18152"/>
                </a:lnTo>
                <a:lnTo>
                  <a:pt x="57725" y="16996"/>
                </a:lnTo>
                <a:lnTo>
                  <a:pt x="56840" y="15876"/>
                </a:lnTo>
                <a:lnTo>
                  <a:pt x="55955" y="14793"/>
                </a:lnTo>
                <a:lnTo>
                  <a:pt x="55052" y="13745"/>
                </a:lnTo>
                <a:lnTo>
                  <a:pt x="54149" y="12733"/>
                </a:lnTo>
                <a:lnTo>
                  <a:pt x="53246" y="11758"/>
                </a:lnTo>
                <a:lnTo>
                  <a:pt x="52324" y="10837"/>
                </a:lnTo>
                <a:lnTo>
                  <a:pt x="51421" y="9934"/>
                </a:lnTo>
                <a:lnTo>
                  <a:pt x="50500" y="9067"/>
                </a:lnTo>
                <a:lnTo>
                  <a:pt x="49561" y="8236"/>
                </a:lnTo>
                <a:lnTo>
                  <a:pt x="48640" y="7460"/>
                </a:lnTo>
                <a:lnTo>
                  <a:pt x="47701" y="6701"/>
                </a:lnTo>
                <a:lnTo>
                  <a:pt x="46762" y="5997"/>
                </a:lnTo>
                <a:lnTo>
                  <a:pt x="45822" y="5328"/>
                </a:lnTo>
                <a:lnTo>
                  <a:pt x="44865" y="4678"/>
                </a:lnTo>
                <a:lnTo>
                  <a:pt x="43908" y="4100"/>
                </a:lnTo>
                <a:lnTo>
                  <a:pt x="42951" y="3540"/>
                </a:lnTo>
                <a:lnTo>
                  <a:pt x="41993" y="3016"/>
                </a:lnTo>
                <a:lnTo>
                  <a:pt x="41036" y="2547"/>
                </a:lnTo>
                <a:lnTo>
                  <a:pt x="40061" y="2113"/>
                </a:lnTo>
                <a:lnTo>
                  <a:pt x="39085" y="1716"/>
                </a:lnTo>
                <a:lnTo>
                  <a:pt x="38110" y="1355"/>
                </a:lnTo>
                <a:lnTo>
                  <a:pt x="37135" y="1048"/>
                </a:lnTo>
                <a:lnTo>
                  <a:pt x="36159" y="759"/>
                </a:lnTo>
                <a:lnTo>
                  <a:pt x="35166" y="542"/>
                </a:lnTo>
                <a:lnTo>
                  <a:pt x="34173" y="343"/>
                </a:lnTo>
                <a:lnTo>
                  <a:pt x="33179" y="199"/>
                </a:lnTo>
                <a:lnTo>
                  <a:pt x="32186" y="90"/>
                </a:lnTo>
                <a:lnTo>
                  <a:pt x="31174" y="18"/>
                </a:lnTo>
                <a:lnTo>
                  <a:pt x="30181" y="0"/>
                </a:lnTo>
                <a:close/>
              </a:path>
            </a:pathLst>
          </a:custGeom>
          <a:solidFill>
            <a:schemeClr val="accent6"/>
          </a:solidFill>
          <a:ln>
            <a:noFill/>
          </a:ln>
          <a:effectLst>
            <a:outerShdw blurRad="71438" dist="19050" dir="15600000" algn="bl" rotWithShape="0">
              <a:srgbClr val="A58164">
                <a:alpha val="47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2"/>
          <p:cNvSpPr/>
          <p:nvPr/>
        </p:nvSpPr>
        <p:spPr>
          <a:xfrm flipH="1">
            <a:off x="112050" y="4455400"/>
            <a:ext cx="2987530" cy="786288"/>
          </a:xfrm>
          <a:custGeom>
            <a:avLst/>
            <a:gdLst/>
            <a:ahLst/>
            <a:cxnLst/>
            <a:rect l="l" t="t" r="r" b="b"/>
            <a:pathLst>
              <a:path w="60345" h="12554" extrusionOk="0">
                <a:moveTo>
                  <a:pt x="30163" y="0"/>
                </a:moveTo>
                <a:lnTo>
                  <a:pt x="29170" y="18"/>
                </a:lnTo>
                <a:lnTo>
                  <a:pt x="28159" y="54"/>
                </a:lnTo>
                <a:lnTo>
                  <a:pt x="27165" y="127"/>
                </a:lnTo>
                <a:lnTo>
                  <a:pt x="26172" y="217"/>
                </a:lnTo>
                <a:lnTo>
                  <a:pt x="25178" y="325"/>
                </a:lnTo>
                <a:lnTo>
                  <a:pt x="24203" y="470"/>
                </a:lnTo>
                <a:lnTo>
                  <a:pt x="23210" y="632"/>
                </a:lnTo>
                <a:lnTo>
                  <a:pt x="22234" y="831"/>
                </a:lnTo>
                <a:lnTo>
                  <a:pt x="21259" y="1048"/>
                </a:lnTo>
                <a:lnTo>
                  <a:pt x="20284" y="1283"/>
                </a:lnTo>
                <a:lnTo>
                  <a:pt x="19308" y="1554"/>
                </a:lnTo>
                <a:lnTo>
                  <a:pt x="18351" y="1843"/>
                </a:lnTo>
                <a:lnTo>
                  <a:pt x="17394" y="2168"/>
                </a:lnTo>
                <a:lnTo>
                  <a:pt x="16437" y="2493"/>
                </a:lnTo>
                <a:lnTo>
                  <a:pt x="15479" y="2872"/>
                </a:lnTo>
                <a:lnTo>
                  <a:pt x="14522" y="3251"/>
                </a:lnTo>
                <a:lnTo>
                  <a:pt x="13583" y="3667"/>
                </a:lnTo>
                <a:lnTo>
                  <a:pt x="12644" y="4100"/>
                </a:lnTo>
                <a:lnTo>
                  <a:pt x="11705" y="4552"/>
                </a:lnTo>
                <a:lnTo>
                  <a:pt x="10783" y="5039"/>
                </a:lnTo>
                <a:lnTo>
                  <a:pt x="9862" y="5545"/>
                </a:lnTo>
                <a:lnTo>
                  <a:pt x="8941" y="6069"/>
                </a:lnTo>
                <a:lnTo>
                  <a:pt x="8020" y="6611"/>
                </a:lnTo>
                <a:lnTo>
                  <a:pt x="7099" y="7189"/>
                </a:lnTo>
                <a:lnTo>
                  <a:pt x="6196" y="7785"/>
                </a:lnTo>
                <a:lnTo>
                  <a:pt x="5293" y="8399"/>
                </a:lnTo>
                <a:lnTo>
                  <a:pt x="4408" y="9031"/>
                </a:lnTo>
                <a:lnTo>
                  <a:pt x="3505" y="9699"/>
                </a:lnTo>
                <a:lnTo>
                  <a:pt x="2620" y="10386"/>
                </a:lnTo>
                <a:lnTo>
                  <a:pt x="1735" y="11090"/>
                </a:lnTo>
                <a:lnTo>
                  <a:pt x="868" y="11812"/>
                </a:lnTo>
                <a:lnTo>
                  <a:pt x="1" y="12553"/>
                </a:lnTo>
                <a:lnTo>
                  <a:pt x="60344" y="12553"/>
                </a:lnTo>
                <a:lnTo>
                  <a:pt x="59477" y="11812"/>
                </a:lnTo>
                <a:lnTo>
                  <a:pt x="58592" y="11090"/>
                </a:lnTo>
                <a:lnTo>
                  <a:pt x="57707" y="10386"/>
                </a:lnTo>
                <a:lnTo>
                  <a:pt x="56822" y="9699"/>
                </a:lnTo>
                <a:lnTo>
                  <a:pt x="55937" y="9031"/>
                </a:lnTo>
                <a:lnTo>
                  <a:pt x="55034" y="8399"/>
                </a:lnTo>
                <a:lnTo>
                  <a:pt x="54131" y="7785"/>
                </a:lnTo>
                <a:lnTo>
                  <a:pt x="53228" y="7189"/>
                </a:lnTo>
                <a:lnTo>
                  <a:pt x="52325" y="6611"/>
                </a:lnTo>
                <a:lnTo>
                  <a:pt x="51404" y="6069"/>
                </a:lnTo>
                <a:lnTo>
                  <a:pt x="50482" y="5545"/>
                </a:lnTo>
                <a:lnTo>
                  <a:pt x="49561" y="5039"/>
                </a:lnTo>
                <a:lnTo>
                  <a:pt x="48622" y="4552"/>
                </a:lnTo>
                <a:lnTo>
                  <a:pt x="47683" y="4100"/>
                </a:lnTo>
                <a:lnTo>
                  <a:pt x="46744" y="3667"/>
                </a:lnTo>
                <a:lnTo>
                  <a:pt x="45805" y="3251"/>
                </a:lnTo>
                <a:lnTo>
                  <a:pt x="44865" y="2872"/>
                </a:lnTo>
                <a:lnTo>
                  <a:pt x="43908" y="2493"/>
                </a:lnTo>
                <a:lnTo>
                  <a:pt x="42951" y="2168"/>
                </a:lnTo>
                <a:lnTo>
                  <a:pt x="41994" y="1843"/>
                </a:lnTo>
                <a:lnTo>
                  <a:pt x="41018" y="1554"/>
                </a:lnTo>
                <a:lnTo>
                  <a:pt x="40061" y="1283"/>
                </a:lnTo>
                <a:lnTo>
                  <a:pt x="39086" y="1048"/>
                </a:lnTo>
                <a:lnTo>
                  <a:pt x="38110" y="831"/>
                </a:lnTo>
                <a:lnTo>
                  <a:pt x="37117" y="632"/>
                </a:lnTo>
                <a:lnTo>
                  <a:pt x="36142" y="470"/>
                </a:lnTo>
                <a:lnTo>
                  <a:pt x="35148" y="325"/>
                </a:lnTo>
                <a:lnTo>
                  <a:pt x="34155" y="217"/>
                </a:lnTo>
                <a:lnTo>
                  <a:pt x="33162" y="127"/>
                </a:lnTo>
                <a:lnTo>
                  <a:pt x="32168" y="54"/>
                </a:lnTo>
                <a:lnTo>
                  <a:pt x="31175" y="18"/>
                </a:lnTo>
                <a:lnTo>
                  <a:pt x="30163" y="0"/>
                </a:lnTo>
                <a:close/>
              </a:path>
            </a:pathLst>
          </a:custGeom>
          <a:solidFill>
            <a:schemeClr val="accent6"/>
          </a:solidFill>
          <a:ln>
            <a:noFill/>
          </a:ln>
          <a:effectLst>
            <a:outerShdw blurRad="71438" dist="19050" dir="15600000" algn="bl" rotWithShape="0">
              <a:srgbClr val="A58164">
                <a:alpha val="47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 name="Google Shape;33;p2"/>
          <p:cNvGrpSpPr/>
          <p:nvPr/>
        </p:nvGrpSpPr>
        <p:grpSpPr>
          <a:xfrm>
            <a:off x="-2" y="-19739"/>
            <a:ext cx="1798363" cy="1256899"/>
            <a:chOff x="-2" y="-19739"/>
            <a:chExt cx="1798363" cy="1256899"/>
          </a:xfrm>
        </p:grpSpPr>
        <p:grpSp>
          <p:nvGrpSpPr>
            <p:cNvPr id="34" name="Google Shape;34;p2"/>
            <p:cNvGrpSpPr/>
            <p:nvPr/>
          </p:nvGrpSpPr>
          <p:grpSpPr>
            <a:xfrm>
              <a:off x="-2" y="-19739"/>
              <a:ext cx="1514238" cy="1118473"/>
              <a:chOff x="263775" y="238125"/>
              <a:chExt cx="7092450" cy="5238750"/>
            </a:xfrm>
          </p:grpSpPr>
          <p:sp>
            <p:nvSpPr>
              <p:cNvPr id="35" name="Google Shape;35;p2"/>
              <p:cNvSpPr/>
              <p:nvPr/>
            </p:nvSpPr>
            <p:spPr>
              <a:xfrm>
                <a:off x="263775" y="238125"/>
                <a:ext cx="7092450" cy="5238750"/>
              </a:xfrm>
              <a:custGeom>
                <a:avLst/>
                <a:gdLst/>
                <a:ahLst/>
                <a:cxnLst/>
                <a:rect l="l" t="t" r="r" b="b"/>
                <a:pathLst>
                  <a:path w="283698" h="209550" extrusionOk="0">
                    <a:moveTo>
                      <a:pt x="0" y="0"/>
                    </a:moveTo>
                    <a:lnTo>
                      <a:pt x="1112" y="3335"/>
                    </a:lnTo>
                    <a:lnTo>
                      <a:pt x="2297" y="6633"/>
                    </a:lnTo>
                    <a:lnTo>
                      <a:pt x="3520" y="9894"/>
                    </a:lnTo>
                    <a:lnTo>
                      <a:pt x="4817" y="13081"/>
                    </a:lnTo>
                    <a:lnTo>
                      <a:pt x="6188" y="16267"/>
                    </a:lnTo>
                    <a:lnTo>
                      <a:pt x="7596" y="19380"/>
                    </a:lnTo>
                    <a:lnTo>
                      <a:pt x="9079" y="22456"/>
                    </a:lnTo>
                    <a:lnTo>
                      <a:pt x="10598" y="25494"/>
                    </a:lnTo>
                    <a:lnTo>
                      <a:pt x="12191" y="28496"/>
                    </a:lnTo>
                    <a:lnTo>
                      <a:pt x="13822" y="31423"/>
                    </a:lnTo>
                    <a:lnTo>
                      <a:pt x="15489" y="34314"/>
                    </a:lnTo>
                    <a:lnTo>
                      <a:pt x="17231" y="37167"/>
                    </a:lnTo>
                    <a:lnTo>
                      <a:pt x="19047" y="39983"/>
                    </a:lnTo>
                    <a:lnTo>
                      <a:pt x="20899" y="42725"/>
                    </a:lnTo>
                    <a:lnTo>
                      <a:pt x="22789" y="45430"/>
                    </a:lnTo>
                    <a:lnTo>
                      <a:pt x="24716" y="48098"/>
                    </a:lnTo>
                    <a:lnTo>
                      <a:pt x="24346" y="48914"/>
                    </a:lnTo>
                    <a:lnTo>
                      <a:pt x="24160" y="49358"/>
                    </a:lnTo>
                    <a:lnTo>
                      <a:pt x="24049" y="49840"/>
                    </a:lnTo>
                    <a:lnTo>
                      <a:pt x="23716" y="51693"/>
                    </a:lnTo>
                    <a:lnTo>
                      <a:pt x="23456" y="53508"/>
                    </a:lnTo>
                    <a:lnTo>
                      <a:pt x="23234" y="55361"/>
                    </a:lnTo>
                    <a:lnTo>
                      <a:pt x="23049" y="57177"/>
                    </a:lnTo>
                    <a:lnTo>
                      <a:pt x="22863" y="59030"/>
                    </a:lnTo>
                    <a:lnTo>
                      <a:pt x="22752" y="60845"/>
                    </a:lnTo>
                    <a:lnTo>
                      <a:pt x="22641" y="62661"/>
                    </a:lnTo>
                    <a:lnTo>
                      <a:pt x="22604" y="64514"/>
                    </a:lnTo>
                    <a:lnTo>
                      <a:pt x="22567" y="66330"/>
                    </a:lnTo>
                    <a:lnTo>
                      <a:pt x="22567" y="68145"/>
                    </a:lnTo>
                    <a:lnTo>
                      <a:pt x="22641" y="69924"/>
                    </a:lnTo>
                    <a:lnTo>
                      <a:pt x="22715" y="71740"/>
                    </a:lnTo>
                    <a:lnTo>
                      <a:pt x="22826" y="73556"/>
                    </a:lnTo>
                    <a:lnTo>
                      <a:pt x="22975" y="75334"/>
                    </a:lnTo>
                    <a:lnTo>
                      <a:pt x="23160" y="77113"/>
                    </a:lnTo>
                    <a:lnTo>
                      <a:pt x="23382" y="78892"/>
                    </a:lnTo>
                    <a:lnTo>
                      <a:pt x="23604" y="80670"/>
                    </a:lnTo>
                    <a:lnTo>
                      <a:pt x="23901" y="82449"/>
                    </a:lnTo>
                    <a:lnTo>
                      <a:pt x="24197" y="84191"/>
                    </a:lnTo>
                    <a:lnTo>
                      <a:pt x="24568" y="85932"/>
                    </a:lnTo>
                    <a:lnTo>
                      <a:pt x="24938" y="87674"/>
                    </a:lnTo>
                    <a:lnTo>
                      <a:pt x="25346" y="89415"/>
                    </a:lnTo>
                    <a:lnTo>
                      <a:pt x="25791" y="91120"/>
                    </a:lnTo>
                    <a:lnTo>
                      <a:pt x="26272" y="92825"/>
                    </a:lnTo>
                    <a:lnTo>
                      <a:pt x="26754" y="94529"/>
                    </a:lnTo>
                    <a:lnTo>
                      <a:pt x="27310" y="96234"/>
                    </a:lnTo>
                    <a:lnTo>
                      <a:pt x="27866" y="97901"/>
                    </a:lnTo>
                    <a:lnTo>
                      <a:pt x="28459" y="99569"/>
                    </a:lnTo>
                    <a:lnTo>
                      <a:pt x="29089" y="101199"/>
                    </a:lnTo>
                    <a:lnTo>
                      <a:pt x="29756" y="102830"/>
                    </a:lnTo>
                    <a:lnTo>
                      <a:pt x="30460" y="104460"/>
                    </a:lnTo>
                    <a:lnTo>
                      <a:pt x="31201" y="106090"/>
                    </a:lnTo>
                    <a:lnTo>
                      <a:pt x="31942" y="107684"/>
                    </a:lnTo>
                    <a:lnTo>
                      <a:pt x="32720" y="109240"/>
                    </a:lnTo>
                    <a:lnTo>
                      <a:pt x="33535" y="110834"/>
                    </a:lnTo>
                    <a:lnTo>
                      <a:pt x="34388" y="112390"/>
                    </a:lnTo>
                    <a:lnTo>
                      <a:pt x="35277" y="113909"/>
                    </a:lnTo>
                    <a:lnTo>
                      <a:pt x="36166" y="115429"/>
                    </a:lnTo>
                    <a:lnTo>
                      <a:pt x="37093" y="116948"/>
                    </a:lnTo>
                    <a:lnTo>
                      <a:pt x="38056" y="118430"/>
                    </a:lnTo>
                    <a:lnTo>
                      <a:pt x="39057" y="119875"/>
                    </a:lnTo>
                    <a:lnTo>
                      <a:pt x="40057" y="121320"/>
                    </a:lnTo>
                    <a:lnTo>
                      <a:pt x="41132" y="122766"/>
                    </a:lnTo>
                    <a:lnTo>
                      <a:pt x="42206" y="124174"/>
                    </a:lnTo>
                    <a:lnTo>
                      <a:pt x="43318" y="125582"/>
                    </a:lnTo>
                    <a:lnTo>
                      <a:pt x="44430" y="126953"/>
                    </a:lnTo>
                    <a:lnTo>
                      <a:pt x="45615" y="128287"/>
                    </a:lnTo>
                    <a:lnTo>
                      <a:pt x="46801" y="129621"/>
                    </a:lnTo>
                    <a:lnTo>
                      <a:pt x="48024" y="130955"/>
                    </a:lnTo>
                    <a:lnTo>
                      <a:pt x="49247" y="132215"/>
                    </a:lnTo>
                    <a:lnTo>
                      <a:pt x="50544" y="133512"/>
                    </a:lnTo>
                    <a:lnTo>
                      <a:pt x="51841" y="134735"/>
                    </a:lnTo>
                    <a:lnTo>
                      <a:pt x="53175" y="135957"/>
                    </a:lnTo>
                    <a:lnTo>
                      <a:pt x="54509" y="137180"/>
                    </a:lnTo>
                    <a:lnTo>
                      <a:pt x="55917" y="138366"/>
                    </a:lnTo>
                    <a:lnTo>
                      <a:pt x="57325" y="139515"/>
                    </a:lnTo>
                    <a:lnTo>
                      <a:pt x="58733" y="140626"/>
                    </a:lnTo>
                    <a:lnTo>
                      <a:pt x="60215" y="141738"/>
                    </a:lnTo>
                    <a:lnTo>
                      <a:pt x="61698" y="142813"/>
                    </a:lnTo>
                    <a:lnTo>
                      <a:pt x="63217" y="143887"/>
                    </a:lnTo>
                    <a:lnTo>
                      <a:pt x="64736" y="144888"/>
                    </a:lnTo>
                    <a:lnTo>
                      <a:pt x="66293" y="145888"/>
                    </a:lnTo>
                    <a:lnTo>
                      <a:pt x="67886" y="146889"/>
                    </a:lnTo>
                    <a:lnTo>
                      <a:pt x="69516" y="147815"/>
                    </a:lnTo>
                    <a:lnTo>
                      <a:pt x="70295" y="148223"/>
                    </a:lnTo>
                    <a:lnTo>
                      <a:pt x="71036" y="148519"/>
                    </a:lnTo>
                    <a:lnTo>
                      <a:pt x="71777" y="148705"/>
                    </a:lnTo>
                    <a:lnTo>
                      <a:pt x="72518" y="148816"/>
                    </a:lnTo>
                    <a:lnTo>
                      <a:pt x="73259" y="148853"/>
                    </a:lnTo>
                    <a:lnTo>
                      <a:pt x="73963" y="148816"/>
                    </a:lnTo>
                    <a:lnTo>
                      <a:pt x="74630" y="148667"/>
                    </a:lnTo>
                    <a:lnTo>
                      <a:pt x="75297" y="148482"/>
                    </a:lnTo>
                    <a:lnTo>
                      <a:pt x="75927" y="148223"/>
                    </a:lnTo>
                    <a:lnTo>
                      <a:pt x="76520" y="147926"/>
                    </a:lnTo>
                    <a:lnTo>
                      <a:pt x="77076" y="147556"/>
                    </a:lnTo>
                    <a:lnTo>
                      <a:pt x="77632" y="147111"/>
                    </a:lnTo>
                    <a:lnTo>
                      <a:pt x="78113" y="146666"/>
                    </a:lnTo>
                    <a:lnTo>
                      <a:pt x="78595" y="146148"/>
                    </a:lnTo>
                    <a:lnTo>
                      <a:pt x="79003" y="145592"/>
                    </a:lnTo>
                    <a:lnTo>
                      <a:pt x="79373" y="145036"/>
                    </a:lnTo>
                    <a:lnTo>
                      <a:pt x="79670" y="144406"/>
                    </a:lnTo>
                    <a:lnTo>
                      <a:pt x="79966" y="143776"/>
                    </a:lnTo>
                    <a:lnTo>
                      <a:pt x="80188" y="143146"/>
                    </a:lnTo>
                    <a:lnTo>
                      <a:pt x="80337" y="142479"/>
                    </a:lnTo>
                    <a:lnTo>
                      <a:pt x="80448" y="141812"/>
                    </a:lnTo>
                    <a:lnTo>
                      <a:pt x="80485" y="141145"/>
                    </a:lnTo>
                    <a:lnTo>
                      <a:pt x="80448" y="140478"/>
                    </a:lnTo>
                    <a:lnTo>
                      <a:pt x="80374" y="139811"/>
                    </a:lnTo>
                    <a:lnTo>
                      <a:pt x="80188" y="139144"/>
                    </a:lnTo>
                    <a:lnTo>
                      <a:pt x="79966" y="138477"/>
                    </a:lnTo>
                    <a:lnTo>
                      <a:pt x="79670" y="137847"/>
                    </a:lnTo>
                    <a:lnTo>
                      <a:pt x="79262" y="137254"/>
                    </a:lnTo>
                    <a:lnTo>
                      <a:pt x="78817" y="136698"/>
                    </a:lnTo>
                    <a:lnTo>
                      <a:pt x="78262" y="136143"/>
                    </a:lnTo>
                    <a:lnTo>
                      <a:pt x="77632" y="135624"/>
                    </a:lnTo>
                    <a:lnTo>
                      <a:pt x="76890" y="135179"/>
                    </a:lnTo>
                    <a:lnTo>
                      <a:pt x="75705" y="134475"/>
                    </a:lnTo>
                    <a:lnTo>
                      <a:pt x="74519" y="133734"/>
                    </a:lnTo>
                    <a:lnTo>
                      <a:pt x="73333" y="132993"/>
                    </a:lnTo>
                    <a:lnTo>
                      <a:pt x="72147" y="132252"/>
                    </a:lnTo>
                    <a:lnTo>
                      <a:pt x="71036" y="131437"/>
                    </a:lnTo>
                    <a:lnTo>
                      <a:pt x="69887" y="130658"/>
                    </a:lnTo>
                    <a:lnTo>
                      <a:pt x="68775" y="129843"/>
                    </a:lnTo>
                    <a:lnTo>
                      <a:pt x="67664" y="128991"/>
                    </a:lnTo>
                    <a:lnTo>
                      <a:pt x="66589" y="128139"/>
                    </a:lnTo>
                    <a:lnTo>
                      <a:pt x="65551" y="127286"/>
                    </a:lnTo>
                    <a:lnTo>
                      <a:pt x="64477" y="126397"/>
                    </a:lnTo>
                    <a:lnTo>
                      <a:pt x="63476" y="125508"/>
                    </a:lnTo>
                    <a:lnTo>
                      <a:pt x="62439" y="124581"/>
                    </a:lnTo>
                    <a:lnTo>
                      <a:pt x="61475" y="123655"/>
                    </a:lnTo>
                    <a:lnTo>
                      <a:pt x="60475" y="122728"/>
                    </a:lnTo>
                    <a:lnTo>
                      <a:pt x="59511" y="121765"/>
                    </a:lnTo>
                    <a:lnTo>
                      <a:pt x="58585" y="120765"/>
                    </a:lnTo>
                    <a:lnTo>
                      <a:pt x="57659" y="119801"/>
                    </a:lnTo>
                    <a:lnTo>
                      <a:pt x="56769" y="118764"/>
                    </a:lnTo>
                    <a:lnTo>
                      <a:pt x="55880" y="117763"/>
                    </a:lnTo>
                    <a:lnTo>
                      <a:pt x="54991" y="116725"/>
                    </a:lnTo>
                    <a:lnTo>
                      <a:pt x="54138" y="115688"/>
                    </a:lnTo>
                    <a:lnTo>
                      <a:pt x="53323" y="114613"/>
                    </a:lnTo>
                    <a:lnTo>
                      <a:pt x="52508" y="113539"/>
                    </a:lnTo>
                    <a:lnTo>
                      <a:pt x="51730" y="112464"/>
                    </a:lnTo>
                    <a:lnTo>
                      <a:pt x="50952" y="111352"/>
                    </a:lnTo>
                    <a:lnTo>
                      <a:pt x="50173" y="110241"/>
                    </a:lnTo>
                    <a:lnTo>
                      <a:pt x="49469" y="109129"/>
                    </a:lnTo>
                    <a:lnTo>
                      <a:pt x="48728" y="108017"/>
                    </a:lnTo>
                    <a:lnTo>
                      <a:pt x="48061" y="106869"/>
                    </a:lnTo>
                    <a:lnTo>
                      <a:pt x="47357" y="105720"/>
                    </a:lnTo>
                    <a:lnTo>
                      <a:pt x="46727" y="104534"/>
                    </a:lnTo>
                    <a:lnTo>
                      <a:pt x="46097" y="103348"/>
                    </a:lnTo>
                    <a:lnTo>
                      <a:pt x="45467" y="102163"/>
                    </a:lnTo>
                    <a:lnTo>
                      <a:pt x="44874" y="100977"/>
                    </a:lnTo>
                    <a:lnTo>
                      <a:pt x="44281" y="99754"/>
                    </a:lnTo>
                    <a:lnTo>
                      <a:pt x="43726" y="98531"/>
                    </a:lnTo>
                    <a:lnTo>
                      <a:pt x="43207" y="97308"/>
                    </a:lnTo>
                    <a:lnTo>
                      <a:pt x="42688" y="96085"/>
                    </a:lnTo>
                    <a:lnTo>
                      <a:pt x="42206" y="94826"/>
                    </a:lnTo>
                    <a:lnTo>
                      <a:pt x="41725" y="93566"/>
                    </a:lnTo>
                    <a:lnTo>
                      <a:pt x="41280" y="92306"/>
                    </a:lnTo>
                    <a:lnTo>
                      <a:pt x="40872" y="91046"/>
                    </a:lnTo>
                    <a:lnTo>
                      <a:pt x="40465" y="89786"/>
                    </a:lnTo>
                    <a:lnTo>
                      <a:pt x="40094" y="88489"/>
                    </a:lnTo>
                    <a:lnTo>
                      <a:pt x="39724" y="87192"/>
                    </a:lnTo>
                    <a:lnTo>
                      <a:pt x="39390" y="85895"/>
                    </a:lnTo>
                    <a:lnTo>
                      <a:pt x="39057" y="84598"/>
                    </a:lnTo>
                    <a:lnTo>
                      <a:pt x="38760" y="83264"/>
                    </a:lnTo>
                    <a:lnTo>
                      <a:pt x="38501" y="81967"/>
                    </a:lnTo>
                    <a:lnTo>
                      <a:pt x="38241" y="80633"/>
                    </a:lnTo>
                    <a:lnTo>
                      <a:pt x="38019" y="79299"/>
                    </a:lnTo>
                    <a:lnTo>
                      <a:pt x="37834" y="77965"/>
                    </a:lnTo>
                    <a:lnTo>
                      <a:pt x="37649" y="76631"/>
                    </a:lnTo>
                    <a:lnTo>
                      <a:pt x="37500" y="75260"/>
                    </a:lnTo>
                    <a:lnTo>
                      <a:pt x="37352" y="73926"/>
                    </a:lnTo>
                    <a:lnTo>
                      <a:pt x="37241" y="72555"/>
                    </a:lnTo>
                    <a:lnTo>
                      <a:pt x="37167" y="71221"/>
                    </a:lnTo>
                    <a:lnTo>
                      <a:pt x="37093" y="69850"/>
                    </a:lnTo>
                    <a:lnTo>
                      <a:pt x="37056" y="68479"/>
                    </a:lnTo>
                    <a:lnTo>
                      <a:pt x="37056" y="67108"/>
                    </a:lnTo>
                    <a:lnTo>
                      <a:pt x="37056" y="65737"/>
                    </a:lnTo>
                    <a:lnTo>
                      <a:pt x="37093" y="64366"/>
                    </a:lnTo>
                    <a:lnTo>
                      <a:pt x="37167" y="62995"/>
                    </a:lnTo>
                    <a:lnTo>
                      <a:pt x="39761" y="65626"/>
                    </a:lnTo>
                    <a:lnTo>
                      <a:pt x="42392" y="68182"/>
                    </a:lnTo>
                    <a:lnTo>
                      <a:pt x="45134" y="70702"/>
                    </a:lnTo>
                    <a:lnTo>
                      <a:pt x="47876" y="73148"/>
                    </a:lnTo>
                    <a:lnTo>
                      <a:pt x="50692" y="75520"/>
                    </a:lnTo>
                    <a:lnTo>
                      <a:pt x="53582" y="77817"/>
                    </a:lnTo>
                    <a:lnTo>
                      <a:pt x="56510" y="80040"/>
                    </a:lnTo>
                    <a:lnTo>
                      <a:pt x="59474" y="82227"/>
                    </a:lnTo>
                    <a:lnTo>
                      <a:pt x="62513" y="84302"/>
                    </a:lnTo>
                    <a:lnTo>
                      <a:pt x="65626" y="86340"/>
                    </a:lnTo>
                    <a:lnTo>
                      <a:pt x="68738" y="88304"/>
                    </a:lnTo>
                    <a:lnTo>
                      <a:pt x="71925" y="90157"/>
                    </a:lnTo>
                    <a:lnTo>
                      <a:pt x="75186" y="91972"/>
                    </a:lnTo>
                    <a:lnTo>
                      <a:pt x="78447" y="93714"/>
                    </a:lnTo>
                    <a:lnTo>
                      <a:pt x="81782" y="95381"/>
                    </a:lnTo>
                    <a:lnTo>
                      <a:pt x="85154" y="96975"/>
                    </a:lnTo>
                    <a:lnTo>
                      <a:pt x="88600" y="98494"/>
                    </a:lnTo>
                    <a:lnTo>
                      <a:pt x="92046" y="99939"/>
                    </a:lnTo>
                    <a:lnTo>
                      <a:pt x="95567" y="101310"/>
                    </a:lnTo>
                    <a:lnTo>
                      <a:pt x="99124" y="102607"/>
                    </a:lnTo>
                    <a:lnTo>
                      <a:pt x="102718" y="103830"/>
                    </a:lnTo>
                    <a:lnTo>
                      <a:pt x="106350" y="104979"/>
                    </a:lnTo>
                    <a:lnTo>
                      <a:pt x="110018" y="106016"/>
                    </a:lnTo>
                    <a:lnTo>
                      <a:pt x="113761" y="107017"/>
                    </a:lnTo>
                    <a:lnTo>
                      <a:pt x="117503" y="107906"/>
                    </a:lnTo>
                    <a:lnTo>
                      <a:pt x="121283" y="108758"/>
                    </a:lnTo>
                    <a:lnTo>
                      <a:pt x="125100" y="109500"/>
                    </a:lnTo>
                    <a:lnTo>
                      <a:pt x="128954" y="110167"/>
                    </a:lnTo>
                    <a:lnTo>
                      <a:pt x="132844" y="110759"/>
                    </a:lnTo>
                    <a:lnTo>
                      <a:pt x="136772" y="111241"/>
                    </a:lnTo>
                    <a:lnTo>
                      <a:pt x="140737" y="111649"/>
                    </a:lnTo>
                    <a:lnTo>
                      <a:pt x="144739" y="112019"/>
                    </a:lnTo>
                    <a:lnTo>
                      <a:pt x="146518" y="112094"/>
                    </a:lnTo>
                    <a:lnTo>
                      <a:pt x="148260" y="112205"/>
                    </a:lnTo>
                    <a:lnTo>
                      <a:pt x="148186" y="114502"/>
                    </a:lnTo>
                    <a:lnTo>
                      <a:pt x="148223" y="116800"/>
                    </a:lnTo>
                    <a:lnTo>
                      <a:pt x="148297" y="119097"/>
                    </a:lnTo>
                    <a:lnTo>
                      <a:pt x="148482" y="121394"/>
                    </a:lnTo>
                    <a:lnTo>
                      <a:pt x="148704" y="123692"/>
                    </a:lnTo>
                    <a:lnTo>
                      <a:pt x="149001" y="125989"/>
                    </a:lnTo>
                    <a:lnTo>
                      <a:pt x="149408" y="128287"/>
                    </a:lnTo>
                    <a:lnTo>
                      <a:pt x="149853" y="130547"/>
                    </a:lnTo>
                    <a:lnTo>
                      <a:pt x="150372" y="132845"/>
                    </a:lnTo>
                    <a:lnTo>
                      <a:pt x="150965" y="135142"/>
                    </a:lnTo>
                    <a:lnTo>
                      <a:pt x="151595" y="137403"/>
                    </a:lnTo>
                    <a:lnTo>
                      <a:pt x="152299" y="139663"/>
                    </a:lnTo>
                    <a:lnTo>
                      <a:pt x="153114" y="141923"/>
                    </a:lnTo>
                    <a:lnTo>
                      <a:pt x="153929" y="144147"/>
                    </a:lnTo>
                    <a:lnTo>
                      <a:pt x="154856" y="146407"/>
                    </a:lnTo>
                    <a:lnTo>
                      <a:pt x="155819" y="148593"/>
                    </a:lnTo>
                    <a:lnTo>
                      <a:pt x="156819" y="150780"/>
                    </a:lnTo>
                    <a:lnTo>
                      <a:pt x="157894" y="152966"/>
                    </a:lnTo>
                    <a:lnTo>
                      <a:pt x="159043" y="155152"/>
                    </a:lnTo>
                    <a:lnTo>
                      <a:pt x="160229" y="157264"/>
                    </a:lnTo>
                    <a:lnTo>
                      <a:pt x="161451" y="159377"/>
                    </a:lnTo>
                    <a:lnTo>
                      <a:pt x="162748" y="161489"/>
                    </a:lnTo>
                    <a:lnTo>
                      <a:pt x="164119" y="163564"/>
                    </a:lnTo>
                    <a:lnTo>
                      <a:pt x="165491" y="165602"/>
                    </a:lnTo>
                    <a:lnTo>
                      <a:pt x="166936" y="167603"/>
                    </a:lnTo>
                    <a:lnTo>
                      <a:pt x="168418" y="169604"/>
                    </a:lnTo>
                    <a:lnTo>
                      <a:pt x="169974" y="171531"/>
                    </a:lnTo>
                    <a:lnTo>
                      <a:pt x="171531" y="173458"/>
                    </a:lnTo>
                    <a:lnTo>
                      <a:pt x="173161" y="175348"/>
                    </a:lnTo>
                    <a:lnTo>
                      <a:pt x="174829" y="177200"/>
                    </a:lnTo>
                    <a:lnTo>
                      <a:pt x="176533" y="179016"/>
                    </a:lnTo>
                    <a:lnTo>
                      <a:pt x="178275" y="180795"/>
                    </a:lnTo>
                    <a:lnTo>
                      <a:pt x="180053" y="182536"/>
                    </a:lnTo>
                    <a:lnTo>
                      <a:pt x="181869" y="184241"/>
                    </a:lnTo>
                    <a:lnTo>
                      <a:pt x="183722" y="185908"/>
                    </a:lnTo>
                    <a:lnTo>
                      <a:pt x="185612" y="187502"/>
                    </a:lnTo>
                    <a:lnTo>
                      <a:pt x="187539" y="189095"/>
                    </a:lnTo>
                    <a:lnTo>
                      <a:pt x="189503" y="190615"/>
                    </a:lnTo>
                    <a:lnTo>
                      <a:pt x="191467" y="192097"/>
                    </a:lnTo>
                    <a:lnTo>
                      <a:pt x="193468" y="193505"/>
                    </a:lnTo>
                    <a:lnTo>
                      <a:pt x="195506" y="194876"/>
                    </a:lnTo>
                    <a:lnTo>
                      <a:pt x="197581" y="196210"/>
                    </a:lnTo>
                    <a:lnTo>
                      <a:pt x="199693" y="197470"/>
                    </a:lnTo>
                    <a:lnTo>
                      <a:pt x="201805" y="198693"/>
                    </a:lnTo>
                    <a:lnTo>
                      <a:pt x="203917" y="199841"/>
                    </a:lnTo>
                    <a:lnTo>
                      <a:pt x="206103" y="200953"/>
                    </a:lnTo>
                    <a:lnTo>
                      <a:pt x="208253" y="201991"/>
                    </a:lnTo>
                    <a:lnTo>
                      <a:pt x="210476" y="202954"/>
                    </a:lnTo>
                    <a:lnTo>
                      <a:pt x="212699" y="203880"/>
                    </a:lnTo>
                    <a:lnTo>
                      <a:pt x="214923" y="204733"/>
                    </a:lnTo>
                    <a:lnTo>
                      <a:pt x="217146" y="205548"/>
                    </a:lnTo>
                    <a:lnTo>
                      <a:pt x="219406" y="206252"/>
                    </a:lnTo>
                    <a:lnTo>
                      <a:pt x="221704" y="206919"/>
                    </a:lnTo>
                    <a:lnTo>
                      <a:pt x="223964" y="207512"/>
                    </a:lnTo>
                    <a:lnTo>
                      <a:pt x="226262" y="208031"/>
                    </a:lnTo>
                    <a:lnTo>
                      <a:pt x="228559" y="208475"/>
                    </a:lnTo>
                    <a:lnTo>
                      <a:pt x="230894" y="208846"/>
                    </a:lnTo>
                    <a:lnTo>
                      <a:pt x="233191" y="209142"/>
                    </a:lnTo>
                    <a:lnTo>
                      <a:pt x="235526" y="209328"/>
                    </a:lnTo>
                    <a:lnTo>
                      <a:pt x="237860" y="209476"/>
                    </a:lnTo>
                    <a:lnTo>
                      <a:pt x="240158" y="209550"/>
                    </a:lnTo>
                    <a:lnTo>
                      <a:pt x="242492" y="209513"/>
                    </a:lnTo>
                    <a:lnTo>
                      <a:pt x="244827" y="209439"/>
                    </a:lnTo>
                    <a:lnTo>
                      <a:pt x="247161" y="209254"/>
                    </a:lnTo>
                    <a:lnTo>
                      <a:pt x="248013" y="209105"/>
                    </a:lnTo>
                    <a:lnTo>
                      <a:pt x="248792" y="208920"/>
                    </a:lnTo>
                    <a:lnTo>
                      <a:pt x="249533" y="208661"/>
                    </a:lnTo>
                    <a:lnTo>
                      <a:pt x="250200" y="208327"/>
                    </a:lnTo>
                    <a:lnTo>
                      <a:pt x="250830" y="207920"/>
                    </a:lnTo>
                    <a:lnTo>
                      <a:pt x="251423" y="207475"/>
                    </a:lnTo>
                    <a:lnTo>
                      <a:pt x="251941" y="206993"/>
                    </a:lnTo>
                    <a:lnTo>
                      <a:pt x="252386" y="206437"/>
                    </a:lnTo>
                    <a:lnTo>
                      <a:pt x="252831" y="205881"/>
                    </a:lnTo>
                    <a:lnTo>
                      <a:pt x="253164" y="205252"/>
                    </a:lnTo>
                    <a:lnTo>
                      <a:pt x="253461" y="204622"/>
                    </a:lnTo>
                    <a:lnTo>
                      <a:pt x="253720" y="203955"/>
                    </a:lnTo>
                    <a:lnTo>
                      <a:pt x="253905" y="203288"/>
                    </a:lnTo>
                    <a:lnTo>
                      <a:pt x="254054" y="202621"/>
                    </a:lnTo>
                    <a:lnTo>
                      <a:pt x="254128" y="201917"/>
                    </a:lnTo>
                    <a:lnTo>
                      <a:pt x="254165" y="201250"/>
                    </a:lnTo>
                    <a:lnTo>
                      <a:pt x="254128" y="200545"/>
                    </a:lnTo>
                    <a:lnTo>
                      <a:pt x="254054" y="199878"/>
                    </a:lnTo>
                    <a:lnTo>
                      <a:pt x="253942" y="199211"/>
                    </a:lnTo>
                    <a:lnTo>
                      <a:pt x="253757" y="198582"/>
                    </a:lnTo>
                    <a:lnTo>
                      <a:pt x="253498" y="197989"/>
                    </a:lnTo>
                    <a:lnTo>
                      <a:pt x="253201" y="197396"/>
                    </a:lnTo>
                    <a:lnTo>
                      <a:pt x="252831" y="196877"/>
                    </a:lnTo>
                    <a:lnTo>
                      <a:pt x="252423" y="196358"/>
                    </a:lnTo>
                    <a:lnTo>
                      <a:pt x="251978" y="195914"/>
                    </a:lnTo>
                    <a:lnTo>
                      <a:pt x="251423" y="195543"/>
                    </a:lnTo>
                    <a:lnTo>
                      <a:pt x="250867" y="195209"/>
                    </a:lnTo>
                    <a:lnTo>
                      <a:pt x="250237" y="194913"/>
                    </a:lnTo>
                    <a:lnTo>
                      <a:pt x="249533" y="194728"/>
                    </a:lnTo>
                    <a:lnTo>
                      <a:pt x="248792" y="194617"/>
                    </a:lnTo>
                    <a:lnTo>
                      <a:pt x="248013" y="194542"/>
                    </a:lnTo>
                    <a:lnTo>
                      <a:pt x="247161" y="194580"/>
                    </a:lnTo>
                    <a:lnTo>
                      <a:pt x="245197" y="194765"/>
                    </a:lnTo>
                    <a:lnTo>
                      <a:pt x="243233" y="194839"/>
                    </a:lnTo>
                    <a:lnTo>
                      <a:pt x="241269" y="194839"/>
                    </a:lnTo>
                    <a:lnTo>
                      <a:pt x="239305" y="194802"/>
                    </a:lnTo>
                    <a:lnTo>
                      <a:pt x="237341" y="194691"/>
                    </a:lnTo>
                    <a:lnTo>
                      <a:pt x="235377" y="194505"/>
                    </a:lnTo>
                    <a:lnTo>
                      <a:pt x="233451" y="194246"/>
                    </a:lnTo>
                    <a:lnTo>
                      <a:pt x="231487" y="193950"/>
                    </a:lnTo>
                    <a:lnTo>
                      <a:pt x="229560" y="193579"/>
                    </a:lnTo>
                    <a:lnTo>
                      <a:pt x="227596" y="193134"/>
                    </a:lnTo>
                    <a:lnTo>
                      <a:pt x="225669" y="192653"/>
                    </a:lnTo>
                    <a:lnTo>
                      <a:pt x="223779" y="192097"/>
                    </a:lnTo>
                    <a:lnTo>
                      <a:pt x="221852" y="191504"/>
                    </a:lnTo>
                    <a:lnTo>
                      <a:pt x="219962" y="190837"/>
                    </a:lnTo>
                    <a:lnTo>
                      <a:pt x="218072" y="190096"/>
                    </a:lnTo>
                    <a:lnTo>
                      <a:pt x="216183" y="189355"/>
                    </a:lnTo>
                    <a:lnTo>
                      <a:pt x="214330" y="188502"/>
                    </a:lnTo>
                    <a:lnTo>
                      <a:pt x="212514" y="187650"/>
                    </a:lnTo>
                    <a:lnTo>
                      <a:pt x="210661" y="186724"/>
                    </a:lnTo>
                    <a:lnTo>
                      <a:pt x="208883" y="185760"/>
                    </a:lnTo>
                    <a:lnTo>
                      <a:pt x="207067" y="184723"/>
                    </a:lnTo>
                    <a:lnTo>
                      <a:pt x="205325" y="183685"/>
                    </a:lnTo>
                    <a:lnTo>
                      <a:pt x="203584" y="182573"/>
                    </a:lnTo>
                    <a:lnTo>
                      <a:pt x="201842" y="181388"/>
                    </a:lnTo>
                    <a:lnTo>
                      <a:pt x="200138" y="180202"/>
                    </a:lnTo>
                    <a:lnTo>
                      <a:pt x="198470" y="178979"/>
                    </a:lnTo>
                    <a:lnTo>
                      <a:pt x="196803" y="177682"/>
                    </a:lnTo>
                    <a:lnTo>
                      <a:pt x="195172" y="176385"/>
                    </a:lnTo>
                    <a:lnTo>
                      <a:pt x="193579" y="175014"/>
                    </a:lnTo>
                    <a:lnTo>
                      <a:pt x="192022" y="173643"/>
                    </a:lnTo>
                    <a:lnTo>
                      <a:pt x="190466" y="172198"/>
                    </a:lnTo>
                    <a:lnTo>
                      <a:pt x="188947" y="170753"/>
                    </a:lnTo>
                    <a:lnTo>
                      <a:pt x="187465" y="169233"/>
                    </a:lnTo>
                    <a:lnTo>
                      <a:pt x="186019" y="167714"/>
                    </a:lnTo>
                    <a:lnTo>
                      <a:pt x="184611" y="166158"/>
                    </a:lnTo>
                    <a:lnTo>
                      <a:pt x="183240" y="164564"/>
                    </a:lnTo>
                    <a:lnTo>
                      <a:pt x="181869" y="162971"/>
                    </a:lnTo>
                    <a:lnTo>
                      <a:pt x="180572" y="161303"/>
                    </a:lnTo>
                    <a:lnTo>
                      <a:pt x="179312" y="159636"/>
                    </a:lnTo>
                    <a:lnTo>
                      <a:pt x="178089" y="157968"/>
                    </a:lnTo>
                    <a:lnTo>
                      <a:pt x="176867" y="156264"/>
                    </a:lnTo>
                    <a:lnTo>
                      <a:pt x="175718" y="154522"/>
                    </a:lnTo>
                    <a:lnTo>
                      <a:pt x="174606" y="152744"/>
                    </a:lnTo>
                    <a:lnTo>
                      <a:pt x="173569" y="150965"/>
                    </a:lnTo>
                    <a:lnTo>
                      <a:pt x="172531" y="149186"/>
                    </a:lnTo>
                    <a:lnTo>
                      <a:pt x="171568" y="147371"/>
                    </a:lnTo>
                    <a:lnTo>
                      <a:pt x="170641" y="145518"/>
                    </a:lnTo>
                    <a:lnTo>
                      <a:pt x="169752" y="143665"/>
                    </a:lnTo>
                    <a:lnTo>
                      <a:pt x="168900" y="141812"/>
                    </a:lnTo>
                    <a:lnTo>
                      <a:pt x="168121" y="139959"/>
                    </a:lnTo>
                    <a:lnTo>
                      <a:pt x="167380" y="138070"/>
                    </a:lnTo>
                    <a:lnTo>
                      <a:pt x="166713" y="136143"/>
                    </a:lnTo>
                    <a:lnTo>
                      <a:pt x="166083" y="134253"/>
                    </a:lnTo>
                    <a:lnTo>
                      <a:pt x="165491" y="132326"/>
                    </a:lnTo>
                    <a:lnTo>
                      <a:pt x="164972" y="130436"/>
                    </a:lnTo>
                    <a:lnTo>
                      <a:pt x="164527" y="128509"/>
                    </a:lnTo>
                    <a:lnTo>
                      <a:pt x="164119" y="126582"/>
                    </a:lnTo>
                    <a:lnTo>
                      <a:pt x="163749" y="124618"/>
                    </a:lnTo>
                    <a:lnTo>
                      <a:pt x="163452" y="122691"/>
                    </a:lnTo>
                    <a:lnTo>
                      <a:pt x="163230" y="120765"/>
                    </a:lnTo>
                    <a:lnTo>
                      <a:pt x="163045" y="118838"/>
                    </a:lnTo>
                    <a:lnTo>
                      <a:pt x="162934" y="116911"/>
                    </a:lnTo>
                    <a:lnTo>
                      <a:pt x="162897" y="114947"/>
                    </a:lnTo>
                    <a:lnTo>
                      <a:pt x="162934" y="113020"/>
                    </a:lnTo>
                    <a:lnTo>
                      <a:pt x="167714" y="113242"/>
                    </a:lnTo>
                    <a:lnTo>
                      <a:pt x="172531" y="113428"/>
                    </a:lnTo>
                    <a:lnTo>
                      <a:pt x="177311" y="113576"/>
                    </a:lnTo>
                    <a:lnTo>
                      <a:pt x="182128" y="113724"/>
                    </a:lnTo>
                    <a:lnTo>
                      <a:pt x="186946" y="113798"/>
                    </a:lnTo>
                    <a:lnTo>
                      <a:pt x="191763" y="113872"/>
                    </a:lnTo>
                    <a:lnTo>
                      <a:pt x="196580" y="113909"/>
                    </a:lnTo>
                    <a:lnTo>
                      <a:pt x="206178" y="113909"/>
                    </a:lnTo>
                    <a:lnTo>
                      <a:pt x="210995" y="113835"/>
                    </a:lnTo>
                    <a:lnTo>
                      <a:pt x="215812" y="113761"/>
                    </a:lnTo>
                    <a:lnTo>
                      <a:pt x="220592" y="113650"/>
                    </a:lnTo>
                    <a:lnTo>
                      <a:pt x="225409" y="113502"/>
                    </a:lnTo>
                    <a:lnTo>
                      <a:pt x="230190" y="113353"/>
                    </a:lnTo>
                    <a:lnTo>
                      <a:pt x="235007" y="113168"/>
                    </a:lnTo>
                    <a:lnTo>
                      <a:pt x="239787" y="112946"/>
                    </a:lnTo>
                    <a:lnTo>
                      <a:pt x="242085" y="112872"/>
                    </a:lnTo>
                    <a:lnTo>
                      <a:pt x="244641" y="112798"/>
                    </a:lnTo>
                    <a:lnTo>
                      <a:pt x="247421" y="112723"/>
                    </a:lnTo>
                    <a:lnTo>
                      <a:pt x="250385" y="112612"/>
                    </a:lnTo>
                    <a:lnTo>
                      <a:pt x="253498" y="112464"/>
                    </a:lnTo>
                    <a:lnTo>
                      <a:pt x="256684" y="112242"/>
                    </a:lnTo>
                    <a:lnTo>
                      <a:pt x="258278" y="112094"/>
                    </a:lnTo>
                    <a:lnTo>
                      <a:pt x="259908" y="111945"/>
                    </a:lnTo>
                    <a:lnTo>
                      <a:pt x="261502" y="111723"/>
                    </a:lnTo>
                    <a:lnTo>
                      <a:pt x="263095" y="111501"/>
                    </a:lnTo>
                    <a:lnTo>
                      <a:pt x="264688" y="111241"/>
                    </a:lnTo>
                    <a:lnTo>
                      <a:pt x="266282" y="110945"/>
                    </a:lnTo>
                    <a:lnTo>
                      <a:pt x="267801" y="110611"/>
                    </a:lnTo>
                    <a:lnTo>
                      <a:pt x="269320" y="110204"/>
                    </a:lnTo>
                    <a:lnTo>
                      <a:pt x="270766" y="109796"/>
                    </a:lnTo>
                    <a:lnTo>
                      <a:pt x="272211" y="109314"/>
                    </a:lnTo>
                    <a:lnTo>
                      <a:pt x="273582" y="108796"/>
                    </a:lnTo>
                    <a:lnTo>
                      <a:pt x="274916" y="108203"/>
                    </a:lnTo>
                    <a:lnTo>
                      <a:pt x="276176" y="107573"/>
                    </a:lnTo>
                    <a:lnTo>
                      <a:pt x="276769" y="107202"/>
                    </a:lnTo>
                    <a:lnTo>
                      <a:pt x="277362" y="106869"/>
                    </a:lnTo>
                    <a:lnTo>
                      <a:pt x="277917" y="106498"/>
                    </a:lnTo>
                    <a:lnTo>
                      <a:pt x="278473" y="106090"/>
                    </a:lnTo>
                    <a:lnTo>
                      <a:pt x="278992" y="105683"/>
                    </a:lnTo>
                    <a:lnTo>
                      <a:pt x="279511" y="105275"/>
                    </a:lnTo>
                    <a:lnTo>
                      <a:pt x="279992" y="104831"/>
                    </a:lnTo>
                    <a:lnTo>
                      <a:pt x="280474" y="104386"/>
                    </a:lnTo>
                    <a:lnTo>
                      <a:pt x="280919" y="103904"/>
                    </a:lnTo>
                    <a:lnTo>
                      <a:pt x="281326" y="103422"/>
                    </a:lnTo>
                    <a:lnTo>
                      <a:pt x="281734" y="102904"/>
                    </a:lnTo>
                    <a:lnTo>
                      <a:pt x="282105" y="102348"/>
                    </a:lnTo>
                    <a:lnTo>
                      <a:pt x="282438" y="101829"/>
                    </a:lnTo>
                    <a:lnTo>
                      <a:pt x="282772" y="101236"/>
                    </a:lnTo>
                    <a:lnTo>
                      <a:pt x="283142" y="100458"/>
                    </a:lnTo>
                    <a:lnTo>
                      <a:pt x="283402" y="99717"/>
                    </a:lnTo>
                    <a:lnTo>
                      <a:pt x="283587" y="98939"/>
                    </a:lnTo>
                    <a:lnTo>
                      <a:pt x="283661" y="98198"/>
                    </a:lnTo>
                    <a:lnTo>
                      <a:pt x="283698" y="97457"/>
                    </a:lnTo>
                    <a:lnTo>
                      <a:pt x="283624" y="96752"/>
                    </a:lnTo>
                    <a:lnTo>
                      <a:pt x="283476" y="96048"/>
                    </a:lnTo>
                    <a:lnTo>
                      <a:pt x="283290" y="95418"/>
                    </a:lnTo>
                    <a:lnTo>
                      <a:pt x="282994" y="94751"/>
                    </a:lnTo>
                    <a:lnTo>
                      <a:pt x="282660" y="94159"/>
                    </a:lnTo>
                    <a:lnTo>
                      <a:pt x="282290" y="93566"/>
                    </a:lnTo>
                    <a:lnTo>
                      <a:pt x="281882" y="93047"/>
                    </a:lnTo>
                    <a:lnTo>
                      <a:pt x="281401" y="92528"/>
                    </a:lnTo>
                    <a:lnTo>
                      <a:pt x="280882" y="92083"/>
                    </a:lnTo>
                    <a:lnTo>
                      <a:pt x="280326" y="91676"/>
                    </a:lnTo>
                    <a:lnTo>
                      <a:pt x="279770" y="91305"/>
                    </a:lnTo>
                    <a:lnTo>
                      <a:pt x="279140" y="90972"/>
                    </a:lnTo>
                    <a:lnTo>
                      <a:pt x="278510" y="90712"/>
                    </a:lnTo>
                    <a:lnTo>
                      <a:pt x="277880" y="90490"/>
                    </a:lnTo>
                    <a:lnTo>
                      <a:pt x="277213" y="90342"/>
                    </a:lnTo>
                    <a:lnTo>
                      <a:pt x="276546" y="90231"/>
                    </a:lnTo>
                    <a:lnTo>
                      <a:pt x="275916" y="90194"/>
                    </a:lnTo>
                    <a:lnTo>
                      <a:pt x="275249" y="90231"/>
                    </a:lnTo>
                    <a:lnTo>
                      <a:pt x="274582" y="90305"/>
                    </a:lnTo>
                    <a:lnTo>
                      <a:pt x="273952" y="90490"/>
                    </a:lnTo>
                    <a:lnTo>
                      <a:pt x="273322" y="90712"/>
                    </a:lnTo>
                    <a:lnTo>
                      <a:pt x="272692" y="91046"/>
                    </a:lnTo>
                    <a:lnTo>
                      <a:pt x="272100" y="91453"/>
                    </a:lnTo>
                    <a:lnTo>
                      <a:pt x="271544" y="91898"/>
                    </a:lnTo>
                    <a:lnTo>
                      <a:pt x="271025" y="92491"/>
                    </a:lnTo>
                    <a:lnTo>
                      <a:pt x="270543" y="93121"/>
                    </a:lnTo>
                    <a:lnTo>
                      <a:pt x="270136" y="93862"/>
                    </a:lnTo>
                    <a:lnTo>
                      <a:pt x="269950" y="94159"/>
                    </a:lnTo>
                    <a:lnTo>
                      <a:pt x="269691" y="94492"/>
                    </a:lnTo>
                    <a:lnTo>
                      <a:pt x="269432" y="94751"/>
                    </a:lnTo>
                    <a:lnTo>
                      <a:pt x="269098" y="95048"/>
                    </a:lnTo>
                    <a:lnTo>
                      <a:pt x="268728" y="95307"/>
                    </a:lnTo>
                    <a:lnTo>
                      <a:pt x="268357" y="95567"/>
                    </a:lnTo>
                    <a:lnTo>
                      <a:pt x="267912" y="95789"/>
                    </a:lnTo>
                    <a:lnTo>
                      <a:pt x="267431" y="96048"/>
                    </a:lnTo>
                    <a:lnTo>
                      <a:pt x="266949" y="96271"/>
                    </a:lnTo>
                    <a:lnTo>
                      <a:pt x="266393" y="96456"/>
                    </a:lnTo>
                    <a:lnTo>
                      <a:pt x="265244" y="96864"/>
                    </a:lnTo>
                    <a:lnTo>
                      <a:pt x="263947" y="97197"/>
                    </a:lnTo>
                    <a:lnTo>
                      <a:pt x="262576" y="97494"/>
                    </a:lnTo>
                    <a:lnTo>
                      <a:pt x="261094" y="97790"/>
                    </a:lnTo>
                    <a:lnTo>
                      <a:pt x="259538" y="98012"/>
                    </a:lnTo>
                    <a:lnTo>
                      <a:pt x="257907" y="98235"/>
                    </a:lnTo>
                    <a:lnTo>
                      <a:pt x="256203" y="98420"/>
                    </a:lnTo>
                    <a:lnTo>
                      <a:pt x="254461" y="98568"/>
                    </a:lnTo>
                    <a:lnTo>
                      <a:pt x="252645" y="98679"/>
                    </a:lnTo>
                    <a:lnTo>
                      <a:pt x="250830" y="98791"/>
                    </a:lnTo>
                    <a:lnTo>
                      <a:pt x="248977" y="98865"/>
                    </a:lnTo>
                    <a:lnTo>
                      <a:pt x="245271" y="98976"/>
                    </a:lnTo>
                    <a:lnTo>
                      <a:pt x="241603" y="99013"/>
                    </a:lnTo>
                    <a:lnTo>
                      <a:pt x="238083" y="99013"/>
                    </a:lnTo>
                    <a:lnTo>
                      <a:pt x="234748" y="98976"/>
                    </a:lnTo>
                    <a:lnTo>
                      <a:pt x="229078" y="98902"/>
                    </a:lnTo>
                    <a:lnTo>
                      <a:pt x="226929" y="98865"/>
                    </a:lnTo>
                    <a:lnTo>
                      <a:pt x="225298" y="98902"/>
                    </a:lnTo>
                    <a:lnTo>
                      <a:pt x="220481" y="99050"/>
                    </a:lnTo>
                    <a:lnTo>
                      <a:pt x="215627" y="99161"/>
                    </a:lnTo>
                    <a:lnTo>
                      <a:pt x="210773" y="99198"/>
                    </a:lnTo>
                    <a:lnTo>
                      <a:pt x="205955" y="99235"/>
                    </a:lnTo>
                    <a:lnTo>
                      <a:pt x="201101" y="99235"/>
                    </a:lnTo>
                    <a:lnTo>
                      <a:pt x="196284" y="99198"/>
                    </a:lnTo>
                    <a:lnTo>
                      <a:pt x="191429" y="99124"/>
                    </a:lnTo>
                    <a:lnTo>
                      <a:pt x="186575" y="99050"/>
                    </a:lnTo>
                    <a:lnTo>
                      <a:pt x="186612" y="98012"/>
                    </a:lnTo>
                    <a:lnTo>
                      <a:pt x="186649" y="96975"/>
                    </a:lnTo>
                    <a:lnTo>
                      <a:pt x="186760" y="95974"/>
                    </a:lnTo>
                    <a:lnTo>
                      <a:pt x="186872" y="94974"/>
                    </a:lnTo>
                    <a:lnTo>
                      <a:pt x="187020" y="93973"/>
                    </a:lnTo>
                    <a:lnTo>
                      <a:pt x="187168" y="93010"/>
                    </a:lnTo>
                    <a:lnTo>
                      <a:pt x="187353" y="92046"/>
                    </a:lnTo>
                    <a:lnTo>
                      <a:pt x="187576" y="91120"/>
                    </a:lnTo>
                    <a:lnTo>
                      <a:pt x="187835" y="90194"/>
                    </a:lnTo>
                    <a:lnTo>
                      <a:pt x="188094" y="89267"/>
                    </a:lnTo>
                    <a:lnTo>
                      <a:pt x="188391" y="88341"/>
                    </a:lnTo>
                    <a:lnTo>
                      <a:pt x="188724" y="87451"/>
                    </a:lnTo>
                    <a:lnTo>
                      <a:pt x="189058" y="86562"/>
                    </a:lnTo>
                    <a:lnTo>
                      <a:pt x="189428" y="85710"/>
                    </a:lnTo>
                    <a:lnTo>
                      <a:pt x="189836" y="84858"/>
                    </a:lnTo>
                    <a:lnTo>
                      <a:pt x="190244" y="84005"/>
                    </a:lnTo>
                    <a:lnTo>
                      <a:pt x="190688" y="83153"/>
                    </a:lnTo>
                    <a:lnTo>
                      <a:pt x="191133" y="82338"/>
                    </a:lnTo>
                    <a:lnTo>
                      <a:pt x="191615" y="81523"/>
                    </a:lnTo>
                    <a:lnTo>
                      <a:pt x="192096" y="80744"/>
                    </a:lnTo>
                    <a:lnTo>
                      <a:pt x="192615" y="79929"/>
                    </a:lnTo>
                    <a:lnTo>
                      <a:pt x="193171" y="79188"/>
                    </a:lnTo>
                    <a:lnTo>
                      <a:pt x="193727" y="78410"/>
                    </a:lnTo>
                    <a:lnTo>
                      <a:pt x="194283" y="77669"/>
                    </a:lnTo>
                    <a:lnTo>
                      <a:pt x="195506" y="76187"/>
                    </a:lnTo>
                    <a:lnTo>
                      <a:pt x="196765" y="74778"/>
                    </a:lnTo>
                    <a:lnTo>
                      <a:pt x="198137" y="73407"/>
                    </a:lnTo>
                    <a:lnTo>
                      <a:pt x="199508" y="72110"/>
                    </a:lnTo>
                    <a:lnTo>
                      <a:pt x="200990" y="70813"/>
                    </a:lnTo>
                    <a:lnTo>
                      <a:pt x="202509" y="69591"/>
                    </a:lnTo>
                    <a:lnTo>
                      <a:pt x="204065" y="68405"/>
                    </a:lnTo>
                    <a:lnTo>
                      <a:pt x="205659" y="67256"/>
                    </a:lnTo>
                    <a:lnTo>
                      <a:pt x="207326" y="66181"/>
                    </a:lnTo>
                    <a:lnTo>
                      <a:pt x="208994" y="65107"/>
                    </a:lnTo>
                    <a:lnTo>
                      <a:pt x="210735" y="64106"/>
                    </a:lnTo>
                    <a:lnTo>
                      <a:pt x="212477" y="63143"/>
                    </a:lnTo>
                    <a:lnTo>
                      <a:pt x="214256" y="62254"/>
                    </a:lnTo>
                    <a:lnTo>
                      <a:pt x="216071" y="61364"/>
                    </a:lnTo>
                    <a:lnTo>
                      <a:pt x="217887" y="60549"/>
                    </a:lnTo>
                    <a:lnTo>
                      <a:pt x="219703" y="59734"/>
                    </a:lnTo>
                    <a:lnTo>
                      <a:pt x="221556" y="58993"/>
                    </a:lnTo>
                    <a:lnTo>
                      <a:pt x="223408" y="58289"/>
                    </a:lnTo>
                    <a:lnTo>
                      <a:pt x="225261" y="57622"/>
                    </a:lnTo>
                    <a:lnTo>
                      <a:pt x="227114" y="56992"/>
                    </a:lnTo>
                    <a:lnTo>
                      <a:pt x="227929" y="56695"/>
                    </a:lnTo>
                    <a:lnTo>
                      <a:pt x="228670" y="56325"/>
                    </a:lnTo>
                    <a:lnTo>
                      <a:pt x="229300" y="55917"/>
                    </a:lnTo>
                    <a:lnTo>
                      <a:pt x="229893" y="55435"/>
                    </a:lnTo>
                    <a:lnTo>
                      <a:pt x="230412" y="54954"/>
                    </a:lnTo>
                    <a:lnTo>
                      <a:pt x="230857" y="54398"/>
                    </a:lnTo>
                    <a:lnTo>
                      <a:pt x="231227" y="53805"/>
                    </a:lnTo>
                    <a:lnTo>
                      <a:pt x="231561" y="53175"/>
                    </a:lnTo>
                    <a:lnTo>
                      <a:pt x="231820" y="52545"/>
                    </a:lnTo>
                    <a:lnTo>
                      <a:pt x="232005" y="51878"/>
                    </a:lnTo>
                    <a:lnTo>
                      <a:pt x="232117" y="51174"/>
                    </a:lnTo>
                    <a:lnTo>
                      <a:pt x="232191" y="50507"/>
                    </a:lnTo>
                    <a:lnTo>
                      <a:pt x="232228" y="49803"/>
                    </a:lnTo>
                    <a:lnTo>
                      <a:pt x="232154" y="49136"/>
                    </a:lnTo>
                    <a:lnTo>
                      <a:pt x="232079" y="48432"/>
                    </a:lnTo>
                    <a:lnTo>
                      <a:pt x="231931" y="47765"/>
                    </a:lnTo>
                    <a:lnTo>
                      <a:pt x="231709" y="47135"/>
                    </a:lnTo>
                    <a:lnTo>
                      <a:pt x="231450" y="46468"/>
                    </a:lnTo>
                    <a:lnTo>
                      <a:pt x="231153" y="45875"/>
                    </a:lnTo>
                    <a:lnTo>
                      <a:pt x="230783" y="45319"/>
                    </a:lnTo>
                    <a:lnTo>
                      <a:pt x="230375" y="44763"/>
                    </a:lnTo>
                    <a:lnTo>
                      <a:pt x="229930" y="44282"/>
                    </a:lnTo>
                    <a:lnTo>
                      <a:pt x="229449" y="43837"/>
                    </a:lnTo>
                    <a:lnTo>
                      <a:pt x="228893" y="43466"/>
                    </a:lnTo>
                    <a:lnTo>
                      <a:pt x="228337" y="43133"/>
                    </a:lnTo>
                    <a:lnTo>
                      <a:pt x="227707" y="42873"/>
                    </a:lnTo>
                    <a:lnTo>
                      <a:pt x="227040" y="42651"/>
                    </a:lnTo>
                    <a:lnTo>
                      <a:pt x="226373" y="42540"/>
                    </a:lnTo>
                    <a:lnTo>
                      <a:pt x="225632" y="42503"/>
                    </a:lnTo>
                    <a:lnTo>
                      <a:pt x="224854" y="42540"/>
                    </a:lnTo>
                    <a:lnTo>
                      <a:pt x="224075" y="42651"/>
                    </a:lnTo>
                    <a:lnTo>
                      <a:pt x="223223" y="42911"/>
                    </a:lnTo>
                    <a:lnTo>
                      <a:pt x="220852" y="43689"/>
                    </a:lnTo>
                    <a:lnTo>
                      <a:pt x="218443" y="44578"/>
                    </a:lnTo>
                    <a:lnTo>
                      <a:pt x="216071" y="45504"/>
                    </a:lnTo>
                    <a:lnTo>
                      <a:pt x="213700" y="46468"/>
                    </a:lnTo>
                    <a:lnTo>
                      <a:pt x="211328" y="47542"/>
                    </a:lnTo>
                    <a:lnTo>
                      <a:pt x="208994" y="48654"/>
                    </a:lnTo>
                    <a:lnTo>
                      <a:pt x="206696" y="49803"/>
                    </a:lnTo>
                    <a:lnTo>
                      <a:pt x="204436" y="51026"/>
                    </a:lnTo>
                    <a:lnTo>
                      <a:pt x="202176" y="52323"/>
                    </a:lnTo>
                    <a:lnTo>
                      <a:pt x="199989" y="53694"/>
                    </a:lnTo>
                    <a:lnTo>
                      <a:pt x="197840" y="55102"/>
                    </a:lnTo>
                    <a:lnTo>
                      <a:pt x="195728" y="56584"/>
                    </a:lnTo>
                    <a:lnTo>
                      <a:pt x="193690" y="58103"/>
                    </a:lnTo>
                    <a:lnTo>
                      <a:pt x="191726" y="59697"/>
                    </a:lnTo>
                    <a:lnTo>
                      <a:pt x="190725" y="60512"/>
                    </a:lnTo>
                    <a:lnTo>
                      <a:pt x="189799" y="61364"/>
                    </a:lnTo>
                    <a:lnTo>
                      <a:pt x="188873" y="62217"/>
                    </a:lnTo>
                    <a:lnTo>
                      <a:pt x="187946" y="63069"/>
                    </a:lnTo>
                    <a:lnTo>
                      <a:pt x="187057" y="63958"/>
                    </a:lnTo>
                    <a:lnTo>
                      <a:pt x="186168" y="64847"/>
                    </a:lnTo>
                    <a:lnTo>
                      <a:pt x="185315" y="65737"/>
                    </a:lnTo>
                    <a:lnTo>
                      <a:pt x="184463" y="66663"/>
                    </a:lnTo>
                    <a:lnTo>
                      <a:pt x="183648" y="67627"/>
                    </a:lnTo>
                    <a:lnTo>
                      <a:pt x="182870" y="68553"/>
                    </a:lnTo>
                    <a:lnTo>
                      <a:pt x="182091" y="69554"/>
                    </a:lnTo>
                    <a:lnTo>
                      <a:pt x="181350" y="70517"/>
                    </a:lnTo>
                    <a:lnTo>
                      <a:pt x="180646" y="71518"/>
                    </a:lnTo>
                    <a:lnTo>
                      <a:pt x="179942" y="72518"/>
                    </a:lnTo>
                    <a:lnTo>
                      <a:pt x="179275" y="73556"/>
                    </a:lnTo>
                    <a:lnTo>
                      <a:pt x="178608" y="74593"/>
                    </a:lnTo>
                    <a:lnTo>
                      <a:pt x="177978" y="75668"/>
                    </a:lnTo>
                    <a:lnTo>
                      <a:pt x="177385" y="76742"/>
                    </a:lnTo>
                    <a:lnTo>
                      <a:pt x="176830" y="77817"/>
                    </a:lnTo>
                    <a:lnTo>
                      <a:pt x="176274" y="78929"/>
                    </a:lnTo>
                    <a:lnTo>
                      <a:pt x="175755" y="80040"/>
                    </a:lnTo>
                    <a:lnTo>
                      <a:pt x="175273" y="81189"/>
                    </a:lnTo>
                    <a:lnTo>
                      <a:pt x="174829" y="82338"/>
                    </a:lnTo>
                    <a:lnTo>
                      <a:pt x="174421" y="83524"/>
                    </a:lnTo>
                    <a:lnTo>
                      <a:pt x="174013" y="84672"/>
                    </a:lnTo>
                    <a:lnTo>
                      <a:pt x="173643" y="85895"/>
                    </a:lnTo>
                    <a:lnTo>
                      <a:pt x="173309" y="87081"/>
                    </a:lnTo>
                    <a:lnTo>
                      <a:pt x="173050" y="88304"/>
                    </a:lnTo>
                    <a:lnTo>
                      <a:pt x="172753" y="89564"/>
                    </a:lnTo>
                    <a:lnTo>
                      <a:pt x="172531" y="90824"/>
                    </a:lnTo>
                    <a:lnTo>
                      <a:pt x="172346" y="92083"/>
                    </a:lnTo>
                    <a:lnTo>
                      <a:pt x="172198" y="93343"/>
                    </a:lnTo>
                    <a:lnTo>
                      <a:pt x="172049" y="94640"/>
                    </a:lnTo>
                    <a:lnTo>
                      <a:pt x="171975" y="95974"/>
                    </a:lnTo>
                    <a:lnTo>
                      <a:pt x="171938" y="97308"/>
                    </a:lnTo>
                    <a:lnTo>
                      <a:pt x="171901" y="98642"/>
                    </a:lnTo>
                    <a:lnTo>
                      <a:pt x="164453" y="98383"/>
                    </a:lnTo>
                    <a:lnTo>
                      <a:pt x="156968" y="98049"/>
                    </a:lnTo>
                    <a:lnTo>
                      <a:pt x="153929" y="97901"/>
                    </a:lnTo>
                    <a:lnTo>
                      <a:pt x="150928" y="97716"/>
                    </a:lnTo>
                    <a:lnTo>
                      <a:pt x="147926" y="97457"/>
                    </a:lnTo>
                    <a:lnTo>
                      <a:pt x="144925" y="97160"/>
                    </a:lnTo>
                    <a:lnTo>
                      <a:pt x="141960" y="96827"/>
                    </a:lnTo>
                    <a:lnTo>
                      <a:pt x="139033" y="96456"/>
                    </a:lnTo>
                    <a:lnTo>
                      <a:pt x="136105" y="96048"/>
                    </a:lnTo>
                    <a:lnTo>
                      <a:pt x="133178" y="95567"/>
                    </a:lnTo>
                    <a:lnTo>
                      <a:pt x="130288" y="95085"/>
                    </a:lnTo>
                    <a:lnTo>
                      <a:pt x="127434" y="94529"/>
                    </a:lnTo>
                    <a:lnTo>
                      <a:pt x="124581" y="93936"/>
                    </a:lnTo>
                    <a:lnTo>
                      <a:pt x="121728" y="93306"/>
                    </a:lnTo>
                    <a:lnTo>
                      <a:pt x="118912" y="92602"/>
                    </a:lnTo>
                    <a:lnTo>
                      <a:pt x="116132" y="91898"/>
                    </a:lnTo>
                    <a:lnTo>
                      <a:pt x="113390" y="91120"/>
                    </a:lnTo>
                    <a:lnTo>
                      <a:pt x="110648" y="90305"/>
                    </a:lnTo>
                    <a:lnTo>
                      <a:pt x="107906" y="89452"/>
                    </a:lnTo>
                    <a:lnTo>
                      <a:pt x="105238" y="88563"/>
                    </a:lnTo>
                    <a:lnTo>
                      <a:pt x="102533" y="87637"/>
                    </a:lnTo>
                    <a:lnTo>
                      <a:pt x="99902" y="86636"/>
                    </a:lnTo>
                    <a:lnTo>
                      <a:pt x="97271" y="85599"/>
                    </a:lnTo>
                    <a:lnTo>
                      <a:pt x="94677" y="84524"/>
                    </a:lnTo>
                    <a:lnTo>
                      <a:pt x="92120" y="83412"/>
                    </a:lnTo>
                    <a:lnTo>
                      <a:pt x="89563" y="82264"/>
                    </a:lnTo>
                    <a:lnTo>
                      <a:pt x="87081" y="81078"/>
                    </a:lnTo>
                    <a:lnTo>
                      <a:pt x="84598" y="79818"/>
                    </a:lnTo>
                    <a:lnTo>
                      <a:pt x="82115" y="78521"/>
                    </a:lnTo>
                    <a:lnTo>
                      <a:pt x="79707" y="77224"/>
                    </a:lnTo>
                    <a:lnTo>
                      <a:pt x="77298" y="75816"/>
                    </a:lnTo>
                    <a:lnTo>
                      <a:pt x="74927" y="74408"/>
                    </a:lnTo>
                    <a:lnTo>
                      <a:pt x="72592" y="72963"/>
                    </a:lnTo>
                    <a:lnTo>
                      <a:pt x="70295" y="71443"/>
                    </a:lnTo>
                    <a:lnTo>
                      <a:pt x="67997" y="69924"/>
                    </a:lnTo>
                    <a:lnTo>
                      <a:pt x="65774" y="68331"/>
                    </a:lnTo>
                    <a:lnTo>
                      <a:pt x="63550" y="66700"/>
                    </a:lnTo>
                    <a:lnTo>
                      <a:pt x="61364" y="64996"/>
                    </a:lnTo>
                    <a:lnTo>
                      <a:pt x="59215" y="63291"/>
                    </a:lnTo>
                    <a:lnTo>
                      <a:pt x="57103" y="61512"/>
                    </a:lnTo>
                    <a:lnTo>
                      <a:pt x="55028" y="59734"/>
                    </a:lnTo>
                    <a:lnTo>
                      <a:pt x="52990" y="57881"/>
                    </a:lnTo>
                    <a:lnTo>
                      <a:pt x="50989" y="55991"/>
                    </a:lnTo>
                    <a:lnTo>
                      <a:pt x="48988" y="54064"/>
                    </a:lnTo>
                    <a:lnTo>
                      <a:pt x="47061" y="52063"/>
                    </a:lnTo>
                    <a:lnTo>
                      <a:pt x="45171" y="50062"/>
                    </a:lnTo>
                    <a:lnTo>
                      <a:pt x="43318" y="47987"/>
                    </a:lnTo>
                    <a:lnTo>
                      <a:pt x="41465" y="45875"/>
                    </a:lnTo>
                    <a:lnTo>
                      <a:pt x="39687" y="43726"/>
                    </a:lnTo>
                    <a:lnTo>
                      <a:pt x="37945" y="41539"/>
                    </a:lnTo>
                    <a:lnTo>
                      <a:pt x="36240" y="39316"/>
                    </a:lnTo>
                    <a:lnTo>
                      <a:pt x="34573" y="37019"/>
                    </a:lnTo>
                    <a:lnTo>
                      <a:pt x="32942" y="34721"/>
                    </a:lnTo>
                    <a:lnTo>
                      <a:pt x="31349" y="32350"/>
                    </a:lnTo>
                    <a:lnTo>
                      <a:pt x="29793" y="29941"/>
                    </a:lnTo>
                    <a:lnTo>
                      <a:pt x="28311" y="27495"/>
                    </a:lnTo>
                    <a:lnTo>
                      <a:pt x="26828" y="25013"/>
                    </a:lnTo>
                    <a:lnTo>
                      <a:pt x="25420" y="22456"/>
                    </a:lnTo>
                    <a:lnTo>
                      <a:pt x="24049" y="19899"/>
                    </a:lnTo>
                    <a:lnTo>
                      <a:pt x="22715" y="17268"/>
                    </a:lnTo>
                    <a:lnTo>
                      <a:pt x="21418" y="14600"/>
                    </a:lnTo>
                    <a:lnTo>
                      <a:pt x="20195" y="11895"/>
                    </a:lnTo>
                    <a:lnTo>
                      <a:pt x="18972" y="9153"/>
                    </a:lnTo>
                    <a:lnTo>
                      <a:pt x="17824" y="6374"/>
                    </a:lnTo>
                    <a:lnTo>
                      <a:pt x="16712" y="3520"/>
                    </a:lnTo>
                    <a:lnTo>
                      <a:pt x="15675" y="667"/>
                    </a:lnTo>
                    <a:lnTo>
                      <a:pt x="0" y="0"/>
                    </a:lnTo>
                    <a:close/>
                  </a:path>
                </a:pathLst>
              </a:custGeom>
              <a:solidFill>
                <a:schemeClr val="accent5"/>
              </a:solidFill>
              <a:ln>
                <a:noFill/>
              </a:ln>
              <a:effectLst>
                <a:outerShdw blurRad="57150" dist="19050" dir="15060000" algn="bl" rotWithShape="0">
                  <a:srgbClr val="A58164">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2"/>
              <p:cNvSpPr/>
              <p:nvPr/>
            </p:nvSpPr>
            <p:spPr>
              <a:xfrm>
                <a:off x="263775" y="238125"/>
                <a:ext cx="7092450" cy="5238750"/>
              </a:xfrm>
              <a:custGeom>
                <a:avLst/>
                <a:gdLst/>
                <a:ahLst/>
                <a:cxnLst/>
                <a:rect l="l" t="t" r="r" b="b"/>
                <a:pathLst>
                  <a:path w="283698" h="209550" fill="none" extrusionOk="0">
                    <a:moveTo>
                      <a:pt x="0" y="0"/>
                    </a:moveTo>
                    <a:lnTo>
                      <a:pt x="0" y="0"/>
                    </a:lnTo>
                    <a:lnTo>
                      <a:pt x="1112" y="3335"/>
                    </a:lnTo>
                    <a:lnTo>
                      <a:pt x="2297" y="6633"/>
                    </a:lnTo>
                    <a:lnTo>
                      <a:pt x="3520" y="9894"/>
                    </a:lnTo>
                    <a:lnTo>
                      <a:pt x="4817" y="13081"/>
                    </a:lnTo>
                    <a:lnTo>
                      <a:pt x="6188" y="16267"/>
                    </a:lnTo>
                    <a:lnTo>
                      <a:pt x="7596" y="19380"/>
                    </a:lnTo>
                    <a:lnTo>
                      <a:pt x="9079" y="22456"/>
                    </a:lnTo>
                    <a:lnTo>
                      <a:pt x="10598" y="25494"/>
                    </a:lnTo>
                    <a:lnTo>
                      <a:pt x="12191" y="28496"/>
                    </a:lnTo>
                    <a:lnTo>
                      <a:pt x="13822" y="31423"/>
                    </a:lnTo>
                    <a:lnTo>
                      <a:pt x="15489" y="34314"/>
                    </a:lnTo>
                    <a:lnTo>
                      <a:pt x="17231" y="37167"/>
                    </a:lnTo>
                    <a:lnTo>
                      <a:pt x="19047" y="39983"/>
                    </a:lnTo>
                    <a:lnTo>
                      <a:pt x="20899" y="42725"/>
                    </a:lnTo>
                    <a:lnTo>
                      <a:pt x="22789" y="45430"/>
                    </a:lnTo>
                    <a:lnTo>
                      <a:pt x="24716" y="48098"/>
                    </a:lnTo>
                    <a:lnTo>
                      <a:pt x="24716" y="48098"/>
                    </a:lnTo>
                    <a:lnTo>
                      <a:pt x="24346" y="48914"/>
                    </a:lnTo>
                    <a:lnTo>
                      <a:pt x="24160" y="49358"/>
                    </a:lnTo>
                    <a:lnTo>
                      <a:pt x="24049" y="49840"/>
                    </a:lnTo>
                    <a:lnTo>
                      <a:pt x="24049" y="49840"/>
                    </a:lnTo>
                    <a:lnTo>
                      <a:pt x="23716" y="51693"/>
                    </a:lnTo>
                    <a:lnTo>
                      <a:pt x="23456" y="53508"/>
                    </a:lnTo>
                    <a:lnTo>
                      <a:pt x="23234" y="55361"/>
                    </a:lnTo>
                    <a:lnTo>
                      <a:pt x="23049" y="57177"/>
                    </a:lnTo>
                    <a:lnTo>
                      <a:pt x="22863" y="59030"/>
                    </a:lnTo>
                    <a:lnTo>
                      <a:pt x="22752" y="60845"/>
                    </a:lnTo>
                    <a:lnTo>
                      <a:pt x="22641" y="62661"/>
                    </a:lnTo>
                    <a:lnTo>
                      <a:pt x="22604" y="64514"/>
                    </a:lnTo>
                    <a:lnTo>
                      <a:pt x="22567" y="66330"/>
                    </a:lnTo>
                    <a:lnTo>
                      <a:pt x="22567" y="68145"/>
                    </a:lnTo>
                    <a:lnTo>
                      <a:pt x="22641" y="69924"/>
                    </a:lnTo>
                    <a:lnTo>
                      <a:pt x="22715" y="71740"/>
                    </a:lnTo>
                    <a:lnTo>
                      <a:pt x="22826" y="73556"/>
                    </a:lnTo>
                    <a:lnTo>
                      <a:pt x="22975" y="75334"/>
                    </a:lnTo>
                    <a:lnTo>
                      <a:pt x="23160" y="77113"/>
                    </a:lnTo>
                    <a:lnTo>
                      <a:pt x="23382" y="78892"/>
                    </a:lnTo>
                    <a:lnTo>
                      <a:pt x="23604" y="80670"/>
                    </a:lnTo>
                    <a:lnTo>
                      <a:pt x="23901" y="82449"/>
                    </a:lnTo>
                    <a:lnTo>
                      <a:pt x="24197" y="84191"/>
                    </a:lnTo>
                    <a:lnTo>
                      <a:pt x="24568" y="85932"/>
                    </a:lnTo>
                    <a:lnTo>
                      <a:pt x="24938" y="87674"/>
                    </a:lnTo>
                    <a:lnTo>
                      <a:pt x="25346" y="89415"/>
                    </a:lnTo>
                    <a:lnTo>
                      <a:pt x="25791" y="91120"/>
                    </a:lnTo>
                    <a:lnTo>
                      <a:pt x="26272" y="92825"/>
                    </a:lnTo>
                    <a:lnTo>
                      <a:pt x="26754" y="94529"/>
                    </a:lnTo>
                    <a:lnTo>
                      <a:pt x="27310" y="96234"/>
                    </a:lnTo>
                    <a:lnTo>
                      <a:pt x="27866" y="97901"/>
                    </a:lnTo>
                    <a:lnTo>
                      <a:pt x="28459" y="99569"/>
                    </a:lnTo>
                    <a:lnTo>
                      <a:pt x="29089" y="101199"/>
                    </a:lnTo>
                    <a:lnTo>
                      <a:pt x="29756" y="102830"/>
                    </a:lnTo>
                    <a:lnTo>
                      <a:pt x="30460" y="104460"/>
                    </a:lnTo>
                    <a:lnTo>
                      <a:pt x="31201" y="106090"/>
                    </a:lnTo>
                    <a:lnTo>
                      <a:pt x="31942" y="107684"/>
                    </a:lnTo>
                    <a:lnTo>
                      <a:pt x="32720" y="109240"/>
                    </a:lnTo>
                    <a:lnTo>
                      <a:pt x="33535" y="110834"/>
                    </a:lnTo>
                    <a:lnTo>
                      <a:pt x="34388" y="112390"/>
                    </a:lnTo>
                    <a:lnTo>
                      <a:pt x="35277" y="113909"/>
                    </a:lnTo>
                    <a:lnTo>
                      <a:pt x="36166" y="115429"/>
                    </a:lnTo>
                    <a:lnTo>
                      <a:pt x="37093" y="116948"/>
                    </a:lnTo>
                    <a:lnTo>
                      <a:pt x="38056" y="118430"/>
                    </a:lnTo>
                    <a:lnTo>
                      <a:pt x="39057" y="119875"/>
                    </a:lnTo>
                    <a:lnTo>
                      <a:pt x="40057" y="121320"/>
                    </a:lnTo>
                    <a:lnTo>
                      <a:pt x="41132" y="122766"/>
                    </a:lnTo>
                    <a:lnTo>
                      <a:pt x="42206" y="124174"/>
                    </a:lnTo>
                    <a:lnTo>
                      <a:pt x="43318" y="125582"/>
                    </a:lnTo>
                    <a:lnTo>
                      <a:pt x="44430" y="126953"/>
                    </a:lnTo>
                    <a:lnTo>
                      <a:pt x="45615" y="128287"/>
                    </a:lnTo>
                    <a:lnTo>
                      <a:pt x="46801" y="129621"/>
                    </a:lnTo>
                    <a:lnTo>
                      <a:pt x="48024" y="130955"/>
                    </a:lnTo>
                    <a:lnTo>
                      <a:pt x="49247" y="132215"/>
                    </a:lnTo>
                    <a:lnTo>
                      <a:pt x="50544" y="133512"/>
                    </a:lnTo>
                    <a:lnTo>
                      <a:pt x="51841" y="134735"/>
                    </a:lnTo>
                    <a:lnTo>
                      <a:pt x="53175" y="135957"/>
                    </a:lnTo>
                    <a:lnTo>
                      <a:pt x="54509" y="137180"/>
                    </a:lnTo>
                    <a:lnTo>
                      <a:pt x="55917" y="138366"/>
                    </a:lnTo>
                    <a:lnTo>
                      <a:pt x="57325" y="139515"/>
                    </a:lnTo>
                    <a:lnTo>
                      <a:pt x="58733" y="140626"/>
                    </a:lnTo>
                    <a:lnTo>
                      <a:pt x="60215" y="141738"/>
                    </a:lnTo>
                    <a:lnTo>
                      <a:pt x="61698" y="142813"/>
                    </a:lnTo>
                    <a:lnTo>
                      <a:pt x="63217" y="143887"/>
                    </a:lnTo>
                    <a:lnTo>
                      <a:pt x="64736" y="144888"/>
                    </a:lnTo>
                    <a:lnTo>
                      <a:pt x="66293" y="145888"/>
                    </a:lnTo>
                    <a:lnTo>
                      <a:pt x="67886" y="146889"/>
                    </a:lnTo>
                    <a:lnTo>
                      <a:pt x="69516" y="147815"/>
                    </a:lnTo>
                    <a:lnTo>
                      <a:pt x="69516" y="147815"/>
                    </a:lnTo>
                    <a:lnTo>
                      <a:pt x="70295" y="148223"/>
                    </a:lnTo>
                    <a:lnTo>
                      <a:pt x="71036" y="148519"/>
                    </a:lnTo>
                    <a:lnTo>
                      <a:pt x="71777" y="148705"/>
                    </a:lnTo>
                    <a:lnTo>
                      <a:pt x="72518" y="148816"/>
                    </a:lnTo>
                    <a:lnTo>
                      <a:pt x="73259" y="148853"/>
                    </a:lnTo>
                    <a:lnTo>
                      <a:pt x="73963" y="148816"/>
                    </a:lnTo>
                    <a:lnTo>
                      <a:pt x="74630" y="148667"/>
                    </a:lnTo>
                    <a:lnTo>
                      <a:pt x="75297" y="148482"/>
                    </a:lnTo>
                    <a:lnTo>
                      <a:pt x="75927" y="148223"/>
                    </a:lnTo>
                    <a:lnTo>
                      <a:pt x="76520" y="147926"/>
                    </a:lnTo>
                    <a:lnTo>
                      <a:pt x="77076" y="147556"/>
                    </a:lnTo>
                    <a:lnTo>
                      <a:pt x="77632" y="147111"/>
                    </a:lnTo>
                    <a:lnTo>
                      <a:pt x="78113" y="146666"/>
                    </a:lnTo>
                    <a:lnTo>
                      <a:pt x="78595" y="146148"/>
                    </a:lnTo>
                    <a:lnTo>
                      <a:pt x="79003" y="145592"/>
                    </a:lnTo>
                    <a:lnTo>
                      <a:pt x="79373" y="145036"/>
                    </a:lnTo>
                    <a:lnTo>
                      <a:pt x="79670" y="144406"/>
                    </a:lnTo>
                    <a:lnTo>
                      <a:pt x="79966" y="143776"/>
                    </a:lnTo>
                    <a:lnTo>
                      <a:pt x="80188" y="143146"/>
                    </a:lnTo>
                    <a:lnTo>
                      <a:pt x="80337" y="142479"/>
                    </a:lnTo>
                    <a:lnTo>
                      <a:pt x="80448" y="141812"/>
                    </a:lnTo>
                    <a:lnTo>
                      <a:pt x="80485" y="141145"/>
                    </a:lnTo>
                    <a:lnTo>
                      <a:pt x="80448" y="140478"/>
                    </a:lnTo>
                    <a:lnTo>
                      <a:pt x="80374" y="139811"/>
                    </a:lnTo>
                    <a:lnTo>
                      <a:pt x="80188" y="139144"/>
                    </a:lnTo>
                    <a:lnTo>
                      <a:pt x="79966" y="138477"/>
                    </a:lnTo>
                    <a:lnTo>
                      <a:pt x="79670" y="137847"/>
                    </a:lnTo>
                    <a:lnTo>
                      <a:pt x="79262" y="137254"/>
                    </a:lnTo>
                    <a:lnTo>
                      <a:pt x="78817" y="136698"/>
                    </a:lnTo>
                    <a:lnTo>
                      <a:pt x="78262" y="136143"/>
                    </a:lnTo>
                    <a:lnTo>
                      <a:pt x="77632" y="135624"/>
                    </a:lnTo>
                    <a:lnTo>
                      <a:pt x="76890" y="135179"/>
                    </a:lnTo>
                    <a:lnTo>
                      <a:pt x="76890" y="135179"/>
                    </a:lnTo>
                    <a:lnTo>
                      <a:pt x="75705" y="134475"/>
                    </a:lnTo>
                    <a:lnTo>
                      <a:pt x="74519" y="133734"/>
                    </a:lnTo>
                    <a:lnTo>
                      <a:pt x="73333" y="132993"/>
                    </a:lnTo>
                    <a:lnTo>
                      <a:pt x="72147" y="132252"/>
                    </a:lnTo>
                    <a:lnTo>
                      <a:pt x="71036" y="131437"/>
                    </a:lnTo>
                    <a:lnTo>
                      <a:pt x="69887" y="130658"/>
                    </a:lnTo>
                    <a:lnTo>
                      <a:pt x="68775" y="129843"/>
                    </a:lnTo>
                    <a:lnTo>
                      <a:pt x="67664" y="128991"/>
                    </a:lnTo>
                    <a:lnTo>
                      <a:pt x="66589" y="128139"/>
                    </a:lnTo>
                    <a:lnTo>
                      <a:pt x="65551" y="127286"/>
                    </a:lnTo>
                    <a:lnTo>
                      <a:pt x="64477" y="126397"/>
                    </a:lnTo>
                    <a:lnTo>
                      <a:pt x="63476" y="125508"/>
                    </a:lnTo>
                    <a:lnTo>
                      <a:pt x="62439" y="124581"/>
                    </a:lnTo>
                    <a:lnTo>
                      <a:pt x="61475" y="123655"/>
                    </a:lnTo>
                    <a:lnTo>
                      <a:pt x="60475" y="122728"/>
                    </a:lnTo>
                    <a:lnTo>
                      <a:pt x="59511" y="121765"/>
                    </a:lnTo>
                    <a:lnTo>
                      <a:pt x="58585" y="120765"/>
                    </a:lnTo>
                    <a:lnTo>
                      <a:pt x="57659" y="119801"/>
                    </a:lnTo>
                    <a:lnTo>
                      <a:pt x="56769" y="118764"/>
                    </a:lnTo>
                    <a:lnTo>
                      <a:pt x="55880" y="117763"/>
                    </a:lnTo>
                    <a:lnTo>
                      <a:pt x="54991" y="116725"/>
                    </a:lnTo>
                    <a:lnTo>
                      <a:pt x="54138" y="115688"/>
                    </a:lnTo>
                    <a:lnTo>
                      <a:pt x="53323" y="114613"/>
                    </a:lnTo>
                    <a:lnTo>
                      <a:pt x="52508" y="113539"/>
                    </a:lnTo>
                    <a:lnTo>
                      <a:pt x="51730" y="112464"/>
                    </a:lnTo>
                    <a:lnTo>
                      <a:pt x="50952" y="111352"/>
                    </a:lnTo>
                    <a:lnTo>
                      <a:pt x="50173" y="110241"/>
                    </a:lnTo>
                    <a:lnTo>
                      <a:pt x="49469" y="109129"/>
                    </a:lnTo>
                    <a:lnTo>
                      <a:pt x="48728" y="108017"/>
                    </a:lnTo>
                    <a:lnTo>
                      <a:pt x="48061" y="106869"/>
                    </a:lnTo>
                    <a:lnTo>
                      <a:pt x="47357" y="105720"/>
                    </a:lnTo>
                    <a:lnTo>
                      <a:pt x="46727" y="104534"/>
                    </a:lnTo>
                    <a:lnTo>
                      <a:pt x="46097" y="103348"/>
                    </a:lnTo>
                    <a:lnTo>
                      <a:pt x="45467" y="102163"/>
                    </a:lnTo>
                    <a:lnTo>
                      <a:pt x="44874" y="100977"/>
                    </a:lnTo>
                    <a:lnTo>
                      <a:pt x="44281" y="99754"/>
                    </a:lnTo>
                    <a:lnTo>
                      <a:pt x="43726" y="98531"/>
                    </a:lnTo>
                    <a:lnTo>
                      <a:pt x="43207" y="97308"/>
                    </a:lnTo>
                    <a:lnTo>
                      <a:pt x="42688" y="96085"/>
                    </a:lnTo>
                    <a:lnTo>
                      <a:pt x="42206" y="94826"/>
                    </a:lnTo>
                    <a:lnTo>
                      <a:pt x="41725" y="93566"/>
                    </a:lnTo>
                    <a:lnTo>
                      <a:pt x="41280" y="92306"/>
                    </a:lnTo>
                    <a:lnTo>
                      <a:pt x="40872" y="91046"/>
                    </a:lnTo>
                    <a:lnTo>
                      <a:pt x="40465" y="89786"/>
                    </a:lnTo>
                    <a:lnTo>
                      <a:pt x="40094" y="88489"/>
                    </a:lnTo>
                    <a:lnTo>
                      <a:pt x="39724" y="87192"/>
                    </a:lnTo>
                    <a:lnTo>
                      <a:pt x="39390" y="85895"/>
                    </a:lnTo>
                    <a:lnTo>
                      <a:pt x="39057" y="84598"/>
                    </a:lnTo>
                    <a:lnTo>
                      <a:pt x="38760" y="83264"/>
                    </a:lnTo>
                    <a:lnTo>
                      <a:pt x="38501" y="81967"/>
                    </a:lnTo>
                    <a:lnTo>
                      <a:pt x="38241" y="80633"/>
                    </a:lnTo>
                    <a:lnTo>
                      <a:pt x="38019" y="79299"/>
                    </a:lnTo>
                    <a:lnTo>
                      <a:pt x="37834" y="77965"/>
                    </a:lnTo>
                    <a:lnTo>
                      <a:pt x="37649" y="76631"/>
                    </a:lnTo>
                    <a:lnTo>
                      <a:pt x="37500" y="75260"/>
                    </a:lnTo>
                    <a:lnTo>
                      <a:pt x="37352" y="73926"/>
                    </a:lnTo>
                    <a:lnTo>
                      <a:pt x="37241" y="72555"/>
                    </a:lnTo>
                    <a:lnTo>
                      <a:pt x="37167" y="71221"/>
                    </a:lnTo>
                    <a:lnTo>
                      <a:pt x="37093" y="69850"/>
                    </a:lnTo>
                    <a:lnTo>
                      <a:pt x="37056" y="68479"/>
                    </a:lnTo>
                    <a:lnTo>
                      <a:pt x="37056" y="67108"/>
                    </a:lnTo>
                    <a:lnTo>
                      <a:pt x="37056" y="65737"/>
                    </a:lnTo>
                    <a:lnTo>
                      <a:pt x="37093" y="64366"/>
                    </a:lnTo>
                    <a:lnTo>
                      <a:pt x="37167" y="62995"/>
                    </a:lnTo>
                    <a:lnTo>
                      <a:pt x="37167" y="62995"/>
                    </a:lnTo>
                    <a:lnTo>
                      <a:pt x="39761" y="65626"/>
                    </a:lnTo>
                    <a:lnTo>
                      <a:pt x="42392" y="68182"/>
                    </a:lnTo>
                    <a:lnTo>
                      <a:pt x="45134" y="70702"/>
                    </a:lnTo>
                    <a:lnTo>
                      <a:pt x="47876" y="73148"/>
                    </a:lnTo>
                    <a:lnTo>
                      <a:pt x="50692" y="75520"/>
                    </a:lnTo>
                    <a:lnTo>
                      <a:pt x="53582" y="77817"/>
                    </a:lnTo>
                    <a:lnTo>
                      <a:pt x="56510" y="80040"/>
                    </a:lnTo>
                    <a:lnTo>
                      <a:pt x="59474" y="82227"/>
                    </a:lnTo>
                    <a:lnTo>
                      <a:pt x="62513" y="84302"/>
                    </a:lnTo>
                    <a:lnTo>
                      <a:pt x="65626" y="86340"/>
                    </a:lnTo>
                    <a:lnTo>
                      <a:pt x="68738" y="88304"/>
                    </a:lnTo>
                    <a:lnTo>
                      <a:pt x="71925" y="90157"/>
                    </a:lnTo>
                    <a:lnTo>
                      <a:pt x="75186" y="91972"/>
                    </a:lnTo>
                    <a:lnTo>
                      <a:pt x="78447" y="93714"/>
                    </a:lnTo>
                    <a:lnTo>
                      <a:pt x="81782" y="95381"/>
                    </a:lnTo>
                    <a:lnTo>
                      <a:pt x="85154" y="96975"/>
                    </a:lnTo>
                    <a:lnTo>
                      <a:pt x="88600" y="98494"/>
                    </a:lnTo>
                    <a:lnTo>
                      <a:pt x="92046" y="99939"/>
                    </a:lnTo>
                    <a:lnTo>
                      <a:pt x="95567" y="101310"/>
                    </a:lnTo>
                    <a:lnTo>
                      <a:pt x="99124" y="102607"/>
                    </a:lnTo>
                    <a:lnTo>
                      <a:pt x="102718" y="103830"/>
                    </a:lnTo>
                    <a:lnTo>
                      <a:pt x="106350" y="104979"/>
                    </a:lnTo>
                    <a:lnTo>
                      <a:pt x="110018" y="106016"/>
                    </a:lnTo>
                    <a:lnTo>
                      <a:pt x="113761" y="107017"/>
                    </a:lnTo>
                    <a:lnTo>
                      <a:pt x="117503" y="107906"/>
                    </a:lnTo>
                    <a:lnTo>
                      <a:pt x="121283" y="108758"/>
                    </a:lnTo>
                    <a:lnTo>
                      <a:pt x="125100" y="109500"/>
                    </a:lnTo>
                    <a:lnTo>
                      <a:pt x="128954" y="110167"/>
                    </a:lnTo>
                    <a:lnTo>
                      <a:pt x="132844" y="110759"/>
                    </a:lnTo>
                    <a:lnTo>
                      <a:pt x="136772" y="111241"/>
                    </a:lnTo>
                    <a:lnTo>
                      <a:pt x="140737" y="111649"/>
                    </a:lnTo>
                    <a:lnTo>
                      <a:pt x="144739" y="112019"/>
                    </a:lnTo>
                    <a:lnTo>
                      <a:pt x="144739" y="112019"/>
                    </a:lnTo>
                    <a:lnTo>
                      <a:pt x="146518" y="112094"/>
                    </a:lnTo>
                    <a:lnTo>
                      <a:pt x="148260" y="112205"/>
                    </a:lnTo>
                    <a:lnTo>
                      <a:pt x="148260" y="112205"/>
                    </a:lnTo>
                    <a:lnTo>
                      <a:pt x="148186" y="114502"/>
                    </a:lnTo>
                    <a:lnTo>
                      <a:pt x="148223" y="116800"/>
                    </a:lnTo>
                    <a:lnTo>
                      <a:pt x="148297" y="119097"/>
                    </a:lnTo>
                    <a:lnTo>
                      <a:pt x="148482" y="121394"/>
                    </a:lnTo>
                    <a:lnTo>
                      <a:pt x="148704" y="123692"/>
                    </a:lnTo>
                    <a:lnTo>
                      <a:pt x="149001" y="125989"/>
                    </a:lnTo>
                    <a:lnTo>
                      <a:pt x="149408" y="128287"/>
                    </a:lnTo>
                    <a:lnTo>
                      <a:pt x="149853" y="130547"/>
                    </a:lnTo>
                    <a:lnTo>
                      <a:pt x="150372" y="132845"/>
                    </a:lnTo>
                    <a:lnTo>
                      <a:pt x="150965" y="135142"/>
                    </a:lnTo>
                    <a:lnTo>
                      <a:pt x="151595" y="137403"/>
                    </a:lnTo>
                    <a:lnTo>
                      <a:pt x="152299" y="139663"/>
                    </a:lnTo>
                    <a:lnTo>
                      <a:pt x="153114" y="141923"/>
                    </a:lnTo>
                    <a:lnTo>
                      <a:pt x="153929" y="144147"/>
                    </a:lnTo>
                    <a:lnTo>
                      <a:pt x="154856" y="146407"/>
                    </a:lnTo>
                    <a:lnTo>
                      <a:pt x="155819" y="148593"/>
                    </a:lnTo>
                    <a:lnTo>
                      <a:pt x="156819" y="150780"/>
                    </a:lnTo>
                    <a:lnTo>
                      <a:pt x="157894" y="152966"/>
                    </a:lnTo>
                    <a:lnTo>
                      <a:pt x="159043" y="155152"/>
                    </a:lnTo>
                    <a:lnTo>
                      <a:pt x="160229" y="157264"/>
                    </a:lnTo>
                    <a:lnTo>
                      <a:pt x="161451" y="159377"/>
                    </a:lnTo>
                    <a:lnTo>
                      <a:pt x="162748" y="161489"/>
                    </a:lnTo>
                    <a:lnTo>
                      <a:pt x="164119" y="163564"/>
                    </a:lnTo>
                    <a:lnTo>
                      <a:pt x="165491" y="165602"/>
                    </a:lnTo>
                    <a:lnTo>
                      <a:pt x="166936" y="167603"/>
                    </a:lnTo>
                    <a:lnTo>
                      <a:pt x="168418" y="169604"/>
                    </a:lnTo>
                    <a:lnTo>
                      <a:pt x="169974" y="171531"/>
                    </a:lnTo>
                    <a:lnTo>
                      <a:pt x="171531" y="173458"/>
                    </a:lnTo>
                    <a:lnTo>
                      <a:pt x="173161" y="175348"/>
                    </a:lnTo>
                    <a:lnTo>
                      <a:pt x="174829" y="177200"/>
                    </a:lnTo>
                    <a:lnTo>
                      <a:pt x="176533" y="179016"/>
                    </a:lnTo>
                    <a:lnTo>
                      <a:pt x="178275" y="180795"/>
                    </a:lnTo>
                    <a:lnTo>
                      <a:pt x="180053" y="182536"/>
                    </a:lnTo>
                    <a:lnTo>
                      <a:pt x="181869" y="184241"/>
                    </a:lnTo>
                    <a:lnTo>
                      <a:pt x="183722" y="185908"/>
                    </a:lnTo>
                    <a:lnTo>
                      <a:pt x="185612" y="187502"/>
                    </a:lnTo>
                    <a:lnTo>
                      <a:pt x="187539" y="189095"/>
                    </a:lnTo>
                    <a:lnTo>
                      <a:pt x="189503" y="190615"/>
                    </a:lnTo>
                    <a:lnTo>
                      <a:pt x="191467" y="192097"/>
                    </a:lnTo>
                    <a:lnTo>
                      <a:pt x="193468" y="193505"/>
                    </a:lnTo>
                    <a:lnTo>
                      <a:pt x="195506" y="194876"/>
                    </a:lnTo>
                    <a:lnTo>
                      <a:pt x="197581" y="196210"/>
                    </a:lnTo>
                    <a:lnTo>
                      <a:pt x="199693" y="197470"/>
                    </a:lnTo>
                    <a:lnTo>
                      <a:pt x="201805" y="198693"/>
                    </a:lnTo>
                    <a:lnTo>
                      <a:pt x="203917" y="199841"/>
                    </a:lnTo>
                    <a:lnTo>
                      <a:pt x="206103" y="200953"/>
                    </a:lnTo>
                    <a:lnTo>
                      <a:pt x="208253" y="201991"/>
                    </a:lnTo>
                    <a:lnTo>
                      <a:pt x="210476" y="202954"/>
                    </a:lnTo>
                    <a:lnTo>
                      <a:pt x="212699" y="203880"/>
                    </a:lnTo>
                    <a:lnTo>
                      <a:pt x="214923" y="204733"/>
                    </a:lnTo>
                    <a:lnTo>
                      <a:pt x="217146" y="205548"/>
                    </a:lnTo>
                    <a:lnTo>
                      <a:pt x="219406" y="206252"/>
                    </a:lnTo>
                    <a:lnTo>
                      <a:pt x="221704" y="206919"/>
                    </a:lnTo>
                    <a:lnTo>
                      <a:pt x="223964" y="207512"/>
                    </a:lnTo>
                    <a:lnTo>
                      <a:pt x="226262" y="208031"/>
                    </a:lnTo>
                    <a:lnTo>
                      <a:pt x="228559" y="208475"/>
                    </a:lnTo>
                    <a:lnTo>
                      <a:pt x="230894" y="208846"/>
                    </a:lnTo>
                    <a:lnTo>
                      <a:pt x="233191" y="209142"/>
                    </a:lnTo>
                    <a:lnTo>
                      <a:pt x="235526" y="209328"/>
                    </a:lnTo>
                    <a:lnTo>
                      <a:pt x="237860" y="209476"/>
                    </a:lnTo>
                    <a:lnTo>
                      <a:pt x="240158" y="209550"/>
                    </a:lnTo>
                    <a:lnTo>
                      <a:pt x="242492" y="209513"/>
                    </a:lnTo>
                    <a:lnTo>
                      <a:pt x="244827" y="209439"/>
                    </a:lnTo>
                    <a:lnTo>
                      <a:pt x="247161" y="209254"/>
                    </a:lnTo>
                    <a:lnTo>
                      <a:pt x="247161" y="209254"/>
                    </a:lnTo>
                    <a:lnTo>
                      <a:pt x="248013" y="209105"/>
                    </a:lnTo>
                    <a:lnTo>
                      <a:pt x="248792" y="208920"/>
                    </a:lnTo>
                    <a:lnTo>
                      <a:pt x="249533" y="208661"/>
                    </a:lnTo>
                    <a:lnTo>
                      <a:pt x="250200" y="208327"/>
                    </a:lnTo>
                    <a:lnTo>
                      <a:pt x="250830" y="207920"/>
                    </a:lnTo>
                    <a:lnTo>
                      <a:pt x="251423" y="207475"/>
                    </a:lnTo>
                    <a:lnTo>
                      <a:pt x="251941" y="206993"/>
                    </a:lnTo>
                    <a:lnTo>
                      <a:pt x="252386" y="206437"/>
                    </a:lnTo>
                    <a:lnTo>
                      <a:pt x="252831" y="205881"/>
                    </a:lnTo>
                    <a:lnTo>
                      <a:pt x="253164" y="205252"/>
                    </a:lnTo>
                    <a:lnTo>
                      <a:pt x="253461" y="204622"/>
                    </a:lnTo>
                    <a:lnTo>
                      <a:pt x="253720" y="203955"/>
                    </a:lnTo>
                    <a:lnTo>
                      <a:pt x="253905" y="203288"/>
                    </a:lnTo>
                    <a:lnTo>
                      <a:pt x="254054" y="202621"/>
                    </a:lnTo>
                    <a:lnTo>
                      <a:pt x="254128" y="201917"/>
                    </a:lnTo>
                    <a:lnTo>
                      <a:pt x="254165" y="201250"/>
                    </a:lnTo>
                    <a:lnTo>
                      <a:pt x="254128" y="200545"/>
                    </a:lnTo>
                    <a:lnTo>
                      <a:pt x="254054" y="199878"/>
                    </a:lnTo>
                    <a:lnTo>
                      <a:pt x="253942" y="199211"/>
                    </a:lnTo>
                    <a:lnTo>
                      <a:pt x="253757" y="198582"/>
                    </a:lnTo>
                    <a:lnTo>
                      <a:pt x="253498" y="197989"/>
                    </a:lnTo>
                    <a:lnTo>
                      <a:pt x="253201" y="197396"/>
                    </a:lnTo>
                    <a:lnTo>
                      <a:pt x="252831" y="196877"/>
                    </a:lnTo>
                    <a:lnTo>
                      <a:pt x="252423" y="196358"/>
                    </a:lnTo>
                    <a:lnTo>
                      <a:pt x="251978" y="195914"/>
                    </a:lnTo>
                    <a:lnTo>
                      <a:pt x="251423" y="195543"/>
                    </a:lnTo>
                    <a:lnTo>
                      <a:pt x="250867" y="195209"/>
                    </a:lnTo>
                    <a:lnTo>
                      <a:pt x="250237" y="194913"/>
                    </a:lnTo>
                    <a:lnTo>
                      <a:pt x="249533" y="194728"/>
                    </a:lnTo>
                    <a:lnTo>
                      <a:pt x="248792" y="194617"/>
                    </a:lnTo>
                    <a:lnTo>
                      <a:pt x="248013" y="194542"/>
                    </a:lnTo>
                    <a:lnTo>
                      <a:pt x="247161" y="194580"/>
                    </a:lnTo>
                    <a:lnTo>
                      <a:pt x="247161" y="194580"/>
                    </a:lnTo>
                    <a:lnTo>
                      <a:pt x="245197" y="194765"/>
                    </a:lnTo>
                    <a:lnTo>
                      <a:pt x="243233" y="194839"/>
                    </a:lnTo>
                    <a:lnTo>
                      <a:pt x="241269" y="194839"/>
                    </a:lnTo>
                    <a:lnTo>
                      <a:pt x="239305" y="194802"/>
                    </a:lnTo>
                    <a:lnTo>
                      <a:pt x="237341" y="194691"/>
                    </a:lnTo>
                    <a:lnTo>
                      <a:pt x="235377" y="194505"/>
                    </a:lnTo>
                    <a:lnTo>
                      <a:pt x="233451" y="194246"/>
                    </a:lnTo>
                    <a:lnTo>
                      <a:pt x="231487" y="193950"/>
                    </a:lnTo>
                    <a:lnTo>
                      <a:pt x="229560" y="193579"/>
                    </a:lnTo>
                    <a:lnTo>
                      <a:pt x="227596" y="193134"/>
                    </a:lnTo>
                    <a:lnTo>
                      <a:pt x="225669" y="192653"/>
                    </a:lnTo>
                    <a:lnTo>
                      <a:pt x="223779" y="192097"/>
                    </a:lnTo>
                    <a:lnTo>
                      <a:pt x="221852" y="191504"/>
                    </a:lnTo>
                    <a:lnTo>
                      <a:pt x="219962" y="190837"/>
                    </a:lnTo>
                    <a:lnTo>
                      <a:pt x="218072" y="190096"/>
                    </a:lnTo>
                    <a:lnTo>
                      <a:pt x="216183" y="189355"/>
                    </a:lnTo>
                    <a:lnTo>
                      <a:pt x="214330" y="188502"/>
                    </a:lnTo>
                    <a:lnTo>
                      <a:pt x="212514" y="187650"/>
                    </a:lnTo>
                    <a:lnTo>
                      <a:pt x="210661" y="186724"/>
                    </a:lnTo>
                    <a:lnTo>
                      <a:pt x="208883" y="185760"/>
                    </a:lnTo>
                    <a:lnTo>
                      <a:pt x="207067" y="184723"/>
                    </a:lnTo>
                    <a:lnTo>
                      <a:pt x="205325" y="183685"/>
                    </a:lnTo>
                    <a:lnTo>
                      <a:pt x="203584" y="182573"/>
                    </a:lnTo>
                    <a:lnTo>
                      <a:pt x="201842" y="181388"/>
                    </a:lnTo>
                    <a:lnTo>
                      <a:pt x="200138" y="180202"/>
                    </a:lnTo>
                    <a:lnTo>
                      <a:pt x="198470" y="178979"/>
                    </a:lnTo>
                    <a:lnTo>
                      <a:pt x="196803" y="177682"/>
                    </a:lnTo>
                    <a:lnTo>
                      <a:pt x="195172" y="176385"/>
                    </a:lnTo>
                    <a:lnTo>
                      <a:pt x="193579" y="175014"/>
                    </a:lnTo>
                    <a:lnTo>
                      <a:pt x="192022" y="173643"/>
                    </a:lnTo>
                    <a:lnTo>
                      <a:pt x="190466" y="172198"/>
                    </a:lnTo>
                    <a:lnTo>
                      <a:pt x="188947" y="170753"/>
                    </a:lnTo>
                    <a:lnTo>
                      <a:pt x="187465" y="169233"/>
                    </a:lnTo>
                    <a:lnTo>
                      <a:pt x="186019" y="167714"/>
                    </a:lnTo>
                    <a:lnTo>
                      <a:pt x="184611" y="166158"/>
                    </a:lnTo>
                    <a:lnTo>
                      <a:pt x="183240" y="164564"/>
                    </a:lnTo>
                    <a:lnTo>
                      <a:pt x="181869" y="162971"/>
                    </a:lnTo>
                    <a:lnTo>
                      <a:pt x="180572" y="161303"/>
                    </a:lnTo>
                    <a:lnTo>
                      <a:pt x="179312" y="159636"/>
                    </a:lnTo>
                    <a:lnTo>
                      <a:pt x="178089" y="157968"/>
                    </a:lnTo>
                    <a:lnTo>
                      <a:pt x="176867" y="156264"/>
                    </a:lnTo>
                    <a:lnTo>
                      <a:pt x="175718" y="154522"/>
                    </a:lnTo>
                    <a:lnTo>
                      <a:pt x="174606" y="152744"/>
                    </a:lnTo>
                    <a:lnTo>
                      <a:pt x="173569" y="150965"/>
                    </a:lnTo>
                    <a:lnTo>
                      <a:pt x="172531" y="149186"/>
                    </a:lnTo>
                    <a:lnTo>
                      <a:pt x="171568" y="147371"/>
                    </a:lnTo>
                    <a:lnTo>
                      <a:pt x="170641" y="145518"/>
                    </a:lnTo>
                    <a:lnTo>
                      <a:pt x="169752" y="143665"/>
                    </a:lnTo>
                    <a:lnTo>
                      <a:pt x="168900" y="141812"/>
                    </a:lnTo>
                    <a:lnTo>
                      <a:pt x="168121" y="139959"/>
                    </a:lnTo>
                    <a:lnTo>
                      <a:pt x="167380" y="138070"/>
                    </a:lnTo>
                    <a:lnTo>
                      <a:pt x="166713" y="136143"/>
                    </a:lnTo>
                    <a:lnTo>
                      <a:pt x="166083" y="134253"/>
                    </a:lnTo>
                    <a:lnTo>
                      <a:pt x="165491" y="132326"/>
                    </a:lnTo>
                    <a:lnTo>
                      <a:pt x="164972" y="130436"/>
                    </a:lnTo>
                    <a:lnTo>
                      <a:pt x="164527" y="128509"/>
                    </a:lnTo>
                    <a:lnTo>
                      <a:pt x="164119" y="126582"/>
                    </a:lnTo>
                    <a:lnTo>
                      <a:pt x="163749" y="124618"/>
                    </a:lnTo>
                    <a:lnTo>
                      <a:pt x="163452" y="122691"/>
                    </a:lnTo>
                    <a:lnTo>
                      <a:pt x="163230" y="120765"/>
                    </a:lnTo>
                    <a:lnTo>
                      <a:pt x="163045" y="118838"/>
                    </a:lnTo>
                    <a:lnTo>
                      <a:pt x="162934" y="116911"/>
                    </a:lnTo>
                    <a:lnTo>
                      <a:pt x="162897" y="114947"/>
                    </a:lnTo>
                    <a:lnTo>
                      <a:pt x="162934" y="113020"/>
                    </a:lnTo>
                    <a:lnTo>
                      <a:pt x="162934" y="113020"/>
                    </a:lnTo>
                    <a:lnTo>
                      <a:pt x="167714" y="113242"/>
                    </a:lnTo>
                    <a:lnTo>
                      <a:pt x="172531" y="113428"/>
                    </a:lnTo>
                    <a:lnTo>
                      <a:pt x="177311" y="113576"/>
                    </a:lnTo>
                    <a:lnTo>
                      <a:pt x="182128" y="113724"/>
                    </a:lnTo>
                    <a:lnTo>
                      <a:pt x="186946" y="113798"/>
                    </a:lnTo>
                    <a:lnTo>
                      <a:pt x="191763" y="113872"/>
                    </a:lnTo>
                    <a:lnTo>
                      <a:pt x="196580" y="113909"/>
                    </a:lnTo>
                    <a:lnTo>
                      <a:pt x="201360" y="113909"/>
                    </a:lnTo>
                    <a:lnTo>
                      <a:pt x="206178" y="113909"/>
                    </a:lnTo>
                    <a:lnTo>
                      <a:pt x="210995" y="113835"/>
                    </a:lnTo>
                    <a:lnTo>
                      <a:pt x="215812" y="113761"/>
                    </a:lnTo>
                    <a:lnTo>
                      <a:pt x="220592" y="113650"/>
                    </a:lnTo>
                    <a:lnTo>
                      <a:pt x="225409" y="113502"/>
                    </a:lnTo>
                    <a:lnTo>
                      <a:pt x="230190" y="113353"/>
                    </a:lnTo>
                    <a:lnTo>
                      <a:pt x="235007" y="113168"/>
                    </a:lnTo>
                    <a:lnTo>
                      <a:pt x="239787" y="112946"/>
                    </a:lnTo>
                    <a:lnTo>
                      <a:pt x="239787" y="112946"/>
                    </a:lnTo>
                    <a:lnTo>
                      <a:pt x="242085" y="112872"/>
                    </a:lnTo>
                    <a:lnTo>
                      <a:pt x="244641" y="112798"/>
                    </a:lnTo>
                    <a:lnTo>
                      <a:pt x="247421" y="112723"/>
                    </a:lnTo>
                    <a:lnTo>
                      <a:pt x="250385" y="112612"/>
                    </a:lnTo>
                    <a:lnTo>
                      <a:pt x="253498" y="112464"/>
                    </a:lnTo>
                    <a:lnTo>
                      <a:pt x="256684" y="112242"/>
                    </a:lnTo>
                    <a:lnTo>
                      <a:pt x="258278" y="112094"/>
                    </a:lnTo>
                    <a:lnTo>
                      <a:pt x="259908" y="111945"/>
                    </a:lnTo>
                    <a:lnTo>
                      <a:pt x="261502" y="111723"/>
                    </a:lnTo>
                    <a:lnTo>
                      <a:pt x="263095" y="111501"/>
                    </a:lnTo>
                    <a:lnTo>
                      <a:pt x="264688" y="111241"/>
                    </a:lnTo>
                    <a:lnTo>
                      <a:pt x="266282" y="110945"/>
                    </a:lnTo>
                    <a:lnTo>
                      <a:pt x="267801" y="110611"/>
                    </a:lnTo>
                    <a:lnTo>
                      <a:pt x="269320" y="110204"/>
                    </a:lnTo>
                    <a:lnTo>
                      <a:pt x="270766" y="109796"/>
                    </a:lnTo>
                    <a:lnTo>
                      <a:pt x="272211" y="109314"/>
                    </a:lnTo>
                    <a:lnTo>
                      <a:pt x="273582" y="108796"/>
                    </a:lnTo>
                    <a:lnTo>
                      <a:pt x="274916" y="108203"/>
                    </a:lnTo>
                    <a:lnTo>
                      <a:pt x="276176" y="107573"/>
                    </a:lnTo>
                    <a:lnTo>
                      <a:pt x="276769" y="107202"/>
                    </a:lnTo>
                    <a:lnTo>
                      <a:pt x="277362" y="106869"/>
                    </a:lnTo>
                    <a:lnTo>
                      <a:pt x="277917" y="106498"/>
                    </a:lnTo>
                    <a:lnTo>
                      <a:pt x="278473" y="106090"/>
                    </a:lnTo>
                    <a:lnTo>
                      <a:pt x="278992" y="105683"/>
                    </a:lnTo>
                    <a:lnTo>
                      <a:pt x="279511" y="105275"/>
                    </a:lnTo>
                    <a:lnTo>
                      <a:pt x="279992" y="104831"/>
                    </a:lnTo>
                    <a:lnTo>
                      <a:pt x="280474" y="104386"/>
                    </a:lnTo>
                    <a:lnTo>
                      <a:pt x="280919" y="103904"/>
                    </a:lnTo>
                    <a:lnTo>
                      <a:pt x="281326" y="103422"/>
                    </a:lnTo>
                    <a:lnTo>
                      <a:pt x="281734" y="102904"/>
                    </a:lnTo>
                    <a:lnTo>
                      <a:pt x="282105" y="102348"/>
                    </a:lnTo>
                    <a:lnTo>
                      <a:pt x="282438" y="101829"/>
                    </a:lnTo>
                    <a:lnTo>
                      <a:pt x="282772" y="101236"/>
                    </a:lnTo>
                    <a:lnTo>
                      <a:pt x="282772" y="101236"/>
                    </a:lnTo>
                    <a:lnTo>
                      <a:pt x="283142" y="100458"/>
                    </a:lnTo>
                    <a:lnTo>
                      <a:pt x="283402" y="99717"/>
                    </a:lnTo>
                    <a:lnTo>
                      <a:pt x="283587" y="98939"/>
                    </a:lnTo>
                    <a:lnTo>
                      <a:pt x="283661" y="98198"/>
                    </a:lnTo>
                    <a:lnTo>
                      <a:pt x="283698" y="97457"/>
                    </a:lnTo>
                    <a:lnTo>
                      <a:pt x="283624" y="96752"/>
                    </a:lnTo>
                    <a:lnTo>
                      <a:pt x="283476" y="96048"/>
                    </a:lnTo>
                    <a:lnTo>
                      <a:pt x="283290" y="95418"/>
                    </a:lnTo>
                    <a:lnTo>
                      <a:pt x="282994" y="94751"/>
                    </a:lnTo>
                    <a:lnTo>
                      <a:pt x="282660" y="94159"/>
                    </a:lnTo>
                    <a:lnTo>
                      <a:pt x="282290" y="93566"/>
                    </a:lnTo>
                    <a:lnTo>
                      <a:pt x="281882" y="93047"/>
                    </a:lnTo>
                    <a:lnTo>
                      <a:pt x="281401" y="92528"/>
                    </a:lnTo>
                    <a:lnTo>
                      <a:pt x="280882" y="92083"/>
                    </a:lnTo>
                    <a:lnTo>
                      <a:pt x="280326" y="91676"/>
                    </a:lnTo>
                    <a:lnTo>
                      <a:pt x="279770" y="91305"/>
                    </a:lnTo>
                    <a:lnTo>
                      <a:pt x="279140" y="90972"/>
                    </a:lnTo>
                    <a:lnTo>
                      <a:pt x="278510" y="90712"/>
                    </a:lnTo>
                    <a:lnTo>
                      <a:pt x="277880" y="90490"/>
                    </a:lnTo>
                    <a:lnTo>
                      <a:pt x="277213" y="90342"/>
                    </a:lnTo>
                    <a:lnTo>
                      <a:pt x="276546" y="90231"/>
                    </a:lnTo>
                    <a:lnTo>
                      <a:pt x="275916" y="90194"/>
                    </a:lnTo>
                    <a:lnTo>
                      <a:pt x="275249" y="90231"/>
                    </a:lnTo>
                    <a:lnTo>
                      <a:pt x="274582" y="90305"/>
                    </a:lnTo>
                    <a:lnTo>
                      <a:pt x="273952" y="90490"/>
                    </a:lnTo>
                    <a:lnTo>
                      <a:pt x="273322" y="90712"/>
                    </a:lnTo>
                    <a:lnTo>
                      <a:pt x="272692" y="91046"/>
                    </a:lnTo>
                    <a:lnTo>
                      <a:pt x="272100" y="91453"/>
                    </a:lnTo>
                    <a:lnTo>
                      <a:pt x="271544" y="91898"/>
                    </a:lnTo>
                    <a:lnTo>
                      <a:pt x="271025" y="92491"/>
                    </a:lnTo>
                    <a:lnTo>
                      <a:pt x="270543" y="93121"/>
                    </a:lnTo>
                    <a:lnTo>
                      <a:pt x="270136" y="93862"/>
                    </a:lnTo>
                    <a:lnTo>
                      <a:pt x="270136" y="93862"/>
                    </a:lnTo>
                    <a:lnTo>
                      <a:pt x="269950" y="94159"/>
                    </a:lnTo>
                    <a:lnTo>
                      <a:pt x="269691" y="94492"/>
                    </a:lnTo>
                    <a:lnTo>
                      <a:pt x="269432" y="94751"/>
                    </a:lnTo>
                    <a:lnTo>
                      <a:pt x="269098" y="95048"/>
                    </a:lnTo>
                    <a:lnTo>
                      <a:pt x="268728" y="95307"/>
                    </a:lnTo>
                    <a:lnTo>
                      <a:pt x="268357" y="95567"/>
                    </a:lnTo>
                    <a:lnTo>
                      <a:pt x="267912" y="95789"/>
                    </a:lnTo>
                    <a:lnTo>
                      <a:pt x="267431" y="96048"/>
                    </a:lnTo>
                    <a:lnTo>
                      <a:pt x="266949" y="96271"/>
                    </a:lnTo>
                    <a:lnTo>
                      <a:pt x="266393" y="96456"/>
                    </a:lnTo>
                    <a:lnTo>
                      <a:pt x="265244" y="96864"/>
                    </a:lnTo>
                    <a:lnTo>
                      <a:pt x="263947" y="97197"/>
                    </a:lnTo>
                    <a:lnTo>
                      <a:pt x="262576" y="97494"/>
                    </a:lnTo>
                    <a:lnTo>
                      <a:pt x="261094" y="97790"/>
                    </a:lnTo>
                    <a:lnTo>
                      <a:pt x="259538" y="98012"/>
                    </a:lnTo>
                    <a:lnTo>
                      <a:pt x="257907" y="98235"/>
                    </a:lnTo>
                    <a:lnTo>
                      <a:pt x="256203" y="98420"/>
                    </a:lnTo>
                    <a:lnTo>
                      <a:pt x="254461" y="98568"/>
                    </a:lnTo>
                    <a:lnTo>
                      <a:pt x="252645" y="98679"/>
                    </a:lnTo>
                    <a:lnTo>
                      <a:pt x="250830" y="98791"/>
                    </a:lnTo>
                    <a:lnTo>
                      <a:pt x="248977" y="98865"/>
                    </a:lnTo>
                    <a:lnTo>
                      <a:pt x="245271" y="98976"/>
                    </a:lnTo>
                    <a:lnTo>
                      <a:pt x="241603" y="99013"/>
                    </a:lnTo>
                    <a:lnTo>
                      <a:pt x="238083" y="99013"/>
                    </a:lnTo>
                    <a:lnTo>
                      <a:pt x="234748" y="98976"/>
                    </a:lnTo>
                    <a:lnTo>
                      <a:pt x="229078" y="98902"/>
                    </a:lnTo>
                    <a:lnTo>
                      <a:pt x="226929" y="98865"/>
                    </a:lnTo>
                    <a:lnTo>
                      <a:pt x="225298" y="98902"/>
                    </a:lnTo>
                    <a:lnTo>
                      <a:pt x="225298" y="98902"/>
                    </a:lnTo>
                    <a:lnTo>
                      <a:pt x="220481" y="99050"/>
                    </a:lnTo>
                    <a:lnTo>
                      <a:pt x="215627" y="99161"/>
                    </a:lnTo>
                    <a:lnTo>
                      <a:pt x="210773" y="99198"/>
                    </a:lnTo>
                    <a:lnTo>
                      <a:pt x="205955" y="99235"/>
                    </a:lnTo>
                    <a:lnTo>
                      <a:pt x="201101" y="99235"/>
                    </a:lnTo>
                    <a:lnTo>
                      <a:pt x="196284" y="99198"/>
                    </a:lnTo>
                    <a:lnTo>
                      <a:pt x="191429" y="99124"/>
                    </a:lnTo>
                    <a:lnTo>
                      <a:pt x="186575" y="99050"/>
                    </a:lnTo>
                    <a:lnTo>
                      <a:pt x="186575" y="99050"/>
                    </a:lnTo>
                    <a:lnTo>
                      <a:pt x="186612" y="98012"/>
                    </a:lnTo>
                    <a:lnTo>
                      <a:pt x="186649" y="96975"/>
                    </a:lnTo>
                    <a:lnTo>
                      <a:pt x="186760" y="95974"/>
                    </a:lnTo>
                    <a:lnTo>
                      <a:pt x="186872" y="94974"/>
                    </a:lnTo>
                    <a:lnTo>
                      <a:pt x="187020" y="93973"/>
                    </a:lnTo>
                    <a:lnTo>
                      <a:pt x="187168" y="93010"/>
                    </a:lnTo>
                    <a:lnTo>
                      <a:pt x="187353" y="92046"/>
                    </a:lnTo>
                    <a:lnTo>
                      <a:pt x="187576" y="91120"/>
                    </a:lnTo>
                    <a:lnTo>
                      <a:pt x="187835" y="90194"/>
                    </a:lnTo>
                    <a:lnTo>
                      <a:pt x="188094" y="89267"/>
                    </a:lnTo>
                    <a:lnTo>
                      <a:pt x="188391" y="88341"/>
                    </a:lnTo>
                    <a:lnTo>
                      <a:pt x="188724" y="87451"/>
                    </a:lnTo>
                    <a:lnTo>
                      <a:pt x="189058" y="86562"/>
                    </a:lnTo>
                    <a:lnTo>
                      <a:pt x="189428" y="85710"/>
                    </a:lnTo>
                    <a:lnTo>
                      <a:pt x="189836" y="84858"/>
                    </a:lnTo>
                    <a:lnTo>
                      <a:pt x="190244" y="84005"/>
                    </a:lnTo>
                    <a:lnTo>
                      <a:pt x="190688" y="83153"/>
                    </a:lnTo>
                    <a:lnTo>
                      <a:pt x="191133" y="82338"/>
                    </a:lnTo>
                    <a:lnTo>
                      <a:pt x="191615" y="81523"/>
                    </a:lnTo>
                    <a:lnTo>
                      <a:pt x="192096" y="80744"/>
                    </a:lnTo>
                    <a:lnTo>
                      <a:pt x="192615" y="79929"/>
                    </a:lnTo>
                    <a:lnTo>
                      <a:pt x="193171" y="79188"/>
                    </a:lnTo>
                    <a:lnTo>
                      <a:pt x="193727" y="78410"/>
                    </a:lnTo>
                    <a:lnTo>
                      <a:pt x="194283" y="77669"/>
                    </a:lnTo>
                    <a:lnTo>
                      <a:pt x="195506" y="76187"/>
                    </a:lnTo>
                    <a:lnTo>
                      <a:pt x="196765" y="74778"/>
                    </a:lnTo>
                    <a:lnTo>
                      <a:pt x="198137" y="73407"/>
                    </a:lnTo>
                    <a:lnTo>
                      <a:pt x="199508" y="72110"/>
                    </a:lnTo>
                    <a:lnTo>
                      <a:pt x="200990" y="70813"/>
                    </a:lnTo>
                    <a:lnTo>
                      <a:pt x="202509" y="69591"/>
                    </a:lnTo>
                    <a:lnTo>
                      <a:pt x="204065" y="68405"/>
                    </a:lnTo>
                    <a:lnTo>
                      <a:pt x="205659" y="67256"/>
                    </a:lnTo>
                    <a:lnTo>
                      <a:pt x="207326" y="66181"/>
                    </a:lnTo>
                    <a:lnTo>
                      <a:pt x="208994" y="65107"/>
                    </a:lnTo>
                    <a:lnTo>
                      <a:pt x="210735" y="64106"/>
                    </a:lnTo>
                    <a:lnTo>
                      <a:pt x="212477" y="63143"/>
                    </a:lnTo>
                    <a:lnTo>
                      <a:pt x="214256" y="62254"/>
                    </a:lnTo>
                    <a:lnTo>
                      <a:pt x="216071" y="61364"/>
                    </a:lnTo>
                    <a:lnTo>
                      <a:pt x="217887" y="60549"/>
                    </a:lnTo>
                    <a:lnTo>
                      <a:pt x="219703" y="59734"/>
                    </a:lnTo>
                    <a:lnTo>
                      <a:pt x="221556" y="58993"/>
                    </a:lnTo>
                    <a:lnTo>
                      <a:pt x="223408" y="58289"/>
                    </a:lnTo>
                    <a:lnTo>
                      <a:pt x="225261" y="57622"/>
                    </a:lnTo>
                    <a:lnTo>
                      <a:pt x="227114" y="56992"/>
                    </a:lnTo>
                    <a:lnTo>
                      <a:pt x="227114" y="56992"/>
                    </a:lnTo>
                    <a:lnTo>
                      <a:pt x="227929" y="56695"/>
                    </a:lnTo>
                    <a:lnTo>
                      <a:pt x="228670" y="56325"/>
                    </a:lnTo>
                    <a:lnTo>
                      <a:pt x="229300" y="55917"/>
                    </a:lnTo>
                    <a:lnTo>
                      <a:pt x="229893" y="55435"/>
                    </a:lnTo>
                    <a:lnTo>
                      <a:pt x="230412" y="54954"/>
                    </a:lnTo>
                    <a:lnTo>
                      <a:pt x="230857" y="54398"/>
                    </a:lnTo>
                    <a:lnTo>
                      <a:pt x="231227" y="53805"/>
                    </a:lnTo>
                    <a:lnTo>
                      <a:pt x="231561" y="53175"/>
                    </a:lnTo>
                    <a:lnTo>
                      <a:pt x="231820" y="52545"/>
                    </a:lnTo>
                    <a:lnTo>
                      <a:pt x="232005" y="51878"/>
                    </a:lnTo>
                    <a:lnTo>
                      <a:pt x="232117" y="51174"/>
                    </a:lnTo>
                    <a:lnTo>
                      <a:pt x="232191" y="50507"/>
                    </a:lnTo>
                    <a:lnTo>
                      <a:pt x="232228" y="49803"/>
                    </a:lnTo>
                    <a:lnTo>
                      <a:pt x="232154" y="49136"/>
                    </a:lnTo>
                    <a:lnTo>
                      <a:pt x="232079" y="48432"/>
                    </a:lnTo>
                    <a:lnTo>
                      <a:pt x="231931" y="47765"/>
                    </a:lnTo>
                    <a:lnTo>
                      <a:pt x="231709" y="47135"/>
                    </a:lnTo>
                    <a:lnTo>
                      <a:pt x="231450" y="46468"/>
                    </a:lnTo>
                    <a:lnTo>
                      <a:pt x="231153" y="45875"/>
                    </a:lnTo>
                    <a:lnTo>
                      <a:pt x="230783" y="45319"/>
                    </a:lnTo>
                    <a:lnTo>
                      <a:pt x="230375" y="44763"/>
                    </a:lnTo>
                    <a:lnTo>
                      <a:pt x="229930" y="44282"/>
                    </a:lnTo>
                    <a:lnTo>
                      <a:pt x="229449" y="43837"/>
                    </a:lnTo>
                    <a:lnTo>
                      <a:pt x="228893" y="43466"/>
                    </a:lnTo>
                    <a:lnTo>
                      <a:pt x="228337" y="43133"/>
                    </a:lnTo>
                    <a:lnTo>
                      <a:pt x="227707" y="42873"/>
                    </a:lnTo>
                    <a:lnTo>
                      <a:pt x="227040" y="42651"/>
                    </a:lnTo>
                    <a:lnTo>
                      <a:pt x="226373" y="42540"/>
                    </a:lnTo>
                    <a:lnTo>
                      <a:pt x="225632" y="42503"/>
                    </a:lnTo>
                    <a:lnTo>
                      <a:pt x="224854" y="42540"/>
                    </a:lnTo>
                    <a:lnTo>
                      <a:pt x="224075" y="42651"/>
                    </a:lnTo>
                    <a:lnTo>
                      <a:pt x="223223" y="42911"/>
                    </a:lnTo>
                    <a:lnTo>
                      <a:pt x="223223" y="42911"/>
                    </a:lnTo>
                    <a:lnTo>
                      <a:pt x="220852" y="43689"/>
                    </a:lnTo>
                    <a:lnTo>
                      <a:pt x="218443" y="44578"/>
                    </a:lnTo>
                    <a:lnTo>
                      <a:pt x="216071" y="45504"/>
                    </a:lnTo>
                    <a:lnTo>
                      <a:pt x="213700" y="46468"/>
                    </a:lnTo>
                    <a:lnTo>
                      <a:pt x="211328" y="47542"/>
                    </a:lnTo>
                    <a:lnTo>
                      <a:pt x="208994" y="48654"/>
                    </a:lnTo>
                    <a:lnTo>
                      <a:pt x="206696" y="49803"/>
                    </a:lnTo>
                    <a:lnTo>
                      <a:pt x="204436" y="51026"/>
                    </a:lnTo>
                    <a:lnTo>
                      <a:pt x="202176" y="52323"/>
                    </a:lnTo>
                    <a:lnTo>
                      <a:pt x="199989" y="53694"/>
                    </a:lnTo>
                    <a:lnTo>
                      <a:pt x="197840" y="55102"/>
                    </a:lnTo>
                    <a:lnTo>
                      <a:pt x="195728" y="56584"/>
                    </a:lnTo>
                    <a:lnTo>
                      <a:pt x="193690" y="58103"/>
                    </a:lnTo>
                    <a:lnTo>
                      <a:pt x="191726" y="59697"/>
                    </a:lnTo>
                    <a:lnTo>
                      <a:pt x="190725" y="60512"/>
                    </a:lnTo>
                    <a:lnTo>
                      <a:pt x="189799" y="61364"/>
                    </a:lnTo>
                    <a:lnTo>
                      <a:pt x="188873" y="62217"/>
                    </a:lnTo>
                    <a:lnTo>
                      <a:pt x="187946" y="63069"/>
                    </a:lnTo>
                    <a:lnTo>
                      <a:pt x="187057" y="63958"/>
                    </a:lnTo>
                    <a:lnTo>
                      <a:pt x="186168" y="64847"/>
                    </a:lnTo>
                    <a:lnTo>
                      <a:pt x="185315" y="65737"/>
                    </a:lnTo>
                    <a:lnTo>
                      <a:pt x="184463" y="66663"/>
                    </a:lnTo>
                    <a:lnTo>
                      <a:pt x="183648" y="67627"/>
                    </a:lnTo>
                    <a:lnTo>
                      <a:pt x="182870" y="68553"/>
                    </a:lnTo>
                    <a:lnTo>
                      <a:pt x="182091" y="69554"/>
                    </a:lnTo>
                    <a:lnTo>
                      <a:pt x="181350" y="70517"/>
                    </a:lnTo>
                    <a:lnTo>
                      <a:pt x="180646" y="71518"/>
                    </a:lnTo>
                    <a:lnTo>
                      <a:pt x="179942" y="72518"/>
                    </a:lnTo>
                    <a:lnTo>
                      <a:pt x="179275" y="73556"/>
                    </a:lnTo>
                    <a:lnTo>
                      <a:pt x="178608" y="74593"/>
                    </a:lnTo>
                    <a:lnTo>
                      <a:pt x="177978" y="75668"/>
                    </a:lnTo>
                    <a:lnTo>
                      <a:pt x="177385" y="76742"/>
                    </a:lnTo>
                    <a:lnTo>
                      <a:pt x="176830" y="77817"/>
                    </a:lnTo>
                    <a:lnTo>
                      <a:pt x="176274" y="78929"/>
                    </a:lnTo>
                    <a:lnTo>
                      <a:pt x="175755" y="80040"/>
                    </a:lnTo>
                    <a:lnTo>
                      <a:pt x="175273" y="81189"/>
                    </a:lnTo>
                    <a:lnTo>
                      <a:pt x="174829" y="82338"/>
                    </a:lnTo>
                    <a:lnTo>
                      <a:pt x="174421" y="83524"/>
                    </a:lnTo>
                    <a:lnTo>
                      <a:pt x="174013" y="84672"/>
                    </a:lnTo>
                    <a:lnTo>
                      <a:pt x="173643" y="85895"/>
                    </a:lnTo>
                    <a:lnTo>
                      <a:pt x="173309" y="87081"/>
                    </a:lnTo>
                    <a:lnTo>
                      <a:pt x="173050" y="88304"/>
                    </a:lnTo>
                    <a:lnTo>
                      <a:pt x="172753" y="89564"/>
                    </a:lnTo>
                    <a:lnTo>
                      <a:pt x="172531" y="90824"/>
                    </a:lnTo>
                    <a:lnTo>
                      <a:pt x="172346" y="92083"/>
                    </a:lnTo>
                    <a:lnTo>
                      <a:pt x="172198" y="93343"/>
                    </a:lnTo>
                    <a:lnTo>
                      <a:pt x="172049" y="94640"/>
                    </a:lnTo>
                    <a:lnTo>
                      <a:pt x="171975" y="95974"/>
                    </a:lnTo>
                    <a:lnTo>
                      <a:pt x="171938" y="97308"/>
                    </a:lnTo>
                    <a:lnTo>
                      <a:pt x="171901" y="98642"/>
                    </a:lnTo>
                    <a:lnTo>
                      <a:pt x="171901" y="98642"/>
                    </a:lnTo>
                    <a:lnTo>
                      <a:pt x="164453" y="98383"/>
                    </a:lnTo>
                    <a:lnTo>
                      <a:pt x="156968" y="98049"/>
                    </a:lnTo>
                    <a:lnTo>
                      <a:pt x="156968" y="98049"/>
                    </a:lnTo>
                    <a:lnTo>
                      <a:pt x="153929" y="97901"/>
                    </a:lnTo>
                    <a:lnTo>
                      <a:pt x="150928" y="97716"/>
                    </a:lnTo>
                    <a:lnTo>
                      <a:pt x="147926" y="97457"/>
                    </a:lnTo>
                    <a:lnTo>
                      <a:pt x="144925" y="97160"/>
                    </a:lnTo>
                    <a:lnTo>
                      <a:pt x="141960" y="96827"/>
                    </a:lnTo>
                    <a:lnTo>
                      <a:pt x="139033" y="96456"/>
                    </a:lnTo>
                    <a:lnTo>
                      <a:pt x="136105" y="96048"/>
                    </a:lnTo>
                    <a:lnTo>
                      <a:pt x="133178" y="95567"/>
                    </a:lnTo>
                    <a:lnTo>
                      <a:pt x="130288" y="95085"/>
                    </a:lnTo>
                    <a:lnTo>
                      <a:pt x="127434" y="94529"/>
                    </a:lnTo>
                    <a:lnTo>
                      <a:pt x="124581" y="93936"/>
                    </a:lnTo>
                    <a:lnTo>
                      <a:pt x="121728" y="93306"/>
                    </a:lnTo>
                    <a:lnTo>
                      <a:pt x="118912" y="92602"/>
                    </a:lnTo>
                    <a:lnTo>
                      <a:pt x="116132" y="91898"/>
                    </a:lnTo>
                    <a:lnTo>
                      <a:pt x="113390" y="91120"/>
                    </a:lnTo>
                    <a:lnTo>
                      <a:pt x="110648" y="90305"/>
                    </a:lnTo>
                    <a:lnTo>
                      <a:pt x="107906" y="89452"/>
                    </a:lnTo>
                    <a:lnTo>
                      <a:pt x="105238" y="88563"/>
                    </a:lnTo>
                    <a:lnTo>
                      <a:pt x="102533" y="87637"/>
                    </a:lnTo>
                    <a:lnTo>
                      <a:pt x="99902" y="86636"/>
                    </a:lnTo>
                    <a:lnTo>
                      <a:pt x="97271" y="85599"/>
                    </a:lnTo>
                    <a:lnTo>
                      <a:pt x="94677" y="84524"/>
                    </a:lnTo>
                    <a:lnTo>
                      <a:pt x="92120" y="83412"/>
                    </a:lnTo>
                    <a:lnTo>
                      <a:pt x="89563" y="82264"/>
                    </a:lnTo>
                    <a:lnTo>
                      <a:pt x="87081" y="81078"/>
                    </a:lnTo>
                    <a:lnTo>
                      <a:pt x="84598" y="79818"/>
                    </a:lnTo>
                    <a:lnTo>
                      <a:pt x="82115" y="78521"/>
                    </a:lnTo>
                    <a:lnTo>
                      <a:pt x="79707" y="77224"/>
                    </a:lnTo>
                    <a:lnTo>
                      <a:pt x="77298" y="75816"/>
                    </a:lnTo>
                    <a:lnTo>
                      <a:pt x="74927" y="74408"/>
                    </a:lnTo>
                    <a:lnTo>
                      <a:pt x="72592" y="72963"/>
                    </a:lnTo>
                    <a:lnTo>
                      <a:pt x="70295" y="71443"/>
                    </a:lnTo>
                    <a:lnTo>
                      <a:pt x="67997" y="69924"/>
                    </a:lnTo>
                    <a:lnTo>
                      <a:pt x="65774" y="68331"/>
                    </a:lnTo>
                    <a:lnTo>
                      <a:pt x="63550" y="66700"/>
                    </a:lnTo>
                    <a:lnTo>
                      <a:pt x="61364" y="64996"/>
                    </a:lnTo>
                    <a:lnTo>
                      <a:pt x="59215" y="63291"/>
                    </a:lnTo>
                    <a:lnTo>
                      <a:pt x="57103" y="61512"/>
                    </a:lnTo>
                    <a:lnTo>
                      <a:pt x="55028" y="59734"/>
                    </a:lnTo>
                    <a:lnTo>
                      <a:pt x="52990" y="57881"/>
                    </a:lnTo>
                    <a:lnTo>
                      <a:pt x="50989" y="55991"/>
                    </a:lnTo>
                    <a:lnTo>
                      <a:pt x="48988" y="54064"/>
                    </a:lnTo>
                    <a:lnTo>
                      <a:pt x="47061" y="52063"/>
                    </a:lnTo>
                    <a:lnTo>
                      <a:pt x="45171" y="50062"/>
                    </a:lnTo>
                    <a:lnTo>
                      <a:pt x="43318" y="47987"/>
                    </a:lnTo>
                    <a:lnTo>
                      <a:pt x="41465" y="45875"/>
                    </a:lnTo>
                    <a:lnTo>
                      <a:pt x="39687" y="43726"/>
                    </a:lnTo>
                    <a:lnTo>
                      <a:pt x="37945" y="41539"/>
                    </a:lnTo>
                    <a:lnTo>
                      <a:pt x="36240" y="39316"/>
                    </a:lnTo>
                    <a:lnTo>
                      <a:pt x="34573" y="37019"/>
                    </a:lnTo>
                    <a:lnTo>
                      <a:pt x="32942" y="34721"/>
                    </a:lnTo>
                    <a:lnTo>
                      <a:pt x="31349" y="32350"/>
                    </a:lnTo>
                    <a:lnTo>
                      <a:pt x="29793" y="29941"/>
                    </a:lnTo>
                    <a:lnTo>
                      <a:pt x="28311" y="27495"/>
                    </a:lnTo>
                    <a:lnTo>
                      <a:pt x="26828" y="25013"/>
                    </a:lnTo>
                    <a:lnTo>
                      <a:pt x="25420" y="22456"/>
                    </a:lnTo>
                    <a:lnTo>
                      <a:pt x="24049" y="19899"/>
                    </a:lnTo>
                    <a:lnTo>
                      <a:pt x="22715" y="17268"/>
                    </a:lnTo>
                    <a:lnTo>
                      <a:pt x="21418" y="14600"/>
                    </a:lnTo>
                    <a:lnTo>
                      <a:pt x="20195" y="11895"/>
                    </a:lnTo>
                    <a:lnTo>
                      <a:pt x="18972" y="9153"/>
                    </a:lnTo>
                    <a:lnTo>
                      <a:pt x="17824" y="6374"/>
                    </a:lnTo>
                    <a:lnTo>
                      <a:pt x="16712" y="3520"/>
                    </a:lnTo>
                    <a:lnTo>
                      <a:pt x="15675" y="667"/>
                    </a:lnTo>
                  </a:path>
                </a:pathLst>
              </a:custGeom>
              <a:noFill/>
              <a:ln>
                <a:noFill/>
              </a:ln>
              <a:effectLst>
                <a:outerShdw blurRad="57150" dist="19050" dir="15060000" algn="bl" rotWithShape="0">
                  <a:srgbClr val="A58164">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 name="Google Shape;37;p2"/>
            <p:cNvGrpSpPr/>
            <p:nvPr/>
          </p:nvGrpSpPr>
          <p:grpSpPr>
            <a:xfrm>
              <a:off x="1260311" y="155206"/>
              <a:ext cx="538051" cy="524800"/>
              <a:chOff x="3228225" y="3246725"/>
              <a:chExt cx="356325" cy="347550"/>
            </a:xfrm>
          </p:grpSpPr>
          <p:sp>
            <p:nvSpPr>
              <p:cNvPr id="38" name="Google Shape;38;p2"/>
              <p:cNvSpPr/>
              <p:nvPr/>
            </p:nvSpPr>
            <p:spPr>
              <a:xfrm>
                <a:off x="3319400" y="3246725"/>
                <a:ext cx="173625" cy="173625"/>
              </a:xfrm>
              <a:custGeom>
                <a:avLst/>
                <a:gdLst/>
                <a:ahLst/>
                <a:cxnLst/>
                <a:rect l="l" t="t" r="r" b="b"/>
                <a:pathLst>
                  <a:path w="6945" h="6945" extrusionOk="0">
                    <a:moveTo>
                      <a:pt x="3466" y="1"/>
                    </a:moveTo>
                    <a:cubicBezTo>
                      <a:pt x="1558" y="1"/>
                      <a:pt x="1" y="1558"/>
                      <a:pt x="1" y="3479"/>
                    </a:cubicBezTo>
                    <a:cubicBezTo>
                      <a:pt x="1" y="5400"/>
                      <a:pt x="1558" y="6945"/>
                      <a:pt x="3466" y="6945"/>
                    </a:cubicBezTo>
                    <a:cubicBezTo>
                      <a:pt x="5387" y="6945"/>
                      <a:pt x="6945" y="5400"/>
                      <a:pt x="6945" y="3479"/>
                    </a:cubicBezTo>
                    <a:cubicBezTo>
                      <a:pt x="6945" y="1558"/>
                      <a:pt x="5387" y="1"/>
                      <a:pt x="3466" y="1"/>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p2"/>
              <p:cNvSpPr/>
              <p:nvPr/>
            </p:nvSpPr>
            <p:spPr>
              <a:xfrm>
                <a:off x="3410900" y="3313575"/>
                <a:ext cx="173650" cy="173625"/>
              </a:xfrm>
              <a:custGeom>
                <a:avLst/>
                <a:gdLst/>
                <a:ahLst/>
                <a:cxnLst/>
                <a:rect l="l" t="t" r="r" b="b"/>
                <a:pathLst>
                  <a:path w="6946" h="6945" extrusionOk="0">
                    <a:moveTo>
                      <a:pt x="3479" y="0"/>
                    </a:moveTo>
                    <a:cubicBezTo>
                      <a:pt x="1558" y="0"/>
                      <a:pt x="1" y="1545"/>
                      <a:pt x="1" y="3466"/>
                    </a:cubicBezTo>
                    <a:cubicBezTo>
                      <a:pt x="1" y="5387"/>
                      <a:pt x="1558" y="6945"/>
                      <a:pt x="3479" y="6945"/>
                    </a:cubicBezTo>
                    <a:cubicBezTo>
                      <a:pt x="5400" y="6945"/>
                      <a:pt x="6945" y="5387"/>
                      <a:pt x="6945" y="3466"/>
                    </a:cubicBezTo>
                    <a:cubicBezTo>
                      <a:pt x="6945" y="1545"/>
                      <a:pt x="5400" y="0"/>
                      <a:pt x="3479" y="0"/>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0;p2"/>
              <p:cNvSpPr/>
              <p:nvPr/>
            </p:nvSpPr>
            <p:spPr>
              <a:xfrm>
                <a:off x="3262950" y="3420650"/>
                <a:ext cx="173625" cy="173625"/>
              </a:xfrm>
              <a:custGeom>
                <a:avLst/>
                <a:gdLst/>
                <a:ahLst/>
                <a:cxnLst/>
                <a:rect l="l" t="t" r="r" b="b"/>
                <a:pathLst>
                  <a:path w="6945" h="6945" extrusionOk="0">
                    <a:moveTo>
                      <a:pt x="3479" y="1"/>
                    </a:moveTo>
                    <a:cubicBezTo>
                      <a:pt x="1558" y="1"/>
                      <a:pt x="0" y="1545"/>
                      <a:pt x="0" y="3466"/>
                    </a:cubicBezTo>
                    <a:cubicBezTo>
                      <a:pt x="0" y="5387"/>
                      <a:pt x="1558" y="6945"/>
                      <a:pt x="3479" y="6945"/>
                    </a:cubicBezTo>
                    <a:cubicBezTo>
                      <a:pt x="5387" y="6945"/>
                      <a:pt x="6944" y="5387"/>
                      <a:pt x="6944" y="3466"/>
                    </a:cubicBezTo>
                    <a:cubicBezTo>
                      <a:pt x="6944" y="1545"/>
                      <a:pt x="5387" y="1"/>
                      <a:pt x="3479" y="1"/>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2"/>
              <p:cNvSpPr/>
              <p:nvPr/>
            </p:nvSpPr>
            <p:spPr>
              <a:xfrm>
                <a:off x="3228225" y="3313575"/>
                <a:ext cx="173625" cy="173625"/>
              </a:xfrm>
              <a:custGeom>
                <a:avLst/>
                <a:gdLst/>
                <a:ahLst/>
                <a:cxnLst/>
                <a:rect l="l" t="t" r="r" b="b"/>
                <a:pathLst>
                  <a:path w="6945" h="6945" extrusionOk="0">
                    <a:moveTo>
                      <a:pt x="3466" y="0"/>
                    </a:moveTo>
                    <a:cubicBezTo>
                      <a:pt x="1558" y="0"/>
                      <a:pt x="0" y="1545"/>
                      <a:pt x="0" y="3466"/>
                    </a:cubicBezTo>
                    <a:cubicBezTo>
                      <a:pt x="0" y="5387"/>
                      <a:pt x="1558" y="6945"/>
                      <a:pt x="3466" y="6945"/>
                    </a:cubicBezTo>
                    <a:cubicBezTo>
                      <a:pt x="5387" y="6945"/>
                      <a:pt x="6944" y="5387"/>
                      <a:pt x="6944" y="3466"/>
                    </a:cubicBezTo>
                    <a:cubicBezTo>
                      <a:pt x="6944" y="1545"/>
                      <a:pt x="5387" y="0"/>
                      <a:pt x="3466" y="0"/>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2"/>
              <p:cNvSpPr/>
              <p:nvPr/>
            </p:nvSpPr>
            <p:spPr>
              <a:xfrm>
                <a:off x="3376525" y="3420650"/>
                <a:ext cx="173625" cy="173625"/>
              </a:xfrm>
              <a:custGeom>
                <a:avLst/>
                <a:gdLst/>
                <a:ahLst/>
                <a:cxnLst/>
                <a:rect l="l" t="t" r="r" b="b"/>
                <a:pathLst>
                  <a:path w="6945" h="6945" extrusionOk="0">
                    <a:moveTo>
                      <a:pt x="3479" y="1"/>
                    </a:moveTo>
                    <a:cubicBezTo>
                      <a:pt x="1558" y="1"/>
                      <a:pt x="0" y="1545"/>
                      <a:pt x="0" y="3466"/>
                    </a:cubicBezTo>
                    <a:cubicBezTo>
                      <a:pt x="0" y="5387"/>
                      <a:pt x="1558" y="6945"/>
                      <a:pt x="3479" y="6945"/>
                    </a:cubicBezTo>
                    <a:cubicBezTo>
                      <a:pt x="5387" y="6945"/>
                      <a:pt x="6944" y="5387"/>
                      <a:pt x="6944" y="3466"/>
                    </a:cubicBezTo>
                    <a:cubicBezTo>
                      <a:pt x="6944" y="1545"/>
                      <a:pt x="5387" y="1"/>
                      <a:pt x="3479" y="1"/>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3;p2"/>
              <p:cNvSpPr/>
              <p:nvPr/>
            </p:nvSpPr>
            <p:spPr>
              <a:xfrm>
                <a:off x="3343750" y="3300550"/>
                <a:ext cx="124625" cy="115950"/>
              </a:xfrm>
              <a:custGeom>
                <a:avLst/>
                <a:gdLst/>
                <a:ahLst/>
                <a:cxnLst/>
                <a:rect l="l" t="t" r="r" b="b"/>
                <a:pathLst>
                  <a:path w="4985" h="4638" extrusionOk="0">
                    <a:moveTo>
                      <a:pt x="2489" y="1"/>
                    </a:moveTo>
                    <a:cubicBezTo>
                      <a:pt x="2370" y="1"/>
                      <a:pt x="2250" y="10"/>
                      <a:pt x="2129" y="28"/>
                    </a:cubicBezTo>
                    <a:cubicBezTo>
                      <a:pt x="857" y="223"/>
                      <a:pt x="0" y="1417"/>
                      <a:pt x="195" y="2676"/>
                    </a:cubicBezTo>
                    <a:cubicBezTo>
                      <a:pt x="383" y="3827"/>
                      <a:pt x="1367" y="4638"/>
                      <a:pt x="2495" y="4638"/>
                    </a:cubicBezTo>
                    <a:cubicBezTo>
                      <a:pt x="2614" y="4638"/>
                      <a:pt x="2734" y="4629"/>
                      <a:pt x="2856" y="4610"/>
                    </a:cubicBezTo>
                    <a:cubicBezTo>
                      <a:pt x="4115" y="4415"/>
                      <a:pt x="4984" y="3221"/>
                      <a:pt x="4777" y="1962"/>
                    </a:cubicBezTo>
                    <a:cubicBezTo>
                      <a:pt x="4600" y="811"/>
                      <a:pt x="3617" y="1"/>
                      <a:pt x="2489" y="1"/>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2"/>
              <p:cNvSpPr/>
              <p:nvPr/>
            </p:nvSpPr>
            <p:spPr>
              <a:xfrm>
                <a:off x="3413825" y="3349725"/>
                <a:ext cx="121075" cy="116250"/>
              </a:xfrm>
              <a:custGeom>
                <a:avLst/>
                <a:gdLst/>
                <a:ahLst/>
                <a:cxnLst/>
                <a:rect l="l" t="t" r="r" b="b"/>
                <a:pathLst>
                  <a:path w="4843" h="4650" extrusionOk="0">
                    <a:moveTo>
                      <a:pt x="2421" y="0"/>
                    </a:moveTo>
                    <a:cubicBezTo>
                      <a:pt x="1228" y="0"/>
                      <a:pt x="203" y="928"/>
                      <a:pt x="105" y="2137"/>
                    </a:cubicBezTo>
                    <a:cubicBezTo>
                      <a:pt x="1" y="3409"/>
                      <a:pt x="961" y="4538"/>
                      <a:pt x="2233" y="4642"/>
                    </a:cubicBezTo>
                    <a:cubicBezTo>
                      <a:pt x="2297" y="4647"/>
                      <a:pt x="2361" y="4650"/>
                      <a:pt x="2424" y="4650"/>
                    </a:cubicBezTo>
                    <a:cubicBezTo>
                      <a:pt x="3616" y="4650"/>
                      <a:pt x="4640" y="3734"/>
                      <a:pt x="4738" y="2513"/>
                    </a:cubicBezTo>
                    <a:cubicBezTo>
                      <a:pt x="4842" y="1241"/>
                      <a:pt x="3895" y="112"/>
                      <a:pt x="2610" y="8"/>
                    </a:cubicBezTo>
                    <a:cubicBezTo>
                      <a:pt x="2546" y="3"/>
                      <a:pt x="2484" y="0"/>
                      <a:pt x="2421" y="0"/>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5;p2"/>
              <p:cNvSpPr/>
              <p:nvPr/>
            </p:nvSpPr>
            <p:spPr>
              <a:xfrm>
                <a:off x="3305125" y="3429700"/>
                <a:ext cx="118475" cy="116250"/>
              </a:xfrm>
              <a:custGeom>
                <a:avLst/>
                <a:gdLst/>
                <a:ahLst/>
                <a:cxnLst/>
                <a:rect l="l" t="t" r="r" b="b"/>
                <a:pathLst>
                  <a:path w="4739" h="4650" extrusionOk="0">
                    <a:moveTo>
                      <a:pt x="2368" y="0"/>
                    </a:moveTo>
                    <a:cubicBezTo>
                      <a:pt x="2336" y="0"/>
                      <a:pt x="2304" y="1"/>
                      <a:pt x="2272" y="2"/>
                    </a:cubicBezTo>
                    <a:cubicBezTo>
                      <a:pt x="1000" y="54"/>
                      <a:pt x="0" y="1131"/>
                      <a:pt x="52" y="2416"/>
                    </a:cubicBezTo>
                    <a:cubicBezTo>
                      <a:pt x="103" y="3677"/>
                      <a:pt x="1141" y="4650"/>
                      <a:pt x="2381" y="4650"/>
                    </a:cubicBezTo>
                    <a:cubicBezTo>
                      <a:pt x="2405" y="4650"/>
                      <a:pt x="2429" y="4650"/>
                      <a:pt x="2454" y="4649"/>
                    </a:cubicBezTo>
                    <a:cubicBezTo>
                      <a:pt x="3739" y="4597"/>
                      <a:pt x="4738" y="3520"/>
                      <a:pt x="4686" y="2235"/>
                    </a:cubicBezTo>
                    <a:cubicBezTo>
                      <a:pt x="4636" y="982"/>
                      <a:pt x="3610" y="0"/>
                      <a:pt x="2368" y="0"/>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2"/>
              <p:cNvSpPr/>
              <p:nvPr/>
            </p:nvSpPr>
            <p:spPr>
              <a:xfrm>
                <a:off x="3273650" y="3350375"/>
                <a:ext cx="130475" cy="116125"/>
              </a:xfrm>
              <a:custGeom>
                <a:avLst/>
                <a:gdLst/>
                <a:ahLst/>
                <a:cxnLst/>
                <a:rect l="l" t="t" r="r" b="b"/>
                <a:pathLst>
                  <a:path w="5219" h="4645" extrusionOk="0">
                    <a:moveTo>
                      <a:pt x="2603" y="1"/>
                    </a:moveTo>
                    <a:cubicBezTo>
                      <a:pt x="1634" y="1"/>
                      <a:pt x="734" y="616"/>
                      <a:pt x="403" y="1579"/>
                    </a:cubicBezTo>
                    <a:cubicBezTo>
                      <a:pt x="0" y="2799"/>
                      <a:pt x="649" y="4110"/>
                      <a:pt x="1870" y="4525"/>
                    </a:cubicBezTo>
                    <a:cubicBezTo>
                      <a:pt x="2112" y="4606"/>
                      <a:pt x="2358" y="4644"/>
                      <a:pt x="2601" y="4644"/>
                    </a:cubicBezTo>
                    <a:cubicBezTo>
                      <a:pt x="3571" y="4644"/>
                      <a:pt x="4481" y="4034"/>
                      <a:pt x="4803" y="3058"/>
                    </a:cubicBezTo>
                    <a:cubicBezTo>
                      <a:pt x="5218" y="1851"/>
                      <a:pt x="4556" y="527"/>
                      <a:pt x="3349" y="125"/>
                    </a:cubicBezTo>
                    <a:cubicBezTo>
                      <a:pt x="3102" y="41"/>
                      <a:pt x="2850" y="1"/>
                      <a:pt x="2603" y="1"/>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2"/>
              <p:cNvSpPr/>
              <p:nvPr/>
            </p:nvSpPr>
            <p:spPr>
              <a:xfrm>
                <a:off x="3386575" y="3430125"/>
                <a:ext cx="123975" cy="116075"/>
              </a:xfrm>
              <a:custGeom>
                <a:avLst/>
                <a:gdLst/>
                <a:ahLst/>
                <a:cxnLst/>
                <a:rect l="l" t="t" r="r" b="b"/>
                <a:pathLst>
                  <a:path w="4959" h="4643" extrusionOk="0">
                    <a:moveTo>
                      <a:pt x="2478" y="0"/>
                    </a:moveTo>
                    <a:cubicBezTo>
                      <a:pt x="2367" y="0"/>
                      <a:pt x="2255" y="8"/>
                      <a:pt x="2142" y="24"/>
                    </a:cubicBezTo>
                    <a:cubicBezTo>
                      <a:pt x="870" y="206"/>
                      <a:pt x="0" y="1387"/>
                      <a:pt x="182" y="2646"/>
                    </a:cubicBezTo>
                    <a:cubicBezTo>
                      <a:pt x="348" y="3806"/>
                      <a:pt x="1345" y="4643"/>
                      <a:pt x="2475" y="4643"/>
                    </a:cubicBezTo>
                    <a:cubicBezTo>
                      <a:pt x="2584" y="4643"/>
                      <a:pt x="2693" y="4635"/>
                      <a:pt x="2804" y="4619"/>
                    </a:cubicBezTo>
                    <a:cubicBezTo>
                      <a:pt x="4076" y="4424"/>
                      <a:pt x="4959" y="3256"/>
                      <a:pt x="4777" y="1984"/>
                    </a:cubicBezTo>
                    <a:cubicBezTo>
                      <a:pt x="4600" y="825"/>
                      <a:pt x="3614" y="0"/>
                      <a:pt x="2478" y="0"/>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2"/>
              <p:cNvSpPr/>
              <p:nvPr/>
            </p:nvSpPr>
            <p:spPr>
              <a:xfrm>
                <a:off x="3351525" y="3375225"/>
                <a:ext cx="109375" cy="109375"/>
              </a:xfrm>
              <a:custGeom>
                <a:avLst/>
                <a:gdLst/>
                <a:ahLst/>
                <a:cxnLst/>
                <a:rect l="l" t="t" r="r" b="b"/>
                <a:pathLst>
                  <a:path w="4375" h="4375" extrusionOk="0">
                    <a:moveTo>
                      <a:pt x="2181" y="1"/>
                    </a:moveTo>
                    <a:cubicBezTo>
                      <a:pt x="974" y="1"/>
                      <a:pt x="1" y="974"/>
                      <a:pt x="1" y="2181"/>
                    </a:cubicBezTo>
                    <a:cubicBezTo>
                      <a:pt x="1" y="3388"/>
                      <a:pt x="974" y="4375"/>
                      <a:pt x="2181" y="4375"/>
                    </a:cubicBezTo>
                    <a:cubicBezTo>
                      <a:pt x="3401" y="4375"/>
                      <a:pt x="4375" y="3388"/>
                      <a:pt x="4375" y="2181"/>
                    </a:cubicBezTo>
                    <a:cubicBezTo>
                      <a:pt x="4375" y="974"/>
                      <a:pt x="3401" y="1"/>
                      <a:pt x="2181" y="1"/>
                    </a:cubicBezTo>
                    <a:close/>
                  </a:path>
                </a:pathLst>
              </a:custGeom>
              <a:solidFill>
                <a:schemeClr val="accent3"/>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49;p2"/>
              <p:cNvSpPr/>
              <p:nvPr/>
            </p:nvSpPr>
            <p:spPr>
              <a:xfrm>
                <a:off x="3379100" y="3402800"/>
                <a:ext cx="54225" cy="54225"/>
              </a:xfrm>
              <a:custGeom>
                <a:avLst/>
                <a:gdLst/>
                <a:ahLst/>
                <a:cxnLst/>
                <a:rect l="l" t="t" r="r" b="b"/>
                <a:pathLst>
                  <a:path w="2169" h="2169" extrusionOk="0">
                    <a:moveTo>
                      <a:pt x="1091" y="1"/>
                    </a:moveTo>
                    <a:cubicBezTo>
                      <a:pt x="481" y="1"/>
                      <a:pt x="1" y="481"/>
                      <a:pt x="1" y="1078"/>
                    </a:cubicBezTo>
                    <a:cubicBezTo>
                      <a:pt x="1" y="1688"/>
                      <a:pt x="481" y="2168"/>
                      <a:pt x="1091" y="2168"/>
                    </a:cubicBezTo>
                    <a:cubicBezTo>
                      <a:pt x="1688" y="2168"/>
                      <a:pt x="2168" y="1688"/>
                      <a:pt x="2168" y="1078"/>
                    </a:cubicBezTo>
                    <a:cubicBezTo>
                      <a:pt x="2168" y="481"/>
                      <a:pt x="1688" y="1"/>
                      <a:pt x="1091" y="1"/>
                    </a:cubicBezTo>
                    <a:close/>
                  </a:path>
                </a:pathLst>
              </a:custGeom>
              <a:solidFill>
                <a:srgbClr val="FFFFFF"/>
              </a:solidFill>
              <a:ln>
                <a:noFill/>
              </a:ln>
              <a:effectLst>
                <a:outerShdw blurRad="100013" algn="bl" rotWithShape="0">
                  <a:srgbClr val="BEAA4D"/>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50;p2"/>
              <p:cNvSpPr/>
              <p:nvPr/>
            </p:nvSpPr>
            <p:spPr>
              <a:xfrm>
                <a:off x="3395000" y="3344725"/>
                <a:ext cx="23075" cy="22725"/>
              </a:xfrm>
              <a:custGeom>
                <a:avLst/>
                <a:gdLst/>
                <a:ahLst/>
                <a:cxnLst/>
                <a:rect l="l" t="t" r="r" b="b"/>
                <a:pathLst>
                  <a:path w="923" h="909" extrusionOk="0">
                    <a:moveTo>
                      <a:pt x="455" y="0"/>
                    </a:moveTo>
                    <a:cubicBezTo>
                      <a:pt x="209" y="0"/>
                      <a:pt x="1" y="195"/>
                      <a:pt x="1" y="455"/>
                    </a:cubicBezTo>
                    <a:cubicBezTo>
                      <a:pt x="1" y="688"/>
                      <a:pt x="196" y="909"/>
                      <a:pt x="455" y="909"/>
                    </a:cubicBezTo>
                    <a:cubicBezTo>
                      <a:pt x="715" y="909"/>
                      <a:pt x="922" y="701"/>
                      <a:pt x="909" y="455"/>
                    </a:cubicBezTo>
                    <a:cubicBezTo>
                      <a:pt x="909" y="208"/>
                      <a:pt x="689" y="0"/>
                      <a:pt x="45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2"/>
              <p:cNvSpPr/>
              <p:nvPr/>
            </p:nvSpPr>
            <p:spPr>
              <a:xfrm>
                <a:off x="3401825" y="3355750"/>
                <a:ext cx="9100" cy="57800"/>
              </a:xfrm>
              <a:custGeom>
                <a:avLst/>
                <a:gdLst/>
                <a:ahLst/>
                <a:cxnLst/>
                <a:rect l="l" t="t" r="r" b="b"/>
                <a:pathLst>
                  <a:path w="364" h="2312" extrusionOk="0">
                    <a:moveTo>
                      <a:pt x="0" y="1"/>
                    </a:moveTo>
                    <a:lnTo>
                      <a:pt x="0" y="2311"/>
                    </a:lnTo>
                    <a:lnTo>
                      <a:pt x="364" y="2311"/>
                    </a:lnTo>
                    <a:lnTo>
                      <a:pt x="36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2"/>
              <p:cNvSpPr/>
              <p:nvPr/>
            </p:nvSpPr>
            <p:spPr>
              <a:xfrm>
                <a:off x="3349900" y="3358350"/>
                <a:ext cx="26000" cy="22950"/>
              </a:xfrm>
              <a:custGeom>
                <a:avLst/>
                <a:gdLst/>
                <a:ahLst/>
                <a:cxnLst/>
                <a:rect l="l" t="t" r="r" b="b"/>
                <a:pathLst>
                  <a:path w="1040" h="918" extrusionOk="0">
                    <a:moveTo>
                      <a:pt x="517" y="0"/>
                    </a:moveTo>
                    <a:cubicBezTo>
                      <a:pt x="421" y="0"/>
                      <a:pt x="323" y="29"/>
                      <a:pt x="234" y="91"/>
                    </a:cubicBezTo>
                    <a:cubicBezTo>
                      <a:pt x="53" y="234"/>
                      <a:pt x="1" y="520"/>
                      <a:pt x="143" y="740"/>
                    </a:cubicBezTo>
                    <a:cubicBezTo>
                      <a:pt x="228" y="856"/>
                      <a:pt x="369" y="917"/>
                      <a:pt x="512" y="917"/>
                    </a:cubicBezTo>
                    <a:cubicBezTo>
                      <a:pt x="610" y="917"/>
                      <a:pt x="708" y="889"/>
                      <a:pt x="792" y="831"/>
                    </a:cubicBezTo>
                    <a:cubicBezTo>
                      <a:pt x="987" y="688"/>
                      <a:pt x="1039" y="390"/>
                      <a:pt x="883" y="182"/>
                    </a:cubicBezTo>
                    <a:cubicBezTo>
                      <a:pt x="798" y="65"/>
                      <a:pt x="661" y="0"/>
                      <a:pt x="51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2"/>
              <p:cNvSpPr/>
              <p:nvPr/>
            </p:nvSpPr>
            <p:spPr>
              <a:xfrm>
                <a:off x="3358675" y="3367125"/>
                <a:ext cx="41875" cy="52250"/>
              </a:xfrm>
              <a:custGeom>
                <a:avLst/>
                <a:gdLst/>
                <a:ahLst/>
                <a:cxnLst/>
                <a:rect l="l" t="t" r="r" b="b"/>
                <a:pathLst>
                  <a:path w="1675" h="2090" extrusionOk="0">
                    <a:moveTo>
                      <a:pt x="312" y="0"/>
                    </a:moveTo>
                    <a:lnTo>
                      <a:pt x="0" y="221"/>
                    </a:lnTo>
                    <a:lnTo>
                      <a:pt x="1363" y="2090"/>
                    </a:lnTo>
                    <a:lnTo>
                      <a:pt x="1675" y="1869"/>
                    </a:lnTo>
                    <a:lnTo>
                      <a:pt x="31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2"/>
              <p:cNvSpPr/>
              <p:nvPr/>
            </p:nvSpPr>
            <p:spPr>
              <a:xfrm>
                <a:off x="3322975" y="3395100"/>
                <a:ext cx="25975" cy="23225"/>
              </a:xfrm>
              <a:custGeom>
                <a:avLst/>
                <a:gdLst/>
                <a:ahLst/>
                <a:cxnLst/>
                <a:rect l="l" t="t" r="r" b="b"/>
                <a:pathLst>
                  <a:path w="1039" h="929" extrusionOk="0">
                    <a:moveTo>
                      <a:pt x="530" y="1"/>
                    </a:moveTo>
                    <a:cubicBezTo>
                      <a:pt x="334" y="1"/>
                      <a:pt x="154" y="123"/>
                      <a:pt x="91" y="322"/>
                    </a:cubicBezTo>
                    <a:cubicBezTo>
                      <a:pt x="0" y="568"/>
                      <a:pt x="130" y="828"/>
                      <a:pt x="377" y="906"/>
                    </a:cubicBezTo>
                    <a:cubicBezTo>
                      <a:pt x="425" y="921"/>
                      <a:pt x="474" y="928"/>
                      <a:pt x="522" y="928"/>
                    </a:cubicBezTo>
                    <a:cubicBezTo>
                      <a:pt x="718" y="928"/>
                      <a:pt x="898" y="806"/>
                      <a:pt x="961" y="607"/>
                    </a:cubicBezTo>
                    <a:cubicBezTo>
                      <a:pt x="1039" y="374"/>
                      <a:pt x="896" y="114"/>
                      <a:pt x="675" y="23"/>
                    </a:cubicBezTo>
                    <a:cubicBezTo>
                      <a:pt x="627" y="8"/>
                      <a:pt x="578" y="1"/>
                      <a:pt x="53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2"/>
              <p:cNvSpPr/>
              <p:nvPr/>
            </p:nvSpPr>
            <p:spPr>
              <a:xfrm>
                <a:off x="3334650" y="3402475"/>
                <a:ext cx="58100" cy="26650"/>
              </a:xfrm>
              <a:custGeom>
                <a:avLst/>
                <a:gdLst/>
                <a:ahLst/>
                <a:cxnLst/>
                <a:rect l="l" t="t" r="r" b="b"/>
                <a:pathLst>
                  <a:path w="2324" h="1066" extrusionOk="0">
                    <a:moveTo>
                      <a:pt x="117" y="1"/>
                    </a:moveTo>
                    <a:lnTo>
                      <a:pt x="1" y="351"/>
                    </a:lnTo>
                    <a:lnTo>
                      <a:pt x="2207" y="1065"/>
                    </a:lnTo>
                    <a:lnTo>
                      <a:pt x="2324" y="715"/>
                    </a:lnTo>
                    <a:lnTo>
                      <a:pt x="11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2"/>
              <p:cNvSpPr/>
              <p:nvPr/>
            </p:nvSpPr>
            <p:spPr>
              <a:xfrm>
                <a:off x="3322975" y="3441025"/>
                <a:ext cx="25975" cy="23050"/>
              </a:xfrm>
              <a:custGeom>
                <a:avLst/>
                <a:gdLst/>
                <a:ahLst/>
                <a:cxnLst/>
                <a:rect l="l" t="t" r="r" b="b"/>
                <a:pathLst>
                  <a:path w="1039" h="922" extrusionOk="0">
                    <a:moveTo>
                      <a:pt x="537" y="0"/>
                    </a:moveTo>
                    <a:cubicBezTo>
                      <a:pt x="484" y="0"/>
                      <a:pt x="430" y="10"/>
                      <a:pt x="377" y="29"/>
                    </a:cubicBezTo>
                    <a:cubicBezTo>
                      <a:pt x="130" y="107"/>
                      <a:pt x="0" y="367"/>
                      <a:pt x="91" y="613"/>
                    </a:cubicBezTo>
                    <a:cubicBezTo>
                      <a:pt x="154" y="801"/>
                      <a:pt x="333" y="922"/>
                      <a:pt x="529" y="922"/>
                    </a:cubicBezTo>
                    <a:cubicBezTo>
                      <a:pt x="578" y="922"/>
                      <a:pt x="627" y="914"/>
                      <a:pt x="675" y="899"/>
                    </a:cubicBezTo>
                    <a:cubicBezTo>
                      <a:pt x="909" y="821"/>
                      <a:pt x="1039" y="562"/>
                      <a:pt x="961" y="315"/>
                    </a:cubicBezTo>
                    <a:cubicBezTo>
                      <a:pt x="900" y="122"/>
                      <a:pt x="727" y="0"/>
                      <a:pt x="53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7;p2"/>
              <p:cNvSpPr/>
              <p:nvPr/>
            </p:nvSpPr>
            <p:spPr>
              <a:xfrm>
                <a:off x="3334650" y="3430725"/>
                <a:ext cx="58100" cy="26625"/>
              </a:xfrm>
              <a:custGeom>
                <a:avLst/>
                <a:gdLst/>
                <a:ahLst/>
                <a:cxnLst/>
                <a:rect l="l" t="t" r="r" b="b"/>
                <a:pathLst>
                  <a:path w="2324" h="1065" extrusionOk="0">
                    <a:moveTo>
                      <a:pt x="2207" y="0"/>
                    </a:moveTo>
                    <a:lnTo>
                      <a:pt x="1" y="714"/>
                    </a:lnTo>
                    <a:lnTo>
                      <a:pt x="117" y="1064"/>
                    </a:lnTo>
                    <a:lnTo>
                      <a:pt x="2324" y="350"/>
                    </a:lnTo>
                    <a:lnTo>
                      <a:pt x="220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2"/>
              <p:cNvSpPr/>
              <p:nvPr/>
            </p:nvSpPr>
            <p:spPr>
              <a:xfrm>
                <a:off x="3349575" y="3478000"/>
                <a:ext cx="26650" cy="23250"/>
              </a:xfrm>
              <a:custGeom>
                <a:avLst/>
                <a:gdLst/>
                <a:ahLst/>
                <a:cxnLst/>
                <a:rect l="l" t="t" r="r" b="b"/>
                <a:pathLst>
                  <a:path w="1066" h="930" extrusionOk="0">
                    <a:moveTo>
                      <a:pt x="538" y="1"/>
                    </a:moveTo>
                    <a:cubicBezTo>
                      <a:pt x="390" y="1"/>
                      <a:pt x="244" y="66"/>
                      <a:pt x="156" y="186"/>
                    </a:cubicBezTo>
                    <a:cubicBezTo>
                      <a:pt x="1" y="393"/>
                      <a:pt x="40" y="692"/>
                      <a:pt x="247" y="835"/>
                    </a:cubicBezTo>
                    <a:cubicBezTo>
                      <a:pt x="337" y="898"/>
                      <a:pt x="437" y="929"/>
                      <a:pt x="534" y="929"/>
                    </a:cubicBezTo>
                    <a:cubicBezTo>
                      <a:pt x="676" y="929"/>
                      <a:pt x="811" y="862"/>
                      <a:pt x="896" y="731"/>
                    </a:cubicBezTo>
                    <a:cubicBezTo>
                      <a:pt x="1065" y="523"/>
                      <a:pt x="1013" y="225"/>
                      <a:pt x="805" y="82"/>
                    </a:cubicBezTo>
                    <a:cubicBezTo>
                      <a:pt x="725" y="27"/>
                      <a:pt x="631" y="1"/>
                      <a:pt x="53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2"/>
              <p:cNvSpPr/>
              <p:nvPr/>
            </p:nvSpPr>
            <p:spPr>
              <a:xfrm>
                <a:off x="3359325" y="3439800"/>
                <a:ext cx="41550" cy="52600"/>
              </a:xfrm>
              <a:custGeom>
                <a:avLst/>
                <a:gdLst/>
                <a:ahLst/>
                <a:cxnLst/>
                <a:rect l="l" t="t" r="r" b="b"/>
                <a:pathLst>
                  <a:path w="1662" h="2104" extrusionOk="0">
                    <a:moveTo>
                      <a:pt x="1363" y="0"/>
                    </a:moveTo>
                    <a:lnTo>
                      <a:pt x="0" y="1883"/>
                    </a:lnTo>
                    <a:lnTo>
                      <a:pt x="299" y="2103"/>
                    </a:lnTo>
                    <a:lnTo>
                      <a:pt x="1661" y="221"/>
                    </a:lnTo>
                    <a:lnTo>
                      <a:pt x="136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2"/>
              <p:cNvSpPr/>
              <p:nvPr/>
            </p:nvSpPr>
            <p:spPr>
              <a:xfrm>
                <a:off x="3395000" y="3492375"/>
                <a:ext cx="22750" cy="22725"/>
              </a:xfrm>
              <a:custGeom>
                <a:avLst/>
                <a:gdLst/>
                <a:ahLst/>
                <a:cxnLst/>
                <a:rect l="l" t="t" r="r" b="b"/>
                <a:pathLst>
                  <a:path w="910" h="909" extrusionOk="0">
                    <a:moveTo>
                      <a:pt x="455" y="0"/>
                    </a:moveTo>
                    <a:cubicBezTo>
                      <a:pt x="209" y="0"/>
                      <a:pt x="1" y="195"/>
                      <a:pt x="1" y="454"/>
                    </a:cubicBezTo>
                    <a:cubicBezTo>
                      <a:pt x="1" y="701"/>
                      <a:pt x="196" y="909"/>
                      <a:pt x="455" y="909"/>
                    </a:cubicBezTo>
                    <a:cubicBezTo>
                      <a:pt x="689" y="909"/>
                      <a:pt x="909" y="714"/>
                      <a:pt x="909" y="454"/>
                    </a:cubicBezTo>
                    <a:cubicBezTo>
                      <a:pt x="909" y="208"/>
                      <a:pt x="702" y="0"/>
                      <a:pt x="45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2"/>
              <p:cNvSpPr/>
              <p:nvPr/>
            </p:nvSpPr>
            <p:spPr>
              <a:xfrm>
                <a:off x="3401825" y="3445650"/>
                <a:ext cx="9100" cy="58100"/>
              </a:xfrm>
              <a:custGeom>
                <a:avLst/>
                <a:gdLst/>
                <a:ahLst/>
                <a:cxnLst/>
                <a:rect l="l" t="t" r="r" b="b"/>
                <a:pathLst>
                  <a:path w="364" h="2324" extrusionOk="0">
                    <a:moveTo>
                      <a:pt x="0" y="0"/>
                    </a:moveTo>
                    <a:lnTo>
                      <a:pt x="0" y="2323"/>
                    </a:lnTo>
                    <a:lnTo>
                      <a:pt x="364" y="2323"/>
                    </a:lnTo>
                    <a:lnTo>
                      <a:pt x="36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2"/>
              <p:cNvSpPr/>
              <p:nvPr/>
            </p:nvSpPr>
            <p:spPr>
              <a:xfrm>
                <a:off x="3436550" y="3478000"/>
                <a:ext cx="26625" cy="22925"/>
              </a:xfrm>
              <a:custGeom>
                <a:avLst/>
                <a:gdLst/>
                <a:ahLst/>
                <a:cxnLst/>
                <a:rect l="l" t="t" r="r" b="b"/>
                <a:pathLst>
                  <a:path w="1065" h="917" extrusionOk="0">
                    <a:moveTo>
                      <a:pt x="533" y="1"/>
                    </a:moveTo>
                    <a:cubicBezTo>
                      <a:pt x="440" y="1"/>
                      <a:pt x="345" y="27"/>
                      <a:pt x="260" y="82"/>
                    </a:cubicBezTo>
                    <a:cubicBezTo>
                      <a:pt x="52" y="251"/>
                      <a:pt x="0" y="523"/>
                      <a:pt x="169" y="731"/>
                    </a:cubicBezTo>
                    <a:cubicBezTo>
                      <a:pt x="257" y="850"/>
                      <a:pt x="403" y="916"/>
                      <a:pt x="551" y="916"/>
                    </a:cubicBezTo>
                    <a:cubicBezTo>
                      <a:pt x="644" y="916"/>
                      <a:pt x="738" y="890"/>
                      <a:pt x="818" y="835"/>
                    </a:cubicBezTo>
                    <a:cubicBezTo>
                      <a:pt x="1013" y="692"/>
                      <a:pt x="1065" y="393"/>
                      <a:pt x="909" y="186"/>
                    </a:cubicBezTo>
                    <a:cubicBezTo>
                      <a:pt x="821" y="66"/>
                      <a:pt x="680" y="1"/>
                      <a:pt x="5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2"/>
              <p:cNvSpPr/>
              <p:nvPr/>
            </p:nvSpPr>
            <p:spPr>
              <a:xfrm>
                <a:off x="3411875" y="3439800"/>
                <a:ext cx="41575" cy="52600"/>
              </a:xfrm>
              <a:custGeom>
                <a:avLst/>
                <a:gdLst/>
                <a:ahLst/>
                <a:cxnLst/>
                <a:rect l="l" t="t" r="r" b="b"/>
                <a:pathLst>
                  <a:path w="1663" h="2104" extrusionOk="0">
                    <a:moveTo>
                      <a:pt x="299" y="0"/>
                    </a:moveTo>
                    <a:lnTo>
                      <a:pt x="1" y="221"/>
                    </a:lnTo>
                    <a:lnTo>
                      <a:pt x="1364" y="2103"/>
                    </a:lnTo>
                    <a:lnTo>
                      <a:pt x="1662" y="1883"/>
                    </a:lnTo>
                    <a:lnTo>
                      <a:pt x="29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64;p2"/>
              <p:cNvSpPr/>
              <p:nvPr/>
            </p:nvSpPr>
            <p:spPr>
              <a:xfrm>
                <a:off x="3463800" y="3441025"/>
                <a:ext cx="25975" cy="23050"/>
              </a:xfrm>
              <a:custGeom>
                <a:avLst/>
                <a:gdLst/>
                <a:ahLst/>
                <a:cxnLst/>
                <a:rect l="l" t="t" r="r" b="b"/>
                <a:pathLst>
                  <a:path w="1039" h="922" extrusionOk="0">
                    <a:moveTo>
                      <a:pt x="509" y="0"/>
                    </a:moveTo>
                    <a:cubicBezTo>
                      <a:pt x="324" y="0"/>
                      <a:pt x="150" y="122"/>
                      <a:pt x="78" y="315"/>
                    </a:cubicBezTo>
                    <a:cubicBezTo>
                      <a:pt x="1" y="562"/>
                      <a:pt x="130" y="821"/>
                      <a:pt x="377" y="899"/>
                    </a:cubicBezTo>
                    <a:cubicBezTo>
                      <a:pt x="426" y="914"/>
                      <a:pt x="474" y="922"/>
                      <a:pt x="522" y="922"/>
                    </a:cubicBezTo>
                    <a:cubicBezTo>
                      <a:pt x="715" y="922"/>
                      <a:pt x="888" y="801"/>
                      <a:pt x="961" y="613"/>
                    </a:cubicBezTo>
                    <a:cubicBezTo>
                      <a:pt x="1039" y="367"/>
                      <a:pt x="909" y="107"/>
                      <a:pt x="663" y="29"/>
                    </a:cubicBezTo>
                    <a:cubicBezTo>
                      <a:pt x="612" y="10"/>
                      <a:pt x="560"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2"/>
              <p:cNvSpPr/>
              <p:nvPr/>
            </p:nvSpPr>
            <p:spPr>
              <a:xfrm>
                <a:off x="3419675" y="3430075"/>
                <a:ext cx="58100" cy="26625"/>
              </a:xfrm>
              <a:custGeom>
                <a:avLst/>
                <a:gdLst/>
                <a:ahLst/>
                <a:cxnLst/>
                <a:rect l="l" t="t" r="r" b="b"/>
                <a:pathLst>
                  <a:path w="2324" h="1065" extrusionOk="0">
                    <a:moveTo>
                      <a:pt x="117" y="0"/>
                    </a:moveTo>
                    <a:lnTo>
                      <a:pt x="0" y="351"/>
                    </a:lnTo>
                    <a:lnTo>
                      <a:pt x="2207" y="1064"/>
                    </a:lnTo>
                    <a:lnTo>
                      <a:pt x="2324" y="714"/>
                    </a:lnTo>
                    <a:lnTo>
                      <a:pt x="11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2"/>
              <p:cNvSpPr/>
              <p:nvPr/>
            </p:nvSpPr>
            <p:spPr>
              <a:xfrm>
                <a:off x="3463800" y="3395100"/>
                <a:ext cx="25975" cy="23225"/>
              </a:xfrm>
              <a:custGeom>
                <a:avLst/>
                <a:gdLst/>
                <a:ahLst/>
                <a:cxnLst/>
                <a:rect l="l" t="t" r="r" b="b"/>
                <a:pathLst>
                  <a:path w="1039" h="929" extrusionOk="0">
                    <a:moveTo>
                      <a:pt x="521" y="1"/>
                    </a:moveTo>
                    <a:cubicBezTo>
                      <a:pt x="474" y="1"/>
                      <a:pt x="425" y="8"/>
                      <a:pt x="377" y="23"/>
                    </a:cubicBezTo>
                    <a:cubicBezTo>
                      <a:pt x="130" y="114"/>
                      <a:pt x="1" y="374"/>
                      <a:pt x="78" y="607"/>
                    </a:cubicBezTo>
                    <a:cubicBezTo>
                      <a:pt x="152" y="806"/>
                      <a:pt x="334" y="928"/>
                      <a:pt x="524" y="928"/>
                    </a:cubicBezTo>
                    <a:cubicBezTo>
                      <a:pt x="570" y="928"/>
                      <a:pt x="617" y="921"/>
                      <a:pt x="663" y="906"/>
                    </a:cubicBezTo>
                    <a:cubicBezTo>
                      <a:pt x="909" y="828"/>
                      <a:pt x="1039" y="568"/>
                      <a:pt x="961" y="322"/>
                    </a:cubicBezTo>
                    <a:cubicBezTo>
                      <a:pt x="888" y="123"/>
                      <a:pt x="714" y="1"/>
                      <a:pt x="52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2"/>
              <p:cNvSpPr/>
              <p:nvPr/>
            </p:nvSpPr>
            <p:spPr>
              <a:xfrm>
                <a:off x="3420325" y="3402475"/>
                <a:ext cx="58100" cy="26650"/>
              </a:xfrm>
              <a:custGeom>
                <a:avLst/>
                <a:gdLst/>
                <a:ahLst/>
                <a:cxnLst/>
                <a:rect l="l" t="t" r="r" b="b"/>
                <a:pathLst>
                  <a:path w="2324" h="1066" extrusionOk="0">
                    <a:moveTo>
                      <a:pt x="2207" y="1"/>
                    </a:moveTo>
                    <a:lnTo>
                      <a:pt x="0" y="715"/>
                    </a:lnTo>
                    <a:lnTo>
                      <a:pt x="117" y="1065"/>
                    </a:lnTo>
                    <a:lnTo>
                      <a:pt x="2324" y="351"/>
                    </a:lnTo>
                    <a:lnTo>
                      <a:pt x="220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2"/>
              <p:cNvSpPr/>
              <p:nvPr/>
            </p:nvSpPr>
            <p:spPr>
              <a:xfrm>
                <a:off x="3436550" y="3358100"/>
                <a:ext cx="26950" cy="23200"/>
              </a:xfrm>
              <a:custGeom>
                <a:avLst/>
                <a:gdLst/>
                <a:ahLst/>
                <a:cxnLst/>
                <a:rect l="l" t="t" r="r" b="b"/>
                <a:pathLst>
                  <a:path w="1078" h="928" extrusionOk="0">
                    <a:moveTo>
                      <a:pt x="536" y="1"/>
                    </a:moveTo>
                    <a:cubicBezTo>
                      <a:pt x="393" y="1"/>
                      <a:pt x="254" y="69"/>
                      <a:pt x="169" y="192"/>
                    </a:cubicBezTo>
                    <a:cubicBezTo>
                      <a:pt x="0" y="400"/>
                      <a:pt x="52" y="698"/>
                      <a:pt x="260" y="841"/>
                    </a:cubicBezTo>
                    <a:cubicBezTo>
                      <a:pt x="349" y="899"/>
                      <a:pt x="447" y="927"/>
                      <a:pt x="542" y="927"/>
                    </a:cubicBezTo>
                    <a:cubicBezTo>
                      <a:pt x="682" y="927"/>
                      <a:pt x="816" y="866"/>
                      <a:pt x="909" y="750"/>
                    </a:cubicBezTo>
                    <a:cubicBezTo>
                      <a:pt x="1078" y="530"/>
                      <a:pt x="1026" y="244"/>
                      <a:pt x="818" y="101"/>
                    </a:cubicBezTo>
                    <a:cubicBezTo>
                      <a:pt x="734" y="33"/>
                      <a:pt x="634" y="1"/>
                      <a:pt x="5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2"/>
              <p:cNvSpPr/>
              <p:nvPr/>
            </p:nvSpPr>
            <p:spPr>
              <a:xfrm>
                <a:off x="3412200" y="3367425"/>
                <a:ext cx="41900" cy="52275"/>
              </a:xfrm>
              <a:custGeom>
                <a:avLst/>
                <a:gdLst/>
                <a:ahLst/>
                <a:cxnLst/>
                <a:rect l="l" t="t" r="r" b="b"/>
                <a:pathLst>
                  <a:path w="1676" h="2091" extrusionOk="0">
                    <a:moveTo>
                      <a:pt x="1364" y="1"/>
                    </a:moveTo>
                    <a:lnTo>
                      <a:pt x="1" y="1870"/>
                    </a:lnTo>
                    <a:lnTo>
                      <a:pt x="299" y="2091"/>
                    </a:lnTo>
                    <a:lnTo>
                      <a:pt x="1675" y="222"/>
                    </a:lnTo>
                    <a:lnTo>
                      <a:pt x="136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 name="Google Shape;70;p2"/>
            <p:cNvGrpSpPr/>
            <p:nvPr/>
          </p:nvGrpSpPr>
          <p:grpSpPr>
            <a:xfrm>
              <a:off x="1124630" y="921793"/>
              <a:ext cx="323365" cy="315367"/>
              <a:chOff x="3228225" y="3246725"/>
              <a:chExt cx="356325" cy="347550"/>
            </a:xfrm>
          </p:grpSpPr>
          <p:sp>
            <p:nvSpPr>
              <p:cNvPr id="71" name="Google Shape;71;p2"/>
              <p:cNvSpPr/>
              <p:nvPr/>
            </p:nvSpPr>
            <p:spPr>
              <a:xfrm>
                <a:off x="3319400" y="3246725"/>
                <a:ext cx="173625" cy="173625"/>
              </a:xfrm>
              <a:custGeom>
                <a:avLst/>
                <a:gdLst/>
                <a:ahLst/>
                <a:cxnLst/>
                <a:rect l="l" t="t" r="r" b="b"/>
                <a:pathLst>
                  <a:path w="6945" h="6945" extrusionOk="0">
                    <a:moveTo>
                      <a:pt x="3466" y="1"/>
                    </a:moveTo>
                    <a:cubicBezTo>
                      <a:pt x="1558" y="1"/>
                      <a:pt x="1" y="1558"/>
                      <a:pt x="1" y="3479"/>
                    </a:cubicBezTo>
                    <a:cubicBezTo>
                      <a:pt x="1" y="5400"/>
                      <a:pt x="1558" y="6945"/>
                      <a:pt x="3466" y="6945"/>
                    </a:cubicBezTo>
                    <a:cubicBezTo>
                      <a:pt x="5387" y="6945"/>
                      <a:pt x="6945" y="5400"/>
                      <a:pt x="6945" y="3479"/>
                    </a:cubicBezTo>
                    <a:cubicBezTo>
                      <a:pt x="6945" y="1558"/>
                      <a:pt x="5387" y="1"/>
                      <a:pt x="3466" y="1"/>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2"/>
              <p:cNvSpPr/>
              <p:nvPr/>
            </p:nvSpPr>
            <p:spPr>
              <a:xfrm>
                <a:off x="3410900" y="3313575"/>
                <a:ext cx="173650" cy="173625"/>
              </a:xfrm>
              <a:custGeom>
                <a:avLst/>
                <a:gdLst/>
                <a:ahLst/>
                <a:cxnLst/>
                <a:rect l="l" t="t" r="r" b="b"/>
                <a:pathLst>
                  <a:path w="6946" h="6945" extrusionOk="0">
                    <a:moveTo>
                      <a:pt x="3479" y="0"/>
                    </a:moveTo>
                    <a:cubicBezTo>
                      <a:pt x="1558" y="0"/>
                      <a:pt x="1" y="1545"/>
                      <a:pt x="1" y="3466"/>
                    </a:cubicBezTo>
                    <a:cubicBezTo>
                      <a:pt x="1" y="5387"/>
                      <a:pt x="1558" y="6945"/>
                      <a:pt x="3479" y="6945"/>
                    </a:cubicBezTo>
                    <a:cubicBezTo>
                      <a:pt x="5400" y="6945"/>
                      <a:pt x="6945" y="5387"/>
                      <a:pt x="6945" y="3466"/>
                    </a:cubicBezTo>
                    <a:cubicBezTo>
                      <a:pt x="6945" y="1545"/>
                      <a:pt x="5400" y="0"/>
                      <a:pt x="3479" y="0"/>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2"/>
              <p:cNvSpPr/>
              <p:nvPr/>
            </p:nvSpPr>
            <p:spPr>
              <a:xfrm>
                <a:off x="3262950" y="3420650"/>
                <a:ext cx="173625" cy="173625"/>
              </a:xfrm>
              <a:custGeom>
                <a:avLst/>
                <a:gdLst/>
                <a:ahLst/>
                <a:cxnLst/>
                <a:rect l="l" t="t" r="r" b="b"/>
                <a:pathLst>
                  <a:path w="6945" h="6945" extrusionOk="0">
                    <a:moveTo>
                      <a:pt x="3479" y="1"/>
                    </a:moveTo>
                    <a:cubicBezTo>
                      <a:pt x="1558" y="1"/>
                      <a:pt x="0" y="1545"/>
                      <a:pt x="0" y="3466"/>
                    </a:cubicBezTo>
                    <a:cubicBezTo>
                      <a:pt x="0" y="5387"/>
                      <a:pt x="1558" y="6945"/>
                      <a:pt x="3479" y="6945"/>
                    </a:cubicBezTo>
                    <a:cubicBezTo>
                      <a:pt x="5387" y="6945"/>
                      <a:pt x="6944" y="5387"/>
                      <a:pt x="6944" y="3466"/>
                    </a:cubicBezTo>
                    <a:cubicBezTo>
                      <a:pt x="6944" y="1545"/>
                      <a:pt x="5387" y="1"/>
                      <a:pt x="3479" y="1"/>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2"/>
              <p:cNvSpPr/>
              <p:nvPr/>
            </p:nvSpPr>
            <p:spPr>
              <a:xfrm>
                <a:off x="3228225" y="3313575"/>
                <a:ext cx="173625" cy="173625"/>
              </a:xfrm>
              <a:custGeom>
                <a:avLst/>
                <a:gdLst/>
                <a:ahLst/>
                <a:cxnLst/>
                <a:rect l="l" t="t" r="r" b="b"/>
                <a:pathLst>
                  <a:path w="6945" h="6945" extrusionOk="0">
                    <a:moveTo>
                      <a:pt x="3466" y="0"/>
                    </a:moveTo>
                    <a:cubicBezTo>
                      <a:pt x="1558" y="0"/>
                      <a:pt x="0" y="1545"/>
                      <a:pt x="0" y="3466"/>
                    </a:cubicBezTo>
                    <a:cubicBezTo>
                      <a:pt x="0" y="5387"/>
                      <a:pt x="1558" y="6945"/>
                      <a:pt x="3466" y="6945"/>
                    </a:cubicBezTo>
                    <a:cubicBezTo>
                      <a:pt x="5387" y="6945"/>
                      <a:pt x="6944" y="5387"/>
                      <a:pt x="6944" y="3466"/>
                    </a:cubicBezTo>
                    <a:cubicBezTo>
                      <a:pt x="6944" y="1545"/>
                      <a:pt x="5387" y="0"/>
                      <a:pt x="3466" y="0"/>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2"/>
              <p:cNvSpPr/>
              <p:nvPr/>
            </p:nvSpPr>
            <p:spPr>
              <a:xfrm>
                <a:off x="3376525" y="3420650"/>
                <a:ext cx="173625" cy="173625"/>
              </a:xfrm>
              <a:custGeom>
                <a:avLst/>
                <a:gdLst/>
                <a:ahLst/>
                <a:cxnLst/>
                <a:rect l="l" t="t" r="r" b="b"/>
                <a:pathLst>
                  <a:path w="6945" h="6945" extrusionOk="0">
                    <a:moveTo>
                      <a:pt x="3479" y="1"/>
                    </a:moveTo>
                    <a:cubicBezTo>
                      <a:pt x="1558" y="1"/>
                      <a:pt x="0" y="1545"/>
                      <a:pt x="0" y="3466"/>
                    </a:cubicBezTo>
                    <a:cubicBezTo>
                      <a:pt x="0" y="5387"/>
                      <a:pt x="1558" y="6945"/>
                      <a:pt x="3479" y="6945"/>
                    </a:cubicBezTo>
                    <a:cubicBezTo>
                      <a:pt x="5387" y="6945"/>
                      <a:pt x="6944" y="5387"/>
                      <a:pt x="6944" y="3466"/>
                    </a:cubicBezTo>
                    <a:cubicBezTo>
                      <a:pt x="6944" y="1545"/>
                      <a:pt x="5387" y="1"/>
                      <a:pt x="3479" y="1"/>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2"/>
              <p:cNvSpPr/>
              <p:nvPr/>
            </p:nvSpPr>
            <p:spPr>
              <a:xfrm>
                <a:off x="3343750" y="3300550"/>
                <a:ext cx="124625" cy="115950"/>
              </a:xfrm>
              <a:custGeom>
                <a:avLst/>
                <a:gdLst/>
                <a:ahLst/>
                <a:cxnLst/>
                <a:rect l="l" t="t" r="r" b="b"/>
                <a:pathLst>
                  <a:path w="4985" h="4638" extrusionOk="0">
                    <a:moveTo>
                      <a:pt x="2489" y="1"/>
                    </a:moveTo>
                    <a:cubicBezTo>
                      <a:pt x="2370" y="1"/>
                      <a:pt x="2250" y="10"/>
                      <a:pt x="2129" y="28"/>
                    </a:cubicBezTo>
                    <a:cubicBezTo>
                      <a:pt x="857" y="223"/>
                      <a:pt x="0" y="1417"/>
                      <a:pt x="195" y="2676"/>
                    </a:cubicBezTo>
                    <a:cubicBezTo>
                      <a:pt x="383" y="3827"/>
                      <a:pt x="1367" y="4638"/>
                      <a:pt x="2495" y="4638"/>
                    </a:cubicBezTo>
                    <a:cubicBezTo>
                      <a:pt x="2614" y="4638"/>
                      <a:pt x="2734" y="4629"/>
                      <a:pt x="2856" y="4610"/>
                    </a:cubicBezTo>
                    <a:cubicBezTo>
                      <a:pt x="4115" y="4415"/>
                      <a:pt x="4984" y="3221"/>
                      <a:pt x="4777" y="1962"/>
                    </a:cubicBezTo>
                    <a:cubicBezTo>
                      <a:pt x="4600" y="811"/>
                      <a:pt x="3617" y="1"/>
                      <a:pt x="2489" y="1"/>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2"/>
              <p:cNvSpPr/>
              <p:nvPr/>
            </p:nvSpPr>
            <p:spPr>
              <a:xfrm>
                <a:off x="3413825" y="3349725"/>
                <a:ext cx="121075" cy="116250"/>
              </a:xfrm>
              <a:custGeom>
                <a:avLst/>
                <a:gdLst/>
                <a:ahLst/>
                <a:cxnLst/>
                <a:rect l="l" t="t" r="r" b="b"/>
                <a:pathLst>
                  <a:path w="4843" h="4650" extrusionOk="0">
                    <a:moveTo>
                      <a:pt x="2421" y="0"/>
                    </a:moveTo>
                    <a:cubicBezTo>
                      <a:pt x="1228" y="0"/>
                      <a:pt x="203" y="928"/>
                      <a:pt x="105" y="2137"/>
                    </a:cubicBezTo>
                    <a:cubicBezTo>
                      <a:pt x="1" y="3409"/>
                      <a:pt x="961" y="4538"/>
                      <a:pt x="2233" y="4642"/>
                    </a:cubicBezTo>
                    <a:cubicBezTo>
                      <a:pt x="2297" y="4647"/>
                      <a:pt x="2361" y="4650"/>
                      <a:pt x="2424" y="4650"/>
                    </a:cubicBezTo>
                    <a:cubicBezTo>
                      <a:pt x="3616" y="4650"/>
                      <a:pt x="4640" y="3734"/>
                      <a:pt x="4738" y="2513"/>
                    </a:cubicBezTo>
                    <a:cubicBezTo>
                      <a:pt x="4842" y="1241"/>
                      <a:pt x="3895" y="112"/>
                      <a:pt x="2610" y="8"/>
                    </a:cubicBezTo>
                    <a:cubicBezTo>
                      <a:pt x="2546" y="3"/>
                      <a:pt x="2484" y="0"/>
                      <a:pt x="2421" y="0"/>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78;p2"/>
              <p:cNvSpPr/>
              <p:nvPr/>
            </p:nvSpPr>
            <p:spPr>
              <a:xfrm>
                <a:off x="3305125" y="3429700"/>
                <a:ext cx="118475" cy="116250"/>
              </a:xfrm>
              <a:custGeom>
                <a:avLst/>
                <a:gdLst/>
                <a:ahLst/>
                <a:cxnLst/>
                <a:rect l="l" t="t" r="r" b="b"/>
                <a:pathLst>
                  <a:path w="4739" h="4650" extrusionOk="0">
                    <a:moveTo>
                      <a:pt x="2368" y="0"/>
                    </a:moveTo>
                    <a:cubicBezTo>
                      <a:pt x="2336" y="0"/>
                      <a:pt x="2304" y="1"/>
                      <a:pt x="2272" y="2"/>
                    </a:cubicBezTo>
                    <a:cubicBezTo>
                      <a:pt x="1000" y="54"/>
                      <a:pt x="0" y="1131"/>
                      <a:pt x="52" y="2416"/>
                    </a:cubicBezTo>
                    <a:cubicBezTo>
                      <a:pt x="103" y="3677"/>
                      <a:pt x="1141" y="4650"/>
                      <a:pt x="2381" y="4650"/>
                    </a:cubicBezTo>
                    <a:cubicBezTo>
                      <a:pt x="2405" y="4650"/>
                      <a:pt x="2429" y="4650"/>
                      <a:pt x="2454" y="4649"/>
                    </a:cubicBezTo>
                    <a:cubicBezTo>
                      <a:pt x="3739" y="4597"/>
                      <a:pt x="4738" y="3520"/>
                      <a:pt x="4686" y="2235"/>
                    </a:cubicBezTo>
                    <a:cubicBezTo>
                      <a:pt x="4636" y="982"/>
                      <a:pt x="3610" y="0"/>
                      <a:pt x="2368" y="0"/>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2"/>
              <p:cNvSpPr/>
              <p:nvPr/>
            </p:nvSpPr>
            <p:spPr>
              <a:xfrm>
                <a:off x="3273650" y="3350375"/>
                <a:ext cx="130475" cy="116125"/>
              </a:xfrm>
              <a:custGeom>
                <a:avLst/>
                <a:gdLst/>
                <a:ahLst/>
                <a:cxnLst/>
                <a:rect l="l" t="t" r="r" b="b"/>
                <a:pathLst>
                  <a:path w="5219" h="4645" extrusionOk="0">
                    <a:moveTo>
                      <a:pt x="2603" y="1"/>
                    </a:moveTo>
                    <a:cubicBezTo>
                      <a:pt x="1634" y="1"/>
                      <a:pt x="734" y="616"/>
                      <a:pt x="403" y="1579"/>
                    </a:cubicBezTo>
                    <a:cubicBezTo>
                      <a:pt x="0" y="2799"/>
                      <a:pt x="649" y="4110"/>
                      <a:pt x="1870" y="4525"/>
                    </a:cubicBezTo>
                    <a:cubicBezTo>
                      <a:pt x="2112" y="4606"/>
                      <a:pt x="2358" y="4644"/>
                      <a:pt x="2601" y="4644"/>
                    </a:cubicBezTo>
                    <a:cubicBezTo>
                      <a:pt x="3571" y="4644"/>
                      <a:pt x="4481" y="4034"/>
                      <a:pt x="4803" y="3058"/>
                    </a:cubicBezTo>
                    <a:cubicBezTo>
                      <a:pt x="5218" y="1851"/>
                      <a:pt x="4556" y="527"/>
                      <a:pt x="3349" y="125"/>
                    </a:cubicBezTo>
                    <a:cubicBezTo>
                      <a:pt x="3102" y="41"/>
                      <a:pt x="2850" y="1"/>
                      <a:pt x="2603" y="1"/>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2"/>
              <p:cNvSpPr/>
              <p:nvPr/>
            </p:nvSpPr>
            <p:spPr>
              <a:xfrm>
                <a:off x="3386575" y="3430125"/>
                <a:ext cx="123975" cy="116075"/>
              </a:xfrm>
              <a:custGeom>
                <a:avLst/>
                <a:gdLst/>
                <a:ahLst/>
                <a:cxnLst/>
                <a:rect l="l" t="t" r="r" b="b"/>
                <a:pathLst>
                  <a:path w="4959" h="4643" extrusionOk="0">
                    <a:moveTo>
                      <a:pt x="2478" y="0"/>
                    </a:moveTo>
                    <a:cubicBezTo>
                      <a:pt x="2367" y="0"/>
                      <a:pt x="2255" y="8"/>
                      <a:pt x="2142" y="24"/>
                    </a:cubicBezTo>
                    <a:cubicBezTo>
                      <a:pt x="870" y="206"/>
                      <a:pt x="0" y="1387"/>
                      <a:pt x="182" y="2646"/>
                    </a:cubicBezTo>
                    <a:cubicBezTo>
                      <a:pt x="348" y="3806"/>
                      <a:pt x="1345" y="4643"/>
                      <a:pt x="2475" y="4643"/>
                    </a:cubicBezTo>
                    <a:cubicBezTo>
                      <a:pt x="2584" y="4643"/>
                      <a:pt x="2693" y="4635"/>
                      <a:pt x="2804" y="4619"/>
                    </a:cubicBezTo>
                    <a:cubicBezTo>
                      <a:pt x="4076" y="4424"/>
                      <a:pt x="4959" y="3256"/>
                      <a:pt x="4777" y="1984"/>
                    </a:cubicBezTo>
                    <a:cubicBezTo>
                      <a:pt x="4600" y="825"/>
                      <a:pt x="3614" y="0"/>
                      <a:pt x="2478" y="0"/>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2"/>
              <p:cNvSpPr/>
              <p:nvPr/>
            </p:nvSpPr>
            <p:spPr>
              <a:xfrm>
                <a:off x="3351525" y="3375225"/>
                <a:ext cx="109375" cy="109375"/>
              </a:xfrm>
              <a:custGeom>
                <a:avLst/>
                <a:gdLst/>
                <a:ahLst/>
                <a:cxnLst/>
                <a:rect l="l" t="t" r="r" b="b"/>
                <a:pathLst>
                  <a:path w="4375" h="4375" extrusionOk="0">
                    <a:moveTo>
                      <a:pt x="2181" y="1"/>
                    </a:moveTo>
                    <a:cubicBezTo>
                      <a:pt x="974" y="1"/>
                      <a:pt x="1" y="974"/>
                      <a:pt x="1" y="2181"/>
                    </a:cubicBezTo>
                    <a:cubicBezTo>
                      <a:pt x="1" y="3388"/>
                      <a:pt x="974" y="4375"/>
                      <a:pt x="2181" y="4375"/>
                    </a:cubicBezTo>
                    <a:cubicBezTo>
                      <a:pt x="3401" y="4375"/>
                      <a:pt x="4375" y="3388"/>
                      <a:pt x="4375" y="2181"/>
                    </a:cubicBezTo>
                    <a:cubicBezTo>
                      <a:pt x="4375" y="974"/>
                      <a:pt x="3401" y="1"/>
                      <a:pt x="2181" y="1"/>
                    </a:cubicBezTo>
                    <a:close/>
                  </a:path>
                </a:pathLst>
              </a:custGeom>
              <a:solidFill>
                <a:schemeClr val="accent3"/>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2"/>
              <p:cNvSpPr/>
              <p:nvPr/>
            </p:nvSpPr>
            <p:spPr>
              <a:xfrm>
                <a:off x="3379100" y="3402800"/>
                <a:ext cx="54225" cy="54225"/>
              </a:xfrm>
              <a:custGeom>
                <a:avLst/>
                <a:gdLst/>
                <a:ahLst/>
                <a:cxnLst/>
                <a:rect l="l" t="t" r="r" b="b"/>
                <a:pathLst>
                  <a:path w="2169" h="2169" extrusionOk="0">
                    <a:moveTo>
                      <a:pt x="1091" y="1"/>
                    </a:moveTo>
                    <a:cubicBezTo>
                      <a:pt x="481" y="1"/>
                      <a:pt x="1" y="481"/>
                      <a:pt x="1" y="1078"/>
                    </a:cubicBezTo>
                    <a:cubicBezTo>
                      <a:pt x="1" y="1688"/>
                      <a:pt x="481" y="2168"/>
                      <a:pt x="1091" y="2168"/>
                    </a:cubicBezTo>
                    <a:cubicBezTo>
                      <a:pt x="1688" y="2168"/>
                      <a:pt x="2168" y="1688"/>
                      <a:pt x="2168" y="1078"/>
                    </a:cubicBezTo>
                    <a:cubicBezTo>
                      <a:pt x="2168" y="481"/>
                      <a:pt x="1688" y="1"/>
                      <a:pt x="1091" y="1"/>
                    </a:cubicBezTo>
                    <a:close/>
                  </a:path>
                </a:pathLst>
              </a:custGeom>
              <a:solidFill>
                <a:srgbClr val="FFFFFF"/>
              </a:solidFill>
              <a:ln>
                <a:noFill/>
              </a:ln>
              <a:effectLst>
                <a:outerShdw blurRad="100013" algn="bl" rotWithShape="0">
                  <a:srgbClr val="BEAA4D"/>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2"/>
              <p:cNvSpPr/>
              <p:nvPr/>
            </p:nvSpPr>
            <p:spPr>
              <a:xfrm>
                <a:off x="3395000" y="3344725"/>
                <a:ext cx="23075" cy="22725"/>
              </a:xfrm>
              <a:custGeom>
                <a:avLst/>
                <a:gdLst/>
                <a:ahLst/>
                <a:cxnLst/>
                <a:rect l="l" t="t" r="r" b="b"/>
                <a:pathLst>
                  <a:path w="923" h="909" extrusionOk="0">
                    <a:moveTo>
                      <a:pt x="455" y="0"/>
                    </a:moveTo>
                    <a:cubicBezTo>
                      <a:pt x="209" y="0"/>
                      <a:pt x="1" y="195"/>
                      <a:pt x="1" y="455"/>
                    </a:cubicBezTo>
                    <a:cubicBezTo>
                      <a:pt x="1" y="688"/>
                      <a:pt x="196" y="909"/>
                      <a:pt x="455" y="909"/>
                    </a:cubicBezTo>
                    <a:cubicBezTo>
                      <a:pt x="715" y="909"/>
                      <a:pt x="922" y="701"/>
                      <a:pt x="909" y="455"/>
                    </a:cubicBezTo>
                    <a:cubicBezTo>
                      <a:pt x="909" y="208"/>
                      <a:pt x="689" y="0"/>
                      <a:pt x="45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84;p2"/>
              <p:cNvSpPr/>
              <p:nvPr/>
            </p:nvSpPr>
            <p:spPr>
              <a:xfrm>
                <a:off x="3401825" y="3355750"/>
                <a:ext cx="9100" cy="57800"/>
              </a:xfrm>
              <a:custGeom>
                <a:avLst/>
                <a:gdLst/>
                <a:ahLst/>
                <a:cxnLst/>
                <a:rect l="l" t="t" r="r" b="b"/>
                <a:pathLst>
                  <a:path w="364" h="2312" extrusionOk="0">
                    <a:moveTo>
                      <a:pt x="0" y="1"/>
                    </a:moveTo>
                    <a:lnTo>
                      <a:pt x="0" y="2311"/>
                    </a:lnTo>
                    <a:lnTo>
                      <a:pt x="364" y="2311"/>
                    </a:lnTo>
                    <a:lnTo>
                      <a:pt x="36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2"/>
              <p:cNvSpPr/>
              <p:nvPr/>
            </p:nvSpPr>
            <p:spPr>
              <a:xfrm>
                <a:off x="3349900" y="3358350"/>
                <a:ext cx="26000" cy="22950"/>
              </a:xfrm>
              <a:custGeom>
                <a:avLst/>
                <a:gdLst/>
                <a:ahLst/>
                <a:cxnLst/>
                <a:rect l="l" t="t" r="r" b="b"/>
                <a:pathLst>
                  <a:path w="1040" h="918" extrusionOk="0">
                    <a:moveTo>
                      <a:pt x="517" y="0"/>
                    </a:moveTo>
                    <a:cubicBezTo>
                      <a:pt x="421" y="0"/>
                      <a:pt x="323" y="29"/>
                      <a:pt x="234" y="91"/>
                    </a:cubicBezTo>
                    <a:cubicBezTo>
                      <a:pt x="53" y="234"/>
                      <a:pt x="1" y="520"/>
                      <a:pt x="143" y="740"/>
                    </a:cubicBezTo>
                    <a:cubicBezTo>
                      <a:pt x="228" y="856"/>
                      <a:pt x="369" y="917"/>
                      <a:pt x="512" y="917"/>
                    </a:cubicBezTo>
                    <a:cubicBezTo>
                      <a:pt x="610" y="917"/>
                      <a:pt x="708" y="889"/>
                      <a:pt x="792" y="831"/>
                    </a:cubicBezTo>
                    <a:cubicBezTo>
                      <a:pt x="987" y="688"/>
                      <a:pt x="1039" y="390"/>
                      <a:pt x="883" y="182"/>
                    </a:cubicBezTo>
                    <a:cubicBezTo>
                      <a:pt x="798" y="65"/>
                      <a:pt x="661" y="0"/>
                      <a:pt x="51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2"/>
              <p:cNvSpPr/>
              <p:nvPr/>
            </p:nvSpPr>
            <p:spPr>
              <a:xfrm>
                <a:off x="3358675" y="3367125"/>
                <a:ext cx="41875" cy="52250"/>
              </a:xfrm>
              <a:custGeom>
                <a:avLst/>
                <a:gdLst/>
                <a:ahLst/>
                <a:cxnLst/>
                <a:rect l="l" t="t" r="r" b="b"/>
                <a:pathLst>
                  <a:path w="1675" h="2090" extrusionOk="0">
                    <a:moveTo>
                      <a:pt x="312" y="0"/>
                    </a:moveTo>
                    <a:lnTo>
                      <a:pt x="0" y="221"/>
                    </a:lnTo>
                    <a:lnTo>
                      <a:pt x="1363" y="2090"/>
                    </a:lnTo>
                    <a:lnTo>
                      <a:pt x="1675" y="1869"/>
                    </a:lnTo>
                    <a:lnTo>
                      <a:pt x="31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2"/>
              <p:cNvSpPr/>
              <p:nvPr/>
            </p:nvSpPr>
            <p:spPr>
              <a:xfrm>
                <a:off x="3322975" y="3395100"/>
                <a:ext cx="25975" cy="23225"/>
              </a:xfrm>
              <a:custGeom>
                <a:avLst/>
                <a:gdLst/>
                <a:ahLst/>
                <a:cxnLst/>
                <a:rect l="l" t="t" r="r" b="b"/>
                <a:pathLst>
                  <a:path w="1039" h="929" extrusionOk="0">
                    <a:moveTo>
                      <a:pt x="530" y="1"/>
                    </a:moveTo>
                    <a:cubicBezTo>
                      <a:pt x="334" y="1"/>
                      <a:pt x="154" y="123"/>
                      <a:pt x="91" y="322"/>
                    </a:cubicBezTo>
                    <a:cubicBezTo>
                      <a:pt x="0" y="568"/>
                      <a:pt x="130" y="828"/>
                      <a:pt x="377" y="906"/>
                    </a:cubicBezTo>
                    <a:cubicBezTo>
                      <a:pt x="425" y="921"/>
                      <a:pt x="474" y="928"/>
                      <a:pt x="522" y="928"/>
                    </a:cubicBezTo>
                    <a:cubicBezTo>
                      <a:pt x="718" y="928"/>
                      <a:pt x="898" y="806"/>
                      <a:pt x="961" y="607"/>
                    </a:cubicBezTo>
                    <a:cubicBezTo>
                      <a:pt x="1039" y="374"/>
                      <a:pt x="896" y="114"/>
                      <a:pt x="675" y="23"/>
                    </a:cubicBezTo>
                    <a:cubicBezTo>
                      <a:pt x="627" y="8"/>
                      <a:pt x="578" y="1"/>
                      <a:pt x="53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2"/>
              <p:cNvSpPr/>
              <p:nvPr/>
            </p:nvSpPr>
            <p:spPr>
              <a:xfrm>
                <a:off x="3334650" y="3402475"/>
                <a:ext cx="58100" cy="26650"/>
              </a:xfrm>
              <a:custGeom>
                <a:avLst/>
                <a:gdLst/>
                <a:ahLst/>
                <a:cxnLst/>
                <a:rect l="l" t="t" r="r" b="b"/>
                <a:pathLst>
                  <a:path w="2324" h="1066" extrusionOk="0">
                    <a:moveTo>
                      <a:pt x="117" y="1"/>
                    </a:moveTo>
                    <a:lnTo>
                      <a:pt x="1" y="351"/>
                    </a:lnTo>
                    <a:lnTo>
                      <a:pt x="2207" y="1065"/>
                    </a:lnTo>
                    <a:lnTo>
                      <a:pt x="2324" y="715"/>
                    </a:lnTo>
                    <a:lnTo>
                      <a:pt x="11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89;p2"/>
              <p:cNvSpPr/>
              <p:nvPr/>
            </p:nvSpPr>
            <p:spPr>
              <a:xfrm>
                <a:off x="3322975" y="3441025"/>
                <a:ext cx="25975" cy="23050"/>
              </a:xfrm>
              <a:custGeom>
                <a:avLst/>
                <a:gdLst/>
                <a:ahLst/>
                <a:cxnLst/>
                <a:rect l="l" t="t" r="r" b="b"/>
                <a:pathLst>
                  <a:path w="1039" h="922" extrusionOk="0">
                    <a:moveTo>
                      <a:pt x="537" y="0"/>
                    </a:moveTo>
                    <a:cubicBezTo>
                      <a:pt x="484" y="0"/>
                      <a:pt x="430" y="10"/>
                      <a:pt x="377" y="29"/>
                    </a:cubicBezTo>
                    <a:cubicBezTo>
                      <a:pt x="130" y="107"/>
                      <a:pt x="0" y="367"/>
                      <a:pt x="91" y="613"/>
                    </a:cubicBezTo>
                    <a:cubicBezTo>
                      <a:pt x="154" y="801"/>
                      <a:pt x="333" y="922"/>
                      <a:pt x="529" y="922"/>
                    </a:cubicBezTo>
                    <a:cubicBezTo>
                      <a:pt x="578" y="922"/>
                      <a:pt x="627" y="914"/>
                      <a:pt x="675" y="899"/>
                    </a:cubicBezTo>
                    <a:cubicBezTo>
                      <a:pt x="909" y="821"/>
                      <a:pt x="1039" y="562"/>
                      <a:pt x="961" y="315"/>
                    </a:cubicBezTo>
                    <a:cubicBezTo>
                      <a:pt x="900" y="122"/>
                      <a:pt x="727" y="0"/>
                      <a:pt x="53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2"/>
              <p:cNvSpPr/>
              <p:nvPr/>
            </p:nvSpPr>
            <p:spPr>
              <a:xfrm>
                <a:off x="3334650" y="3430725"/>
                <a:ext cx="58100" cy="26625"/>
              </a:xfrm>
              <a:custGeom>
                <a:avLst/>
                <a:gdLst/>
                <a:ahLst/>
                <a:cxnLst/>
                <a:rect l="l" t="t" r="r" b="b"/>
                <a:pathLst>
                  <a:path w="2324" h="1065" extrusionOk="0">
                    <a:moveTo>
                      <a:pt x="2207" y="0"/>
                    </a:moveTo>
                    <a:lnTo>
                      <a:pt x="1" y="714"/>
                    </a:lnTo>
                    <a:lnTo>
                      <a:pt x="117" y="1064"/>
                    </a:lnTo>
                    <a:lnTo>
                      <a:pt x="2324" y="350"/>
                    </a:lnTo>
                    <a:lnTo>
                      <a:pt x="220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2"/>
              <p:cNvSpPr/>
              <p:nvPr/>
            </p:nvSpPr>
            <p:spPr>
              <a:xfrm>
                <a:off x="3349575" y="3478000"/>
                <a:ext cx="26650" cy="23250"/>
              </a:xfrm>
              <a:custGeom>
                <a:avLst/>
                <a:gdLst/>
                <a:ahLst/>
                <a:cxnLst/>
                <a:rect l="l" t="t" r="r" b="b"/>
                <a:pathLst>
                  <a:path w="1066" h="930" extrusionOk="0">
                    <a:moveTo>
                      <a:pt x="538" y="1"/>
                    </a:moveTo>
                    <a:cubicBezTo>
                      <a:pt x="390" y="1"/>
                      <a:pt x="244" y="66"/>
                      <a:pt x="156" y="186"/>
                    </a:cubicBezTo>
                    <a:cubicBezTo>
                      <a:pt x="1" y="393"/>
                      <a:pt x="40" y="692"/>
                      <a:pt x="247" y="835"/>
                    </a:cubicBezTo>
                    <a:cubicBezTo>
                      <a:pt x="337" y="898"/>
                      <a:pt x="437" y="929"/>
                      <a:pt x="534" y="929"/>
                    </a:cubicBezTo>
                    <a:cubicBezTo>
                      <a:pt x="676" y="929"/>
                      <a:pt x="811" y="862"/>
                      <a:pt x="896" y="731"/>
                    </a:cubicBezTo>
                    <a:cubicBezTo>
                      <a:pt x="1065" y="523"/>
                      <a:pt x="1013" y="225"/>
                      <a:pt x="805" y="82"/>
                    </a:cubicBezTo>
                    <a:cubicBezTo>
                      <a:pt x="725" y="27"/>
                      <a:pt x="631" y="1"/>
                      <a:pt x="53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2"/>
              <p:cNvSpPr/>
              <p:nvPr/>
            </p:nvSpPr>
            <p:spPr>
              <a:xfrm>
                <a:off x="3359325" y="3439800"/>
                <a:ext cx="41550" cy="52600"/>
              </a:xfrm>
              <a:custGeom>
                <a:avLst/>
                <a:gdLst/>
                <a:ahLst/>
                <a:cxnLst/>
                <a:rect l="l" t="t" r="r" b="b"/>
                <a:pathLst>
                  <a:path w="1662" h="2104" extrusionOk="0">
                    <a:moveTo>
                      <a:pt x="1363" y="0"/>
                    </a:moveTo>
                    <a:lnTo>
                      <a:pt x="0" y="1883"/>
                    </a:lnTo>
                    <a:lnTo>
                      <a:pt x="299" y="2103"/>
                    </a:lnTo>
                    <a:lnTo>
                      <a:pt x="1661" y="221"/>
                    </a:lnTo>
                    <a:lnTo>
                      <a:pt x="136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93;p2"/>
              <p:cNvSpPr/>
              <p:nvPr/>
            </p:nvSpPr>
            <p:spPr>
              <a:xfrm>
                <a:off x="3395000" y="3492375"/>
                <a:ext cx="22750" cy="22725"/>
              </a:xfrm>
              <a:custGeom>
                <a:avLst/>
                <a:gdLst/>
                <a:ahLst/>
                <a:cxnLst/>
                <a:rect l="l" t="t" r="r" b="b"/>
                <a:pathLst>
                  <a:path w="910" h="909" extrusionOk="0">
                    <a:moveTo>
                      <a:pt x="455" y="0"/>
                    </a:moveTo>
                    <a:cubicBezTo>
                      <a:pt x="209" y="0"/>
                      <a:pt x="1" y="195"/>
                      <a:pt x="1" y="454"/>
                    </a:cubicBezTo>
                    <a:cubicBezTo>
                      <a:pt x="1" y="701"/>
                      <a:pt x="196" y="909"/>
                      <a:pt x="455" y="909"/>
                    </a:cubicBezTo>
                    <a:cubicBezTo>
                      <a:pt x="689" y="909"/>
                      <a:pt x="909" y="714"/>
                      <a:pt x="909" y="454"/>
                    </a:cubicBezTo>
                    <a:cubicBezTo>
                      <a:pt x="909" y="208"/>
                      <a:pt x="702" y="0"/>
                      <a:pt x="45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2"/>
              <p:cNvSpPr/>
              <p:nvPr/>
            </p:nvSpPr>
            <p:spPr>
              <a:xfrm>
                <a:off x="3401825" y="3445650"/>
                <a:ext cx="9100" cy="58100"/>
              </a:xfrm>
              <a:custGeom>
                <a:avLst/>
                <a:gdLst/>
                <a:ahLst/>
                <a:cxnLst/>
                <a:rect l="l" t="t" r="r" b="b"/>
                <a:pathLst>
                  <a:path w="364" h="2324" extrusionOk="0">
                    <a:moveTo>
                      <a:pt x="0" y="0"/>
                    </a:moveTo>
                    <a:lnTo>
                      <a:pt x="0" y="2323"/>
                    </a:lnTo>
                    <a:lnTo>
                      <a:pt x="364" y="2323"/>
                    </a:lnTo>
                    <a:lnTo>
                      <a:pt x="36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2"/>
              <p:cNvSpPr/>
              <p:nvPr/>
            </p:nvSpPr>
            <p:spPr>
              <a:xfrm>
                <a:off x="3436550" y="3478000"/>
                <a:ext cx="26625" cy="22925"/>
              </a:xfrm>
              <a:custGeom>
                <a:avLst/>
                <a:gdLst/>
                <a:ahLst/>
                <a:cxnLst/>
                <a:rect l="l" t="t" r="r" b="b"/>
                <a:pathLst>
                  <a:path w="1065" h="917" extrusionOk="0">
                    <a:moveTo>
                      <a:pt x="533" y="1"/>
                    </a:moveTo>
                    <a:cubicBezTo>
                      <a:pt x="440" y="1"/>
                      <a:pt x="345" y="27"/>
                      <a:pt x="260" y="82"/>
                    </a:cubicBezTo>
                    <a:cubicBezTo>
                      <a:pt x="52" y="251"/>
                      <a:pt x="0" y="523"/>
                      <a:pt x="169" y="731"/>
                    </a:cubicBezTo>
                    <a:cubicBezTo>
                      <a:pt x="257" y="850"/>
                      <a:pt x="403" y="916"/>
                      <a:pt x="551" y="916"/>
                    </a:cubicBezTo>
                    <a:cubicBezTo>
                      <a:pt x="644" y="916"/>
                      <a:pt x="738" y="890"/>
                      <a:pt x="818" y="835"/>
                    </a:cubicBezTo>
                    <a:cubicBezTo>
                      <a:pt x="1013" y="692"/>
                      <a:pt x="1065" y="393"/>
                      <a:pt x="909" y="186"/>
                    </a:cubicBezTo>
                    <a:cubicBezTo>
                      <a:pt x="821" y="66"/>
                      <a:pt x="680" y="1"/>
                      <a:pt x="5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96;p2"/>
              <p:cNvSpPr/>
              <p:nvPr/>
            </p:nvSpPr>
            <p:spPr>
              <a:xfrm>
                <a:off x="3411875" y="3439800"/>
                <a:ext cx="41575" cy="52600"/>
              </a:xfrm>
              <a:custGeom>
                <a:avLst/>
                <a:gdLst/>
                <a:ahLst/>
                <a:cxnLst/>
                <a:rect l="l" t="t" r="r" b="b"/>
                <a:pathLst>
                  <a:path w="1663" h="2104" extrusionOk="0">
                    <a:moveTo>
                      <a:pt x="299" y="0"/>
                    </a:moveTo>
                    <a:lnTo>
                      <a:pt x="1" y="221"/>
                    </a:lnTo>
                    <a:lnTo>
                      <a:pt x="1364" y="2103"/>
                    </a:lnTo>
                    <a:lnTo>
                      <a:pt x="1662" y="1883"/>
                    </a:lnTo>
                    <a:lnTo>
                      <a:pt x="29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97;p2"/>
              <p:cNvSpPr/>
              <p:nvPr/>
            </p:nvSpPr>
            <p:spPr>
              <a:xfrm>
                <a:off x="3463800" y="3441025"/>
                <a:ext cx="25975" cy="23050"/>
              </a:xfrm>
              <a:custGeom>
                <a:avLst/>
                <a:gdLst/>
                <a:ahLst/>
                <a:cxnLst/>
                <a:rect l="l" t="t" r="r" b="b"/>
                <a:pathLst>
                  <a:path w="1039" h="922" extrusionOk="0">
                    <a:moveTo>
                      <a:pt x="509" y="0"/>
                    </a:moveTo>
                    <a:cubicBezTo>
                      <a:pt x="324" y="0"/>
                      <a:pt x="150" y="122"/>
                      <a:pt x="78" y="315"/>
                    </a:cubicBezTo>
                    <a:cubicBezTo>
                      <a:pt x="1" y="562"/>
                      <a:pt x="130" y="821"/>
                      <a:pt x="377" y="899"/>
                    </a:cubicBezTo>
                    <a:cubicBezTo>
                      <a:pt x="426" y="914"/>
                      <a:pt x="474" y="922"/>
                      <a:pt x="522" y="922"/>
                    </a:cubicBezTo>
                    <a:cubicBezTo>
                      <a:pt x="715" y="922"/>
                      <a:pt x="888" y="801"/>
                      <a:pt x="961" y="613"/>
                    </a:cubicBezTo>
                    <a:cubicBezTo>
                      <a:pt x="1039" y="367"/>
                      <a:pt x="909" y="107"/>
                      <a:pt x="663" y="29"/>
                    </a:cubicBezTo>
                    <a:cubicBezTo>
                      <a:pt x="612" y="10"/>
                      <a:pt x="560"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2"/>
              <p:cNvSpPr/>
              <p:nvPr/>
            </p:nvSpPr>
            <p:spPr>
              <a:xfrm>
                <a:off x="3419675" y="3430075"/>
                <a:ext cx="58100" cy="26625"/>
              </a:xfrm>
              <a:custGeom>
                <a:avLst/>
                <a:gdLst/>
                <a:ahLst/>
                <a:cxnLst/>
                <a:rect l="l" t="t" r="r" b="b"/>
                <a:pathLst>
                  <a:path w="2324" h="1065" extrusionOk="0">
                    <a:moveTo>
                      <a:pt x="117" y="0"/>
                    </a:moveTo>
                    <a:lnTo>
                      <a:pt x="0" y="351"/>
                    </a:lnTo>
                    <a:lnTo>
                      <a:pt x="2207" y="1064"/>
                    </a:lnTo>
                    <a:lnTo>
                      <a:pt x="2324" y="714"/>
                    </a:lnTo>
                    <a:lnTo>
                      <a:pt x="11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2"/>
              <p:cNvSpPr/>
              <p:nvPr/>
            </p:nvSpPr>
            <p:spPr>
              <a:xfrm>
                <a:off x="3463800" y="3395100"/>
                <a:ext cx="25975" cy="23225"/>
              </a:xfrm>
              <a:custGeom>
                <a:avLst/>
                <a:gdLst/>
                <a:ahLst/>
                <a:cxnLst/>
                <a:rect l="l" t="t" r="r" b="b"/>
                <a:pathLst>
                  <a:path w="1039" h="929" extrusionOk="0">
                    <a:moveTo>
                      <a:pt x="521" y="1"/>
                    </a:moveTo>
                    <a:cubicBezTo>
                      <a:pt x="474" y="1"/>
                      <a:pt x="425" y="8"/>
                      <a:pt x="377" y="23"/>
                    </a:cubicBezTo>
                    <a:cubicBezTo>
                      <a:pt x="130" y="114"/>
                      <a:pt x="1" y="374"/>
                      <a:pt x="78" y="607"/>
                    </a:cubicBezTo>
                    <a:cubicBezTo>
                      <a:pt x="152" y="806"/>
                      <a:pt x="334" y="928"/>
                      <a:pt x="524" y="928"/>
                    </a:cubicBezTo>
                    <a:cubicBezTo>
                      <a:pt x="570" y="928"/>
                      <a:pt x="617" y="921"/>
                      <a:pt x="663" y="906"/>
                    </a:cubicBezTo>
                    <a:cubicBezTo>
                      <a:pt x="909" y="828"/>
                      <a:pt x="1039" y="568"/>
                      <a:pt x="961" y="322"/>
                    </a:cubicBezTo>
                    <a:cubicBezTo>
                      <a:pt x="888" y="123"/>
                      <a:pt x="714" y="1"/>
                      <a:pt x="52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00;p2"/>
              <p:cNvSpPr/>
              <p:nvPr/>
            </p:nvSpPr>
            <p:spPr>
              <a:xfrm>
                <a:off x="3420325" y="3402475"/>
                <a:ext cx="58100" cy="26650"/>
              </a:xfrm>
              <a:custGeom>
                <a:avLst/>
                <a:gdLst/>
                <a:ahLst/>
                <a:cxnLst/>
                <a:rect l="l" t="t" r="r" b="b"/>
                <a:pathLst>
                  <a:path w="2324" h="1066" extrusionOk="0">
                    <a:moveTo>
                      <a:pt x="2207" y="1"/>
                    </a:moveTo>
                    <a:lnTo>
                      <a:pt x="0" y="715"/>
                    </a:lnTo>
                    <a:lnTo>
                      <a:pt x="117" y="1065"/>
                    </a:lnTo>
                    <a:lnTo>
                      <a:pt x="2324" y="351"/>
                    </a:lnTo>
                    <a:lnTo>
                      <a:pt x="220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2"/>
              <p:cNvSpPr/>
              <p:nvPr/>
            </p:nvSpPr>
            <p:spPr>
              <a:xfrm>
                <a:off x="3436550" y="3358100"/>
                <a:ext cx="26950" cy="23200"/>
              </a:xfrm>
              <a:custGeom>
                <a:avLst/>
                <a:gdLst/>
                <a:ahLst/>
                <a:cxnLst/>
                <a:rect l="l" t="t" r="r" b="b"/>
                <a:pathLst>
                  <a:path w="1078" h="928" extrusionOk="0">
                    <a:moveTo>
                      <a:pt x="536" y="1"/>
                    </a:moveTo>
                    <a:cubicBezTo>
                      <a:pt x="393" y="1"/>
                      <a:pt x="254" y="69"/>
                      <a:pt x="169" y="192"/>
                    </a:cubicBezTo>
                    <a:cubicBezTo>
                      <a:pt x="0" y="400"/>
                      <a:pt x="52" y="698"/>
                      <a:pt x="260" y="841"/>
                    </a:cubicBezTo>
                    <a:cubicBezTo>
                      <a:pt x="349" y="899"/>
                      <a:pt x="447" y="927"/>
                      <a:pt x="542" y="927"/>
                    </a:cubicBezTo>
                    <a:cubicBezTo>
                      <a:pt x="682" y="927"/>
                      <a:pt x="816" y="866"/>
                      <a:pt x="909" y="750"/>
                    </a:cubicBezTo>
                    <a:cubicBezTo>
                      <a:pt x="1078" y="530"/>
                      <a:pt x="1026" y="244"/>
                      <a:pt x="818" y="101"/>
                    </a:cubicBezTo>
                    <a:cubicBezTo>
                      <a:pt x="734" y="33"/>
                      <a:pt x="634" y="1"/>
                      <a:pt x="5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2"/>
              <p:cNvSpPr/>
              <p:nvPr/>
            </p:nvSpPr>
            <p:spPr>
              <a:xfrm>
                <a:off x="3412200" y="3367425"/>
                <a:ext cx="41900" cy="52275"/>
              </a:xfrm>
              <a:custGeom>
                <a:avLst/>
                <a:gdLst/>
                <a:ahLst/>
                <a:cxnLst/>
                <a:rect l="l" t="t" r="r" b="b"/>
                <a:pathLst>
                  <a:path w="1676" h="2091" extrusionOk="0">
                    <a:moveTo>
                      <a:pt x="1364" y="1"/>
                    </a:moveTo>
                    <a:lnTo>
                      <a:pt x="1" y="1870"/>
                    </a:lnTo>
                    <a:lnTo>
                      <a:pt x="299" y="2091"/>
                    </a:lnTo>
                    <a:lnTo>
                      <a:pt x="1675" y="222"/>
                    </a:lnTo>
                    <a:lnTo>
                      <a:pt x="136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 name="Google Shape;103;p2"/>
            <p:cNvGrpSpPr/>
            <p:nvPr/>
          </p:nvGrpSpPr>
          <p:grpSpPr>
            <a:xfrm>
              <a:off x="957323" y="38561"/>
              <a:ext cx="323365" cy="315367"/>
              <a:chOff x="3228225" y="3246725"/>
              <a:chExt cx="356325" cy="347550"/>
            </a:xfrm>
          </p:grpSpPr>
          <p:sp>
            <p:nvSpPr>
              <p:cNvPr id="104" name="Google Shape;104;p2"/>
              <p:cNvSpPr/>
              <p:nvPr/>
            </p:nvSpPr>
            <p:spPr>
              <a:xfrm>
                <a:off x="3319400" y="3246725"/>
                <a:ext cx="173625" cy="173625"/>
              </a:xfrm>
              <a:custGeom>
                <a:avLst/>
                <a:gdLst/>
                <a:ahLst/>
                <a:cxnLst/>
                <a:rect l="l" t="t" r="r" b="b"/>
                <a:pathLst>
                  <a:path w="6945" h="6945" extrusionOk="0">
                    <a:moveTo>
                      <a:pt x="3466" y="1"/>
                    </a:moveTo>
                    <a:cubicBezTo>
                      <a:pt x="1558" y="1"/>
                      <a:pt x="1" y="1558"/>
                      <a:pt x="1" y="3479"/>
                    </a:cubicBezTo>
                    <a:cubicBezTo>
                      <a:pt x="1" y="5400"/>
                      <a:pt x="1558" y="6945"/>
                      <a:pt x="3466" y="6945"/>
                    </a:cubicBezTo>
                    <a:cubicBezTo>
                      <a:pt x="5387" y="6945"/>
                      <a:pt x="6945" y="5400"/>
                      <a:pt x="6945" y="3479"/>
                    </a:cubicBezTo>
                    <a:cubicBezTo>
                      <a:pt x="6945" y="1558"/>
                      <a:pt x="5387" y="1"/>
                      <a:pt x="3466" y="1"/>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2"/>
              <p:cNvSpPr/>
              <p:nvPr/>
            </p:nvSpPr>
            <p:spPr>
              <a:xfrm>
                <a:off x="3410900" y="3313575"/>
                <a:ext cx="173650" cy="173625"/>
              </a:xfrm>
              <a:custGeom>
                <a:avLst/>
                <a:gdLst/>
                <a:ahLst/>
                <a:cxnLst/>
                <a:rect l="l" t="t" r="r" b="b"/>
                <a:pathLst>
                  <a:path w="6946" h="6945" extrusionOk="0">
                    <a:moveTo>
                      <a:pt x="3479" y="0"/>
                    </a:moveTo>
                    <a:cubicBezTo>
                      <a:pt x="1558" y="0"/>
                      <a:pt x="1" y="1545"/>
                      <a:pt x="1" y="3466"/>
                    </a:cubicBezTo>
                    <a:cubicBezTo>
                      <a:pt x="1" y="5387"/>
                      <a:pt x="1558" y="6945"/>
                      <a:pt x="3479" y="6945"/>
                    </a:cubicBezTo>
                    <a:cubicBezTo>
                      <a:pt x="5400" y="6945"/>
                      <a:pt x="6945" y="5387"/>
                      <a:pt x="6945" y="3466"/>
                    </a:cubicBezTo>
                    <a:cubicBezTo>
                      <a:pt x="6945" y="1545"/>
                      <a:pt x="5400" y="0"/>
                      <a:pt x="3479" y="0"/>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2"/>
              <p:cNvSpPr/>
              <p:nvPr/>
            </p:nvSpPr>
            <p:spPr>
              <a:xfrm>
                <a:off x="3262950" y="3420650"/>
                <a:ext cx="173625" cy="173625"/>
              </a:xfrm>
              <a:custGeom>
                <a:avLst/>
                <a:gdLst/>
                <a:ahLst/>
                <a:cxnLst/>
                <a:rect l="l" t="t" r="r" b="b"/>
                <a:pathLst>
                  <a:path w="6945" h="6945" extrusionOk="0">
                    <a:moveTo>
                      <a:pt x="3479" y="1"/>
                    </a:moveTo>
                    <a:cubicBezTo>
                      <a:pt x="1558" y="1"/>
                      <a:pt x="0" y="1545"/>
                      <a:pt x="0" y="3466"/>
                    </a:cubicBezTo>
                    <a:cubicBezTo>
                      <a:pt x="0" y="5387"/>
                      <a:pt x="1558" y="6945"/>
                      <a:pt x="3479" y="6945"/>
                    </a:cubicBezTo>
                    <a:cubicBezTo>
                      <a:pt x="5387" y="6945"/>
                      <a:pt x="6944" y="5387"/>
                      <a:pt x="6944" y="3466"/>
                    </a:cubicBezTo>
                    <a:cubicBezTo>
                      <a:pt x="6944" y="1545"/>
                      <a:pt x="5387" y="1"/>
                      <a:pt x="3479" y="1"/>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107;p2"/>
              <p:cNvSpPr/>
              <p:nvPr/>
            </p:nvSpPr>
            <p:spPr>
              <a:xfrm>
                <a:off x="3228225" y="3313575"/>
                <a:ext cx="173625" cy="173625"/>
              </a:xfrm>
              <a:custGeom>
                <a:avLst/>
                <a:gdLst/>
                <a:ahLst/>
                <a:cxnLst/>
                <a:rect l="l" t="t" r="r" b="b"/>
                <a:pathLst>
                  <a:path w="6945" h="6945" extrusionOk="0">
                    <a:moveTo>
                      <a:pt x="3466" y="0"/>
                    </a:moveTo>
                    <a:cubicBezTo>
                      <a:pt x="1558" y="0"/>
                      <a:pt x="0" y="1545"/>
                      <a:pt x="0" y="3466"/>
                    </a:cubicBezTo>
                    <a:cubicBezTo>
                      <a:pt x="0" y="5387"/>
                      <a:pt x="1558" y="6945"/>
                      <a:pt x="3466" y="6945"/>
                    </a:cubicBezTo>
                    <a:cubicBezTo>
                      <a:pt x="5387" y="6945"/>
                      <a:pt x="6944" y="5387"/>
                      <a:pt x="6944" y="3466"/>
                    </a:cubicBezTo>
                    <a:cubicBezTo>
                      <a:pt x="6944" y="1545"/>
                      <a:pt x="5387" y="0"/>
                      <a:pt x="3466" y="0"/>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2"/>
              <p:cNvSpPr/>
              <p:nvPr/>
            </p:nvSpPr>
            <p:spPr>
              <a:xfrm>
                <a:off x="3376525" y="3420650"/>
                <a:ext cx="173625" cy="173625"/>
              </a:xfrm>
              <a:custGeom>
                <a:avLst/>
                <a:gdLst/>
                <a:ahLst/>
                <a:cxnLst/>
                <a:rect l="l" t="t" r="r" b="b"/>
                <a:pathLst>
                  <a:path w="6945" h="6945" extrusionOk="0">
                    <a:moveTo>
                      <a:pt x="3479" y="1"/>
                    </a:moveTo>
                    <a:cubicBezTo>
                      <a:pt x="1558" y="1"/>
                      <a:pt x="0" y="1545"/>
                      <a:pt x="0" y="3466"/>
                    </a:cubicBezTo>
                    <a:cubicBezTo>
                      <a:pt x="0" y="5387"/>
                      <a:pt x="1558" y="6945"/>
                      <a:pt x="3479" y="6945"/>
                    </a:cubicBezTo>
                    <a:cubicBezTo>
                      <a:pt x="5387" y="6945"/>
                      <a:pt x="6944" y="5387"/>
                      <a:pt x="6944" y="3466"/>
                    </a:cubicBezTo>
                    <a:cubicBezTo>
                      <a:pt x="6944" y="1545"/>
                      <a:pt x="5387" y="1"/>
                      <a:pt x="3479" y="1"/>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2"/>
              <p:cNvSpPr/>
              <p:nvPr/>
            </p:nvSpPr>
            <p:spPr>
              <a:xfrm>
                <a:off x="3343750" y="3300550"/>
                <a:ext cx="124625" cy="115950"/>
              </a:xfrm>
              <a:custGeom>
                <a:avLst/>
                <a:gdLst/>
                <a:ahLst/>
                <a:cxnLst/>
                <a:rect l="l" t="t" r="r" b="b"/>
                <a:pathLst>
                  <a:path w="4985" h="4638" extrusionOk="0">
                    <a:moveTo>
                      <a:pt x="2489" y="1"/>
                    </a:moveTo>
                    <a:cubicBezTo>
                      <a:pt x="2370" y="1"/>
                      <a:pt x="2250" y="10"/>
                      <a:pt x="2129" y="28"/>
                    </a:cubicBezTo>
                    <a:cubicBezTo>
                      <a:pt x="857" y="223"/>
                      <a:pt x="0" y="1417"/>
                      <a:pt x="195" y="2676"/>
                    </a:cubicBezTo>
                    <a:cubicBezTo>
                      <a:pt x="383" y="3827"/>
                      <a:pt x="1367" y="4638"/>
                      <a:pt x="2495" y="4638"/>
                    </a:cubicBezTo>
                    <a:cubicBezTo>
                      <a:pt x="2614" y="4638"/>
                      <a:pt x="2734" y="4629"/>
                      <a:pt x="2856" y="4610"/>
                    </a:cubicBezTo>
                    <a:cubicBezTo>
                      <a:pt x="4115" y="4415"/>
                      <a:pt x="4984" y="3221"/>
                      <a:pt x="4777" y="1962"/>
                    </a:cubicBezTo>
                    <a:cubicBezTo>
                      <a:pt x="4600" y="811"/>
                      <a:pt x="3617" y="1"/>
                      <a:pt x="2489" y="1"/>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10;p2"/>
              <p:cNvSpPr/>
              <p:nvPr/>
            </p:nvSpPr>
            <p:spPr>
              <a:xfrm>
                <a:off x="3413825" y="3349725"/>
                <a:ext cx="121075" cy="116250"/>
              </a:xfrm>
              <a:custGeom>
                <a:avLst/>
                <a:gdLst/>
                <a:ahLst/>
                <a:cxnLst/>
                <a:rect l="l" t="t" r="r" b="b"/>
                <a:pathLst>
                  <a:path w="4843" h="4650" extrusionOk="0">
                    <a:moveTo>
                      <a:pt x="2421" y="0"/>
                    </a:moveTo>
                    <a:cubicBezTo>
                      <a:pt x="1228" y="0"/>
                      <a:pt x="203" y="928"/>
                      <a:pt x="105" y="2137"/>
                    </a:cubicBezTo>
                    <a:cubicBezTo>
                      <a:pt x="1" y="3409"/>
                      <a:pt x="961" y="4538"/>
                      <a:pt x="2233" y="4642"/>
                    </a:cubicBezTo>
                    <a:cubicBezTo>
                      <a:pt x="2297" y="4647"/>
                      <a:pt x="2361" y="4650"/>
                      <a:pt x="2424" y="4650"/>
                    </a:cubicBezTo>
                    <a:cubicBezTo>
                      <a:pt x="3616" y="4650"/>
                      <a:pt x="4640" y="3734"/>
                      <a:pt x="4738" y="2513"/>
                    </a:cubicBezTo>
                    <a:cubicBezTo>
                      <a:pt x="4842" y="1241"/>
                      <a:pt x="3895" y="112"/>
                      <a:pt x="2610" y="8"/>
                    </a:cubicBezTo>
                    <a:cubicBezTo>
                      <a:pt x="2546" y="3"/>
                      <a:pt x="2484" y="0"/>
                      <a:pt x="2421" y="0"/>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2"/>
              <p:cNvSpPr/>
              <p:nvPr/>
            </p:nvSpPr>
            <p:spPr>
              <a:xfrm>
                <a:off x="3305125" y="3429700"/>
                <a:ext cx="118475" cy="116250"/>
              </a:xfrm>
              <a:custGeom>
                <a:avLst/>
                <a:gdLst/>
                <a:ahLst/>
                <a:cxnLst/>
                <a:rect l="l" t="t" r="r" b="b"/>
                <a:pathLst>
                  <a:path w="4739" h="4650" extrusionOk="0">
                    <a:moveTo>
                      <a:pt x="2368" y="0"/>
                    </a:moveTo>
                    <a:cubicBezTo>
                      <a:pt x="2336" y="0"/>
                      <a:pt x="2304" y="1"/>
                      <a:pt x="2272" y="2"/>
                    </a:cubicBezTo>
                    <a:cubicBezTo>
                      <a:pt x="1000" y="54"/>
                      <a:pt x="0" y="1131"/>
                      <a:pt x="52" y="2416"/>
                    </a:cubicBezTo>
                    <a:cubicBezTo>
                      <a:pt x="103" y="3677"/>
                      <a:pt x="1141" y="4650"/>
                      <a:pt x="2381" y="4650"/>
                    </a:cubicBezTo>
                    <a:cubicBezTo>
                      <a:pt x="2405" y="4650"/>
                      <a:pt x="2429" y="4650"/>
                      <a:pt x="2454" y="4649"/>
                    </a:cubicBezTo>
                    <a:cubicBezTo>
                      <a:pt x="3739" y="4597"/>
                      <a:pt x="4738" y="3520"/>
                      <a:pt x="4686" y="2235"/>
                    </a:cubicBezTo>
                    <a:cubicBezTo>
                      <a:pt x="4636" y="982"/>
                      <a:pt x="3610" y="0"/>
                      <a:pt x="2368" y="0"/>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12;p2"/>
              <p:cNvSpPr/>
              <p:nvPr/>
            </p:nvSpPr>
            <p:spPr>
              <a:xfrm>
                <a:off x="3273650" y="3350375"/>
                <a:ext cx="130475" cy="116125"/>
              </a:xfrm>
              <a:custGeom>
                <a:avLst/>
                <a:gdLst/>
                <a:ahLst/>
                <a:cxnLst/>
                <a:rect l="l" t="t" r="r" b="b"/>
                <a:pathLst>
                  <a:path w="5219" h="4645" extrusionOk="0">
                    <a:moveTo>
                      <a:pt x="2603" y="1"/>
                    </a:moveTo>
                    <a:cubicBezTo>
                      <a:pt x="1634" y="1"/>
                      <a:pt x="734" y="616"/>
                      <a:pt x="403" y="1579"/>
                    </a:cubicBezTo>
                    <a:cubicBezTo>
                      <a:pt x="0" y="2799"/>
                      <a:pt x="649" y="4110"/>
                      <a:pt x="1870" y="4525"/>
                    </a:cubicBezTo>
                    <a:cubicBezTo>
                      <a:pt x="2112" y="4606"/>
                      <a:pt x="2358" y="4644"/>
                      <a:pt x="2601" y="4644"/>
                    </a:cubicBezTo>
                    <a:cubicBezTo>
                      <a:pt x="3571" y="4644"/>
                      <a:pt x="4481" y="4034"/>
                      <a:pt x="4803" y="3058"/>
                    </a:cubicBezTo>
                    <a:cubicBezTo>
                      <a:pt x="5218" y="1851"/>
                      <a:pt x="4556" y="527"/>
                      <a:pt x="3349" y="125"/>
                    </a:cubicBezTo>
                    <a:cubicBezTo>
                      <a:pt x="3102" y="41"/>
                      <a:pt x="2850" y="1"/>
                      <a:pt x="2603" y="1"/>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2"/>
              <p:cNvSpPr/>
              <p:nvPr/>
            </p:nvSpPr>
            <p:spPr>
              <a:xfrm>
                <a:off x="3386575" y="3430125"/>
                <a:ext cx="123975" cy="116075"/>
              </a:xfrm>
              <a:custGeom>
                <a:avLst/>
                <a:gdLst/>
                <a:ahLst/>
                <a:cxnLst/>
                <a:rect l="l" t="t" r="r" b="b"/>
                <a:pathLst>
                  <a:path w="4959" h="4643" extrusionOk="0">
                    <a:moveTo>
                      <a:pt x="2478" y="0"/>
                    </a:moveTo>
                    <a:cubicBezTo>
                      <a:pt x="2367" y="0"/>
                      <a:pt x="2255" y="8"/>
                      <a:pt x="2142" y="24"/>
                    </a:cubicBezTo>
                    <a:cubicBezTo>
                      <a:pt x="870" y="206"/>
                      <a:pt x="0" y="1387"/>
                      <a:pt x="182" y="2646"/>
                    </a:cubicBezTo>
                    <a:cubicBezTo>
                      <a:pt x="348" y="3806"/>
                      <a:pt x="1345" y="4643"/>
                      <a:pt x="2475" y="4643"/>
                    </a:cubicBezTo>
                    <a:cubicBezTo>
                      <a:pt x="2584" y="4643"/>
                      <a:pt x="2693" y="4635"/>
                      <a:pt x="2804" y="4619"/>
                    </a:cubicBezTo>
                    <a:cubicBezTo>
                      <a:pt x="4076" y="4424"/>
                      <a:pt x="4959" y="3256"/>
                      <a:pt x="4777" y="1984"/>
                    </a:cubicBezTo>
                    <a:cubicBezTo>
                      <a:pt x="4600" y="825"/>
                      <a:pt x="3614" y="0"/>
                      <a:pt x="2478" y="0"/>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2"/>
              <p:cNvSpPr/>
              <p:nvPr/>
            </p:nvSpPr>
            <p:spPr>
              <a:xfrm>
                <a:off x="3351525" y="3375225"/>
                <a:ext cx="109375" cy="109375"/>
              </a:xfrm>
              <a:custGeom>
                <a:avLst/>
                <a:gdLst/>
                <a:ahLst/>
                <a:cxnLst/>
                <a:rect l="l" t="t" r="r" b="b"/>
                <a:pathLst>
                  <a:path w="4375" h="4375" extrusionOk="0">
                    <a:moveTo>
                      <a:pt x="2181" y="1"/>
                    </a:moveTo>
                    <a:cubicBezTo>
                      <a:pt x="974" y="1"/>
                      <a:pt x="1" y="974"/>
                      <a:pt x="1" y="2181"/>
                    </a:cubicBezTo>
                    <a:cubicBezTo>
                      <a:pt x="1" y="3388"/>
                      <a:pt x="974" y="4375"/>
                      <a:pt x="2181" y="4375"/>
                    </a:cubicBezTo>
                    <a:cubicBezTo>
                      <a:pt x="3401" y="4375"/>
                      <a:pt x="4375" y="3388"/>
                      <a:pt x="4375" y="2181"/>
                    </a:cubicBezTo>
                    <a:cubicBezTo>
                      <a:pt x="4375" y="974"/>
                      <a:pt x="3401" y="1"/>
                      <a:pt x="2181" y="1"/>
                    </a:cubicBezTo>
                    <a:close/>
                  </a:path>
                </a:pathLst>
              </a:custGeom>
              <a:solidFill>
                <a:schemeClr val="accent3"/>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2"/>
              <p:cNvSpPr/>
              <p:nvPr/>
            </p:nvSpPr>
            <p:spPr>
              <a:xfrm>
                <a:off x="3379100" y="3402800"/>
                <a:ext cx="54225" cy="54225"/>
              </a:xfrm>
              <a:custGeom>
                <a:avLst/>
                <a:gdLst/>
                <a:ahLst/>
                <a:cxnLst/>
                <a:rect l="l" t="t" r="r" b="b"/>
                <a:pathLst>
                  <a:path w="2169" h="2169" extrusionOk="0">
                    <a:moveTo>
                      <a:pt x="1091" y="1"/>
                    </a:moveTo>
                    <a:cubicBezTo>
                      <a:pt x="481" y="1"/>
                      <a:pt x="1" y="481"/>
                      <a:pt x="1" y="1078"/>
                    </a:cubicBezTo>
                    <a:cubicBezTo>
                      <a:pt x="1" y="1688"/>
                      <a:pt x="481" y="2168"/>
                      <a:pt x="1091" y="2168"/>
                    </a:cubicBezTo>
                    <a:cubicBezTo>
                      <a:pt x="1688" y="2168"/>
                      <a:pt x="2168" y="1688"/>
                      <a:pt x="2168" y="1078"/>
                    </a:cubicBezTo>
                    <a:cubicBezTo>
                      <a:pt x="2168" y="481"/>
                      <a:pt x="1688" y="1"/>
                      <a:pt x="1091" y="1"/>
                    </a:cubicBezTo>
                    <a:close/>
                  </a:path>
                </a:pathLst>
              </a:custGeom>
              <a:solidFill>
                <a:srgbClr val="FFFFFF"/>
              </a:solidFill>
              <a:ln>
                <a:noFill/>
              </a:ln>
              <a:effectLst>
                <a:outerShdw blurRad="100013" algn="bl" rotWithShape="0">
                  <a:srgbClr val="BEAA4D"/>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2"/>
              <p:cNvSpPr/>
              <p:nvPr/>
            </p:nvSpPr>
            <p:spPr>
              <a:xfrm>
                <a:off x="3395000" y="3344725"/>
                <a:ext cx="23075" cy="22725"/>
              </a:xfrm>
              <a:custGeom>
                <a:avLst/>
                <a:gdLst/>
                <a:ahLst/>
                <a:cxnLst/>
                <a:rect l="l" t="t" r="r" b="b"/>
                <a:pathLst>
                  <a:path w="923" h="909" extrusionOk="0">
                    <a:moveTo>
                      <a:pt x="455" y="0"/>
                    </a:moveTo>
                    <a:cubicBezTo>
                      <a:pt x="209" y="0"/>
                      <a:pt x="1" y="195"/>
                      <a:pt x="1" y="455"/>
                    </a:cubicBezTo>
                    <a:cubicBezTo>
                      <a:pt x="1" y="688"/>
                      <a:pt x="196" y="909"/>
                      <a:pt x="455" y="909"/>
                    </a:cubicBezTo>
                    <a:cubicBezTo>
                      <a:pt x="715" y="909"/>
                      <a:pt x="922" y="701"/>
                      <a:pt x="909" y="455"/>
                    </a:cubicBezTo>
                    <a:cubicBezTo>
                      <a:pt x="909" y="208"/>
                      <a:pt x="689" y="0"/>
                      <a:pt x="45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2"/>
              <p:cNvSpPr/>
              <p:nvPr/>
            </p:nvSpPr>
            <p:spPr>
              <a:xfrm>
                <a:off x="3401825" y="3355750"/>
                <a:ext cx="9100" cy="57800"/>
              </a:xfrm>
              <a:custGeom>
                <a:avLst/>
                <a:gdLst/>
                <a:ahLst/>
                <a:cxnLst/>
                <a:rect l="l" t="t" r="r" b="b"/>
                <a:pathLst>
                  <a:path w="364" h="2312" extrusionOk="0">
                    <a:moveTo>
                      <a:pt x="0" y="1"/>
                    </a:moveTo>
                    <a:lnTo>
                      <a:pt x="0" y="2311"/>
                    </a:lnTo>
                    <a:lnTo>
                      <a:pt x="364" y="2311"/>
                    </a:lnTo>
                    <a:lnTo>
                      <a:pt x="36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2"/>
              <p:cNvSpPr/>
              <p:nvPr/>
            </p:nvSpPr>
            <p:spPr>
              <a:xfrm>
                <a:off x="3349900" y="3358350"/>
                <a:ext cx="26000" cy="22950"/>
              </a:xfrm>
              <a:custGeom>
                <a:avLst/>
                <a:gdLst/>
                <a:ahLst/>
                <a:cxnLst/>
                <a:rect l="l" t="t" r="r" b="b"/>
                <a:pathLst>
                  <a:path w="1040" h="918" extrusionOk="0">
                    <a:moveTo>
                      <a:pt x="517" y="0"/>
                    </a:moveTo>
                    <a:cubicBezTo>
                      <a:pt x="421" y="0"/>
                      <a:pt x="323" y="29"/>
                      <a:pt x="234" y="91"/>
                    </a:cubicBezTo>
                    <a:cubicBezTo>
                      <a:pt x="53" y="234"/>
                      <a:pt x="1" y="520"/>
                      <a:pt x="143" y="740"/>
                    </a:cubicBezTo>
                    <a:cubicBezTo>
                      <a:pt x="228" y="856"/>
                      <a:pt x="369" y="917"/>
                      <a:pt x="512" y="917"/>
                    </a:cubicBezTo>
                    <a:cubicBezTo>
                      <a:pt x="610" y="917"/>
                      <a:pt x="708" y="889"/>
                      <a:pt x="792" y="831"/>
                    </a:cubicBezTo>
                    <a:cubicBezTo>
                      <a:pt x="987" y="688"/>
                      <a:pt x="1039" y="390"/>
                      <a:pt x="883" y="182"/>
                    </a:cubicBezTo>
                    <a:cubicBezTo>
                      <a:pt x="798" y="65"/>
                      <a:pt x="661" y="0"/>
                      <a:pt x="51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2"/>
              <p:cNvSpPr/>
              <p:nvPr/>
            </p:nvSpPr>
            <p:spPr>
              <a:xfrm>
                <a:off x="3358675" y="3367125"/>
                <a:ext cx="41875" cy="52250"/>
              </a:xfrm>
              <a:custGeom>
                <a:avLst/>
                <a:gdLst/>
                <a:ahLst/>
                <a:cxnLst/>
                <a:rect l="l" t="t" r="r" b="b"/>
                <a:pathLst>
                  <a:path w="1675" h="2090" extrusionOk="0">
                    <a:moveTo>
                      <a:pt x="312" y="0"/>
                    </a:moveTo>
                    <a:lnTo>
                      <a:pt x="0" y="221"/>
                    </a:lnTo>
                    <a:lnTo>
                      <a:pt x="1363" y="2090"/>
                    </a:lnTo>
                    <a:lnTo>
                      <a:pt x="1675" y="1869"/>
                    </a:lnTo>
                    <a:lnTo>
                      <a:pt x="31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2"/>
              <p:cNvSpPr/>
              <p:nvPr/>
            </p:nvSpPr>
            <p:spPr>
              <a:xfrm>
                <a:off x="3322975" y="3395100"/>
                <a:ext cx="25975" cy="23225"/>
              </a:xfrm>
              <a:custGeom>
                <a:avLst/>
                <a:gdLst/>
                <a:ahLst/>
                <a:cxnLst/>
                <a:rect l="l" t="t" r="r" b="b"/>
                <a:pathLst>
                  <a:path w="1039" h="929" extrusionOk="0">
                    <a:moveTo>
                      <a:pt x="530" y="1"/>
                    </a:moveTo>
                    <a:cubicBezTo>
                      <a:pt x="334" y="1"/>
                      <a:pt x="154" y="123"/>
                      <a:pt x="91" y="322"/>
                    </a:cubicBezTo>
                    <a:cubicBezTo>
                      <a:pt x="0" y="568"/>
                      <a:pt x="130" y="828"/>
                      <a:pt x="377" y="906"/>
                    </a:cubicBezTo>
                    <a:cubicBezTo>
                      <a:pt x="425" y="921"/>
                      <a:pt x="474" y="928"/>
                      <a:pt x="522" y="928"/>
                    </a:cubicBezTo>
                    <a:cubicBezTo>
                      <a:pt x="718" y="928"/>
                      <a:pt x="898" y="806"/>
                      <a:pt x="961" y="607"/>
                    </a:cubicBezTo>
                    <a:cubicBezTo>
                      <a:pt x="1039" y="374"/>
                      <a:pt x="896" y="114"/>
                      <a:pt x="675" y="23"/>
                    </a:cubicBezTo>
                    <a:cubicBezTo>
                      <a:pt x="627" y="8"/>
                      <a:pt x="578" y="1"/>
                      <a:pt x="53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2"/>
              <p:cNvSpPr/>
              <p:nvPr/>
            </p:nvSpPr>
            <p:spPr>
              <a:xfrm>
                <a:off x="3334650" y="3402475"/>
                <a:ext cx="58100" cy="26650"/>
              </a:xfrm>
              <a:custGeom>
                <a:avLst/>
                <a:gdLst/>
                <a:ahLst/>
                <a:cxnLst/>
                <a:rect l="l" t="t" r="r" b="b"/>
                <a:pathLst>
                  <a:path w="2324" h="1066" extrusionOk="0">
                    <a:moveTo>
                      <a:pt x="117" y="1"/>
                    </a:moveTo>
                    <a:lnTo>
                      <a:pt x="1" y="351"/>
                    </a:lnTo>
                    <a:lnTo>
                      <a:pt x="2207" y="1065"/>
                    </a:lnTo>
                    <a:lnTo>
                      <a:pt x="2324" y="715"/>
                    </a:lnTo>
                    <a:lnTo>
                      <a:pt x="11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2"/>
              <p:cNvSpPr/>
              <p:nvPr/>
            </p:nvSpPr>
            <p:spPr>
              <a:xfrm>
                <a:off x="3322975" y="3441025"/>
                <a:ext cx="25975" cy="23050"/>
              </a:xfrm>
              <a:custGeom>
                <a:avLst/>
                <a:gdLst/>
                <a:ahLst/>
                <a:cxnLst/>
                <a:rect l="l" t="t" r="r" b="b"/>
                <a:pathLst>
                  <a:path w="1039" h="922" extrusionOk="0">
                    <a:moveTo>
                      <a:pt x="537" y="0"/>
                    </a:moveTo>
                    <a:cubicBezTo>
                      <a:pt x="484" y="0"/>
                      <a:pt x="430" y="10"/>
                      <a:pt x="377" y="29"/>
                    </a:cubicBezTo>
                    <a:cubicBezTo>
                      <a:pt x="130" y="107"/>
                      <a:pt x="0" y="367"/>
                      <a:pt x="91" y="613"/>
                    </a:cubicBezTo>
                    <a:cubicBezTo>
                      <a:pt x="154" y="801"/>
                      <a:pt x="333" y="922"/>
                      <a:pt x="529" y="922"/>
                    </a:cubicBezTo>
                    <a:cubicBezTo>
                      <a:pt x="578" y="922"/>
                      <a:pt x="627" y="914"/>
                      <a:pt x="675" y="899"/>
                    </a:cubicBezTo>
                    <a:cubicBezTo>
                      <a:pt x="909" y="821"/>
                      <a:pt x="1039" y="562"/>
                      <a:pt x="961" y="315"/>
                    </a:cubicBezTo>
                    <a:cubicBezTo>
                      <a:pt x="900" y="122"/>
                      <a:pt x="727" y="0"/>
                      <a:pt x="53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2"/>
              <p:cNvSpPr/>
              <p:nvPr/>
            </p:nvSpPr>
            <p:spPr>
              <a:xfrm>
                <a:off x="3334650" y="3430725"/>
                <a:ext cx="58100" cy="26625"/>
              </a:xfrm>
              <a:custGeom>
                <a:avLst/>
                <a:gdLst/>
                <a:ahLst/>
                <a:cxnLst/>
                <a:rect l="l" t="t" r="r" b="b"/>
                <a:pathLst>
                  <a:path w="2324" h="1065" extrusionOk="0">
                    <a:moveTo>
                      <a:pt x="2207" y="0"/>
                    </a:moveTo>
                    <a:lnTo>
                      <a:pt x="1" y="714"/>
                    </a:lnTo>
                    <a:lnTo>
                      <a:pt x="117" y="1064"/>
                    </a:lnTo>
                    <a:lnTo>
                      <a:pt x="2324" y="350"/>
                    </a:lnTo>
                    <a:lnTo>
                      <a:pt x="220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2"/>
              <p:cNvSpPr/>
              <p:nvPr/>
            </p:nvSpPr>
            <p:spPr>
              <a:xfrm>
                <a:off x="3349575" y="3478000"/>
                <a:ext cx="26650" cy="23250"/>
              </a:xfrm>
              <a:custGeom>
                <a:avLst/>
                <a:gdLst/>
                <a:ahLst/>
                <a:cxnLst/>
                <a:rect l="l" t="t" r="r" b="b"/>
                <a:pathLst>
                  <a:path w="1066" h="930" extrusionOk="0">
                    <a:moveTo>
                      <a:pt x="538" y="1"/>
                    </a:moveTo>
                    <a:cubicBezTo>
                      <a:pt x="390" y="1"/>
                      <a:pt x="244" y="66"/>
                      <a:pt x="156" y="186"/>
                    </a:cubicBezTo>
                    <a:cubicBezTo>
                      <a:pt x="1" y="393"/>
                      <a:pt x="40" y="692"/>
                      <a:pt x="247" y="835"/>
                    </a:cubicBezTo>
                    <a:cubicBezTo>
                      <a:pt x="337" y="898"/>
                      <a:pt x="437" y="929"/>
                      <a:pt x="534" y="929"/>
                    </a:cubicBezTo>
                    <a:cubicBezTo>
                      <a:pt x="676" y="929"/>
                      <a:pt x="811" y="862"/>
                      <a:pt x="896" y="731"/>
                    </a:cubicBezTo>
                    <a:cubicBezTo>
                      <a:pt x="1065" y="523"/>
                      <a:pt x="1013" y="225"/>
                      <a:pt x="805" y="82"/>
                    </a:cubicBezTo>
                    <a:cubicBezTo>
                      <a:pt x="725" y="27"/>
                      <a:pt x="631" y="1"/>
                      <a:pt x="53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25;p2"/>
              <p:cNvSpPr/>
              <p:nvPr/>
            </p:nvSpPr>
            <p:spPr>
              <a:xfrm>
                <a:off x="3359325" y="3439800"/>
                <a:ext cx="41550" cy="52600"/>
              </a:xfrm>
              <a:custGeom>
                <a:avLst/>
                <a:gdLst/>
                <a:ahLst/>
                <a:cxnLst/>
                <a:rect l="l" t="t" r="r" b="b"/>
                <a:pathLst>
                  <a:path w="1662" h="2104" extrusionOk="0">
                    <a:moveTo>
                      <a:pt x="1363" y="0"/>
                    </a:moveTo>
                    <a:lnTo>
                      <a:pt x="0" y="1883"/>
                    </a:lnTo>
                    <a:lnTo>
                      <a:pt x="299" y="2103"/>
                    </a:lnTo>
                    <a:lnTo>
                      <a:pt x="1661" y="221"/>
                    </a:lnTo>
                    <a:lnTo>
                      <a:pt x="136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26;p2"/>
              <p:cNvSpPr/>
              <p:nvPr/>
            </p:nvSpPr>
            <p:spPr>
              <a:xfrm>
                <a:off x="3395000" y="3492375"/>
                <a:ext cx="22750" cy="22725"/>
              </a:xfrm>
              <a:custGeom>
                <a:avLst/>
                <a:gdLst/>
                <a:ahLst/>
                <a:cxnLst/>
                <a:rect l="l" t="t" r="r" b="b"/>
                <a:pathLst>
                  <a:path w="910" h="909" extrusionOk="0">
                    <a:moveTo>
                      <a:pt x="455" y="0"/>
                    </a:moveTo>
                    <a:cubicBezTo>
                      <a:pt x="209" y="0"/>
                      <a:pt x="1" y="195"/>
                      <a:pt x="1" y="454"/>
                    </a:cubicBezTo>
                    <a:cubicBezTo>
                      <a:pt x="1" y="701"/>
                      <a:pt x="196" y="909"/>
                      <a:pt x="455" y="909"/>
                    </a:cubicBezTo>
                    <a:cubicBezTo>
                      <a:pt x="689" y="909"/>
                      <a:pt x="909" y="714"/>
                      <a:pt x="909" y="454"/>
                    </a:cubicBezTo>
                    <a:cubicBezTo>
                      <a:pt x="909" y="208"/>
                      <a:pt x="702" y="0"/>
                      <a:pt x="45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2"/>
              <p:cNvSpPr/>
              <p:nvPr/>
            </p:nvSpPr>
            <p:spPr>
              <a:xfrm>
                <a:off x="3401825" y="3445650"/>
                <a:ext cx="9100" cy="58100"/>
              </a:xfrm>
              <a:custGeom>
                <a:avLst/>
                <a:gdLst/>
                <a:ahLst/>
                <a:cxnLst/>
                <a:rect l="l" t="t" r="r" b="b"/>
                <a:pathLst>
                  <a:path w="364" h="2324" extrusionOk="0">
                    <a:moveTo>
                      <a:pt x="0" y="0"/>
                    </a:moveTo>
                    <a:lnTo>
                      <a:pt x="0" y="2323"/>
                    </a:lnTo>
                    <a:lnTo>
                      <a:pt x="364" y="2323"/>
                    </a:lnTo>
                    <a:lnTo>
                      <a:pt x="36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2"/>
              <p:cNvSpPr/>
              <p:nvPr/>
            </p:nvSpPr>
            <p:spPr>
              <a:xfrm>
                <a:off x="3436550" y="3478000"/>
                <a:ext cx="26625" cy="22925"/>
              </a:xfrm>
              <a:custGeom>
                <a:avLst/>
                <a:gdLst/>
                <a:ahLst/>
                <a:cxnLst/>
                <a:rect l="l" t="t" r="r" b="b"/>
                <a:pathLst>
                  <a:path w="1065" h="917" extrusionOk="0">
                    <a:moveTo>
                      <a:pt x="533" y="1"/>
                    </a:moveTo>
                    <a:cubicBezTo>
                      <a:pt x="440" y="1"/>
                      <a:pt x="345" y="27"/>
                      <a:pt x="260" y="82"/>
                    </a:cubicBezTo>
                    <a:cubicBezTo>
                      <a:pt x="52" y="251"/>
                      <a:pt x="0" y="523"/>
                      <a:pt x="169" y="731"/>
                    </a:cubicBezTo>
                    <a:cubicBezTo>
                      <a:pt x="257" y="850"/>
                      <a:pt x="403" y="916"/>
                      <a:pt x="551" y="916"/>
                    </a:cubicBezTo>
                    <a:cubicBezTo>
                      <a:pt x="644" y="916"/>
                      <a:pt x="738" y="890"/>
                      <a:pt x="818" y="835"/>
                    </a:cubicBezTo>
                    <a:cubicBezTo>
                      <a:pt x="1013" y="692"/>
                      <a:pt x="1065" y="393"/>
                      <a:pt x="909" y="186"/>
                    </a:cubicBezTo>
                    <a:cubicBezTo>
                      <a:pt x="821" y="66"/>
                      <a:pt x="680" y="1"/>
                      <a:pt x="5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2"/>
              <p:cNvSpPr/>
              <p:nvPr/>
            </p:nvSpPr>
            <p:spPr>
              <a:xfrm>
                <a:off x="3411875" y="3439800"/>
                <a:ext cx="41575" cy="52600"/>
              </a:xfrm>
              <a:custGeom>
                <a:avLst/>
                <a:gdLst/>
                <a:ahLst/>
                <a:cxnLst/>
                <a:rect l="l" t="t" r="r" b="b"/>
                <a:pathLst>
                  <a:path w="1663" h="2104" extrusionOk="0">
                    <a:moveTo>
                      <a:pt x="299" y="0"/>
                    </a:moveTo>
                    <a:lnTo>
                      <a:pt x="1" y="221"/>
                    </a:lnTo>
                    <a:lnTo>
                      <a:pt x="1364" y="2103"/>
                    </a:lnTo>
                    <a:lnTo>
                      <a:pt x="1662" y="1883"/>
                    </a:lnTo>
                    <a:lnTo>
                      <a:pt x="29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2"/>
              <p:cNvSpPr/>
              <p:nvPr/>
            </p:nvSpPr>
            <p:spPr>
              <a:xfrm>
                <a:off x="3463800" y="3441025"/>
                <a:ext cx="25975" cy="23050"/>
              </a:xfrm>
              <a:custGeom>
                <a:avLst/>
                <a:gdLst/>
                <a:ahLst/>
                <a:cxnLst/>
                <a:rect l="l" t="t" r="r" b="b"/>
                <a:pathLst>
                  <a:path w="1039" h="922" extrusionOk="0">
                    <a:moveTo>
                      <a:pt x="509" y="0"/>
                    </a:moveTo>
                    <a:cubicBezTo>
                      <a:pt x="324" y="0"/>
                      <a:pt x="150" y="122"/>
                      <a:pt x="78" y="315"/>
                    </a:cubicBezTo>
                    <a:cubicBezTo>
                      <a:pt x="1" y="562"/>
                      <a:pt x="130" y="821"/>
                      <a:pt x="377" y="899"/>
                    </a:cubicBezTo>
                    <a:cubicBezTo>
                      <a:pt x="426" y="914"/>
                      <a:pt x="474" y="922"/>
                      <a:pt x="522" y="922"/>
                    </a:cubicBezTo>
                    <a:cubicBezTo>
                      <a:pt x="715" y="922"/>
                      <a:pt x="888" y="801"/>
                      <a:pt x="961" y="613"/>
                    </a:cubicBezTo>
                    <a:cubicBezTo>
                      <a:pt x="1039" y="367"/>
                      <a:pt x="909" y="107"/>
                      <a:pt x="663" y="29"/>
                    </a:cubicBezTo>
                    <a:cubicBezTo>
                      <a:pt x="612" y="10"/>
                      <a:pt x="560"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31;p2"/>
              <p:cNvSpPr/>
              <p:nvPr/>
            </p:nvSpPr>
            <p:spPr>
              <a:xfrm>
                <a:off x="3419675" y="3430075"/>
                <a:ext cx="58100" cy="26625"/>
              </a:xfrm>
              <a:custGeom>
                <a:avLst/>
                <a:gdLst/>
                <a:ahLst/>
                <a:cxnLst/>
                <a:rect l="l" t="t" r="r" b="b"/>
                <a:pathLst>
                  <a:path w="2324" h="1065" extrusionOk="0">
                    <a:moveTo>
                      <a:pt x="117" y="0"/>
                    </a:moveTo>
                    <a:lnTo>
                      <a:pt x="0" y="351"/>
                    </a:lnTo>
                    <a:lnTo>
                      <a:pt x="2207" y="1064"/>
                    </a:lnTo>
                    <a:lnTo>
                      <a:pt x="2324" y="714"/>
                    </a:lnTo>
                    <a:lnTo>
                      <a:pt x="11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2"/>
              <p:cNvSpPr/>
              <p:nvPr/>
            </p:nvSpPr>
            <p:spPr>
              <a:xfrm>
                <a:off x="3463800" y="3395100"/>
                <a:ext cx="25975" cy="23225"/>
              </a:xfrm>
              <a:custGeom>
                <a:avLst/>
                <a:gdLst/>
                <a:ahLst/>
                <a:cxnLst/>
                <a:rect l="l" t="t" r="r" b="b"/>
                <a:pathLst>
                  <a:path w="1039" h="929" extrusionOk="0">
                    <a:moveTo>
                      <a:pt x="521" y="1"/>
                    </a:moveTo>
                    <a:cubicBezTo>
                      <a:pt x="474" y="1"/>
                      <a:pt x="425" y="8"/>
                      <a:pt x="377" y="23"/>
                    </a:cubicBezTo>
                    <a:cubicBezTo>
                      <a:pt x="130" y="114"/>
                      <a:pt x="1" y="374"/>
                      <a:pt x="78" y="607"/>
                    </a:cubicBezTo>
                    <a:cubicBezTo>
                      <a:pt x="152" y="806"/>
                      <a:pt x="334" y="928"/>
                      <a:pt x="524" y="928"/>
                    </a:cubicBezTo>
                    <a:cubicBezTo>
                      <a:pt x="570" y="928"/>
                      <a:pt x="617" y="921"/>
                      <a:pt x="663" y="906"/>
                    </a:cubicBezTo>
                    <a:cubicBezTo>
                      <a:pt x="909" y="828"/>
                      <a:pt x="1039" y="568"/>
                      <a:pt x="961" y="322"/>
                    </a:cubicBezTo>
                    <a:cubicBezTo>
                      <a:pt x="888" y="123"/>
                      <a:pt x="714" y="1"/>
                      <a:pt x="52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2"/>
              <p:cNvSpPr/>
              <p:nvPr/>
            </p:nvSpPr>
            <p:spPr>
              <a:xfrm>
                <a:off x="3420325" y="3402475"/>
                <a:ext cx="58100" cy="26650"/>
              </a:xfrm>
              <a:custGeom>
                <a:avLst/>
                <a:gdLst/>
                <a:ahLst/>
                <a:cxnLst/>
                <a:rect l="l" t="t" r="r" b="b"/>
                <a:pathLst>
                  <a:path w="2324" h="1066" extrusionOk="0">
                    <a:moveTo>
                      <a:pt x="2207" y="1"/>
                    </a:moveTo>
                    <a:lnTo>
                      <a:pt x="0" y="715"/>
                    </a:lnTo>
                    <a:lnTo>
                      <a:pt x="117" y="1065"/>
                    </a:lnTo>
                    <a:lnTo>
                      <a:pt x="2324" y="351"/>
                    </a:lnTo>
                    <a:lnTo>
                      <a:pt x="220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2"/>
              <p:cNvSpPr/>
              <p:nvPr/>
            </p:nvSpPr>
            <p:spPr>
              <a:xfrm>
                <a:off x="3436550" y="3358100"/>
                <a:ext cx="26950" cy="23200"/>
              </a:xfrm>
              <a:custGeom>
                <a:avLst/>
                <a:gdLst/>
                <a:ahLst/>
                <a:cxnLst/>
                <a:rect l="l" t="t" r="r" b="b"/>
                <a:pathLst>
                  <a:path w="1078" h="928" extrusionOk="0">
                    <a:moveTo>
                      <a:pt x="536" y="1"/>
                    </a:moveTo>
                    <a:cubicBezTo>
                      <a:pt x="393" y="1"/>
                      <a:pt x="254" y="69"/>
                      <a:pt x="169" y="192"/>
                    </a:cubicBezTo>
                    <a:cubicBezTo>
                      <a:pt x="0" y="400"/>
                      <a:pt x="52" y="698"/>
                      <a:pt x="260" y="841"/>
                    </a:cubicBezTo>
                    <a:cubicBezTo>
                      <a:pt x="349" y="899"/>
                      <a:pt x="447" y="927"/>
                      <a:pt x="542" y="927"/>
                    </a:cubicBezTo>
                    <a:cubicBezTo>
                      <a:pt x="682" y="927"/>
                      <a:pt x="816" y="866"/>
                      <a:pt x="909" y="750"/>
                    </a:cubicBezTo>
                    <a:cubicBezTo>
                      <a:pt x="1078" y="530"/>
                      <a:pt x="1026" y="244"/>
                      <a:pt x="818" y="101"/>
                    </a:cubicBezTo>
                    <a:cubicBezTo>
                      <a:pt x="734" y="33"/>
                      <a:pt x="634" y="1"/>
                      <a:pt x="5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35;p2"/>
              <p:cNvSpPr/>
              <p:nvPr/>
            </p:nvSpPr>
            <p:spPr>
              <a:xfrm>
                <a:off x="3412200" y="3367425"/>
                <a:ext cx="41900" cy="52275"/>
              </a:xfrm>
              <a:custGeom>
                <a:avLst/>
                <a:gdLst/>
                <a:ahLst/>
                <a:cxnLst/>
                <a:rect l="l" t="t" r="r" b="b"/>
                <a:pathLst>
                  <a:path w="1676" h="2091" extrusionOk="0">
                    <a:moveTo>
                      <a:pt x="1364" y="1"/>
                    </a:moveTo>
                    <a:lnTo>
                      <a:pt x="1" y="1870"/>
                    </a:lnTo>
                    <a:lnTo>
                      <a:pt x="299" y="2091"/>
                    </a:lnTo>
                    <a:lnTo>
                      <a:pt x="1675" y="222"/>
                    </a:lnTo>
                    <a:lnTo>
                      <a:pt x="136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 name="Google Shape;136;p2"/>
            <p:cNvGrpSpPr/>
            <p:nvPr/>
          </p:nvGrpSpPr>
          <p:grpSpPr>
            <a:xfrm>
              <a:off x="273898" y="583861"/>
              <a:ext cx="323365" cy="315367"/>
              <a:chOff x="3228225" y="3246725"/>
              <a:chExt cx="356325" cy="347550"/>
            </a:xfrm>
          </p:grpSpPr>
          <p:sp>
            <p:nvSpPr>
              <p:cNvPr id="137" name="Google Shape;137;p2"/>
              <p:cNvSpPr/>
              <p:nvPr/>
            </p:nvSpPr>
            <p:spPr>
              <a:xfrm>
                <a:off x="3319400" y="3246725"/>
                <a:ext cx="173625" cy="173625"/>
              </a:xfrm>
              <a:custGeom>
                <a:avLst/>
                <a:gdLst/>
                <a:ahLst/>
                <a:cxnLst/>
                <a:rect l="l" t="t" r="r" b="b"/>
                <a:pathLst>
                  <a:path w="6945" h="6945" extrusionOk="0">
                    <a:moveTo>
                      <a:pt x="3466" y="1"/>
                    </a:moveTo>
                    <a:cubicBezTo>
                      <a:pt x="1558" y="1"/>
                      <a:pt x="1" y="1558"/>
                      <a:pt x="1" y="3479"/>
                    </a:cubicBezTo>
                    <a:cubicBezTo>
                      <a:pt x="1" y="5400"/>
                      <a:pt x="1558" y="6945"/>
                      <a:pt x="3466" y="6945"/>
                    </a:cubicBezTo>
                    <a:cubicBezTo>
                      <a:pt x="5387" y="6945"/>
                      <a:pt x="6945" y="5400"/>
                      <a:pt x="6945" y="3479"/>
                    </a:cubicBezTo>
                    <a:cubicBezTo>
                      <a:pt x="6945" y="1558"/>
                      <a:pt x="5387" y="1"/>
                      <a:pt x="3466" y="1"/>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2"/>
              <p:cNvSpPr/>
              <p:nvPr/>
            </p:nvSpPr>
            <p:spPr>
              <a:xfrm>
                <a:off x="3410900" y="3313575"/>
                <a:ext cx="173650" cy="173625"/>
              </a:xfrm>
              <a:custGeom>
                <a:avLst/>
                <a:gdLst/>
                <a:ahLst/>
                <a:cxnLst/>
                <a:rect l="l" t="t" r="r" b="b"/>
                <a:pathLst>
                  <a:path w="6946" h="6945" extrusionOk="0">
                    <a:moveTo>
                      <a:pt x="3479" y="0"/>
                    </a:moveTo>
                    <a:cubicBezTo>
                      <a:pt x="1558" y="0"/>
                      <a:pt x="1" y="1545"/>
                      <a:pt x="1" y="3466"/>
                    </a:cubicBezTo>
                    <a:cubicBezTo>
                      <a:pt x="1" y="5387"/>
                      <a:pt x="1558" y="6945"/>
                      <a:pt x="3479" y="6945"/>
                    </a:cubicBezTo>
                    <a:cubicBezTo>
                      <a:pt x="5400" y="6945"/>
                      <a:pt x="6945" y="5387"/>
                      <a:pt x="6945" y="3466"/>
                    </a:cubicBezTo>
                    <a:cubicBezTo>
                      <a:pt x="6945" y="1545"/>
                      <a:pt x="5400" y="0"/>
                      <a:pt x="3479" y="0"/>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2"/>
              <p:cNvSpPr/>
              <p:nvPr/>
            </p:nvSpPr>
            <p:spPr>
              <a:xfrm>
                <a:off x="3262950" y="3420650"/>
                <a:ext cx="173625" cy="173625"/>
              </a:xfrm>
              <a:custGeom>
                <a:avLst/>
                <a:gdLst/>
                <a:ahLst/>
                <a:cxnLst/>
                <a:rect l="l" t="t" r="r" b="b"/>
                <a:pathLst>
                  <a:path w="6945" h="6945" extrusionOk="0">
                    <a:moveTo>
                      <a:pt x="3479" y="1"/>
                    </a:moveTo>
                    <a:cubicBezTo>
                      <a:pt x="1558" y="1"/>
                      <a:pt x="0" y="1545"/>
                      <a:pt x="0" y="3466"/>
                    </a:cubicBezTo>
                    <a:cubicBezTo>
                      <a:pt x="0" y="5387"/>
                      <a:pt x="1558" y="6945"/>
                      <a:pt x="3479" y="6945"/>
                    </a:cubicBezTo>
                    <a:cubicBezTo>
                      <a:pt x="5387" y="6945"/>
                      <a:pt x="6944" y="5387"/>
                      <a:pt x="6944" y="3466"/>
                    </a:cubicBezTo>
                    <a:cubicBezTo>
                      <a:pt x="6944" y="1545"/>
                      <a:pt x="5387" y="1"/>
                      <a:pt x="3479" y="1"/>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140;p2"/>
              <p:cNvSpPr/>
              <p:nvPr/>
            </p:nvSpPr>
            <p:spPr>
              <a:xfrm>
                <a:off x="3228225" y="3313575"/>
                <a:ext cx="173625" cy="173625"/>
              </a:xfrm>
              <a:custGeom>
                <a:avLst/>
                <a:gdLst/>
                <a:ahLst/>
                <a:cxnLst/>
                <a:rect l="l" t="t" r="r" b="b"/>
                <a:pathLst>
                  <a:path w="6945" h="6945" extrusionOk="0">
                    <a:moveTo>
                      <a:pt x="3466" y="0"/>
                    </a:moveTo>
                    <a:cubicBezTo>
                      <a:pt x="1558" y="0"/>
                      <a:pt x="0" y="1545"/>
                      <a:pt x="0" y="3466"/>
                    </a:cubicBezTo>
                    <a:cubicBezTo>
                      <a:pt x="0" y="5387"/>
                      <a:pt x="1558" y="6945"/>
                      <a:pt x="3466" y="6945"/>
                    </a:cubicBezTo>
                    <a:cubicBezTo>
                      <a:pt x="5387" y="6945"/>
                      <a:pt x="6944" y="5387"/>
                      <a:pt x="6944" y="3466"/>
                    </a:cubicBezTo>
                    <a:cubicBezTo>
                      <a:pt x="6944" y="1545"/>
                      <a:pt x="5387" y="0"/>
                      <a:pt x="3466" y="0"/>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141;p2"/>
              <p:cNvSpPr/>
              <p:nvPr/>
            </p:nvSpPr>
            <p:spPr>
              <a:xfrm>
                <a:off x="3376525" y="3420650"/>
                <a:ext cx="173625" cy="173625"/>
              </a:xfrm>
              <a:custGeom>
                <a:avLst/>
                <a:gdLst/>
                <a:ahLst/>
                <a:cxnLst/>
                <a:rect l="l" t="t" r="r" b="b"/>
                <a:pathLst>
                  <a:path w="6945" h="6945" extrusionOk="0">
                    <a:moveTo>
                      <a:pt x="3479" y="1"/>
                    </a:moveTo>
                    <a:cubicBezTo>
                      <a:pt x="1558" y="1"/>
                      <a:pt x="0" y="1545"/>
                      <a:pt x="0" y="3466"/>
                    </a:cubicBezTo>
                    <a:cubicBezTo>
                      <a:pt x="0" y="5387"/>
                      <a:pt x="1558" y="6945"/>
                      <a:pt x="3479" y="6945"/>
                    </a:cubicBezTo>
                    <a:cubicBezTo>
                      <a:pt x="5387" y="6945"/>
                      <a:pt x="6944" y="5387"/>
                      <a:pt x="6944" y="3466"/>
                    </a:cubicBezTo>
                    <a:cubicBezTo>
                      <a:pt x="6944" y="1545"/>
                      <a:pt x="5387" y="1"/>
                      <a:pt x="3479" y="1"/>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2"/>
              <p:cNvSpPr/>
              <p:nvPr/>
            </p:nvSpPr>
            <p:spPr>
              <a:xfrm>
                <a:off x="3343750" y="3300550"/>
                <a:ext cx="124625" cy="115950"/>
              </a:xfrm>
              <a:custGeom>
                <a:avLst/>
                <a:gdLst/>
                <a:ahLst/>
                <a:cxnLst/>
                <a:rect l="l" t="t" r="r" b="b"/>
                <a:pathLst>
                  <a:path w="4985" h="4638" extrusionOk="0">
                    <a:moveTo>
                      <a:pt x="2489" y="1"/>
                    </a:moveTo>
                    <a:cubicBezTo>
                      <a:pt x="2370" y="1"/>
                      <a:pt x="2250" y="10"/>
                      <a:pt x="2129" y="28"/>
                    </a:cubicBezTo>
                    <a:cubicBezTo>
                      <a:pt x="857" y="223"/>
                      <a:pt x="0" y="1417"/>
                      <a:pt x="195" y="2676"/>
                    </a:cubicBezTo>
                    <a:cubicBezTo>
                      <a:pt x="383" y="3827"/>
                      <a:pt x="1367" y="4638"/>
                      <a:pt x="2495" y="4638"/>
                    </a:cubicBezTo>
                    <a:cubicBezTo>
                      <a:pt x="2614" y="4638"/>
                      <a:pt x="2734" y="4629"/>
                      <a:pt x="2856" y="4610"/>
                    </a:cubicBezTo>
                    <a:cubicBezTo>
                      <a:pt x="4115" y="4415"/>
                      <a:pt x="4984" y="3221"/>
                      <a:pt x="4777" y="1962"/>
                    </a:cubicBezTo>
                    <a:cubicBezTo>
                      <a:pt x="4600" y="811"/>
                      <a:pt x="3617" y="1"/>
                      <a:pt x="2489" y="1"/>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2"/>
              <p:cNvSpPr/>
              <p:nvPr/>
            </p:nvSpPr>
            <p:spPr>
              <a:xfrm>
                <a:off x="3413825" y="3349725"/>
                <a:ext cx="121075" cy="116250"/>
              </a:xfrm>
              <a:custGeom>
                <a:avLst/>
                <a:gdLst/>
                <a:ahLst/>
                <a:cxnLst/>
                <a:rect l="l" t="t" r="r" b="b"/>
                <a:pathLst>
                  <a:path w="4843" h="4650" extrusionOk="0">
                    <a:moveTo>
                      <a:pt x="2421" y="0"/>
                    </a:moveTo>
                    <a:cubicBezTo>
                      <a:pt x="1228" y="0"/>
                      <a:pt x="203" y="928"/>
                      <a:pt x="105" y="2137"/>
                    </a:cubicBezTo>
                    <a:cubicBezTo>
                      <a:pt x="1" y="3409"/>
                      <a:pt x="961" y="4538"/>
                      <a:pt x="2233" y="4642"/>
                    </a:cubicBezTo>
                    <a:cubicBezTo>
                      <a:pt x="2297" y="4647"/>
                      <a:pt x="2361" y="4650"/>
                      <a:pt x="2424" y="4650"/>
                    </a:cubicBezTo>
                    <a:cubicBezTo>
                      <a:pt x="3616" y="4650"/>
                      <a:pt x="4640" y="3734"/>
                      <a:pt x="4738" y="2513"/>
                    </a:cubicBezTo>
                    <a:cubicBezTo>
                      <a:pt x="4842" y="1241"/>
                      <a:pt x="3895" y="112"/>
                      <a:pt x="2610" y="8"/>
                    </a:cubicBezTo>
                    <a:cubicBezTo>
                      <a:pt x="2546" y="3"/>
                      <a:pt x="2484" y="0"/>
                      <a:pt x="2421" y="0"/>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2"/>
              <p:cNvSpPr/>
              <p:nvPr/>
            </p:nvSpPr>
            <p:spPr>
              <a:xfrm>
                <a:off x="3305125" y="3429700"/>
                <a:ext cx="118475" cy="116250"/>
              </a:xfrm>
              <a:custGeom>
                <a:avLst/>
                <a:gdLst/>
                <a:ahLst/>
                <a:cxnLst/>
                <a:rect l="l" t="t" r="r" b="b"/>
                <a:pathLst>
                  <a:path w="4739" h="4650" extrusionOk="0">
                    <a:moveTo>
                      <a:pt x="2368" y="0"/>
                    </a:moveTo>
                    <a:cubicBezTo>
                      <a:pt x="2336" y="0"/>
                      <a:pt x="2304" y="1"/>
                      <a:pt x="2272" y="2"/>
                    </a:cubicBezTo>
                    <a:cubicBezTo>
                      <a:pt x="1000" y="54"/>
                      <a:pt x="0" y="1131"/>
                      <a:pt x="52" y="2416"/>
                    </a:cubicBezTo>
                    <a:cubicBezTo>
                      <a:pt x="103" y="3677"/>
                      <a:pt x="1141" y="4650"/>
                      <a:pt x="2381" y="4650"/>
                    </a:cubicBezTo>
                    <a:cubicBezTo>
                      <a:pt x="2405" y="4650"/>
                      <a:pt x="2429" y="4650"/>
                      <a:pt x="2454" y="4649"/>
                    </a:cubicBezTo>
                    <a:cubicBezTo>
                      <a:pt x="3739" y="4597"/>
                      <a:pt x="4738" y="3520"/>
                      <a:pt x="4686" y="2235"/>
                    </a:cubicBezTo>
                    <a:cubicBezTo>
                      <a:pt x="4636" y="982"/>
                      <a:pt x="3610" y="0"/>
                      <a:pt x="2368" y="0"/>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2"/>
              <p:cNvSpPr/>
              <p:nvPr/>
            </p:nvSpPr>
            <p:spPr>
              <a:xfrm>
                <a:off x="3273650" y="3350375"/>
                <a:ext cx="130475" cy="116125"/>
              </a:xfrm>
              <a:custGeom>
                <a:avLst/>
                <a:gdLst/>
                <a:ahLst/>
                <a:cxnLst/>
                <a:rect l="l" t="t" r="r" b="b"/>
                <a:pathLst>
                  <a:path w="5219" h="4645" extrusionOk="0">
                    <a:moveTo>
                      <a:pt x="2603" y="1"/>
                    </a:moveTo>
                    <a:cubicBezTo>
                      <a:pt x="1634" y="1"/>
                      <a:pt x="734" y="616"/>
                      <a:pt x="403" y="1579"/>
                    </a:cubicBezTo>
                    <a:cubicBezTo>
                      <a:pt x="0" y="2799"/>
                      <a:pt x="649" y="4110"/>
                      <a:pt x="1870" y="4525"/>
                    </a:cubicBezTo>
                    <a:cubicBezTo>
                      <a:pt x="2112" y="4606"/>
                      <a:pt x="2358" y="4644"/>
                      <a:pt x="2601" y="4644"/>
                    </a:cubicBezTo>
                    <a:cubicBezTo>
                      <a:pt x="3571" y="4644"/>
                      <a:pt x="4481" y="4034"/>
                      <a:pt x="4803" y="3058"/>
                    </a:cubicBezTo>
                    <a:cubicBezTo>
                      <a:pt x="5218" y="1851"/>
                      <a:pt x="4556" y="527"/>
                      <a:pt x="3349" y="125"/>
                    </a:cubicBezTo>
                    <a:cubicBezTo>
                      <a:pt x="3102" y="41"/>
                      <a:pt x="2850" y="1"/>
                      <a:pt x="2603" y="1"/>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2"/>
              <p:cNvSpPr/>
              <p:nvPr/>
            </p:nvSpPr>
            <p:spPr>
              <a:xfrm>
                <a:off x="3386575" y="3430125"/>
                <a:ext cx="123975" cy="116075"/>
              </a:xfrm>
              <a:custGeom>
                <a:avLst/>
                <a:gdLst/>
                <a:ahLst/>
                <a:cxnLst/>
                <a:rect l="l" t="t" r="r" b="b"/>
                <a:pathLst>
                  <a:path w="4959" h="4643" extrusionOk="0">
                    <a:moveTo>
                      <a:pt x="2478" y="0"/>
                    </a:moveTo>
                    <a:cubicBezTo>
                      <a:pt x="2367" y="0"/>
                      <a:pt x="2255" y="8"/>
                      <a:pt x="2142" y="24"/>
                    </a:cubicBezTo>
                    <a:cubicBezTo>
                      <a:pt x="870" y="206"/>
                      <a:pt x="0" y="1387"/>
                      <a:pt x="182" y="2646"/>
                    </a:cubicBezTo>
                    <a:cubicBezTo>
                      <a:pt x="348" y="3806"/>
                      <a:pt x="1345" y="4643"/>
                      <a:pt x="2475" y="4643"/>
                    </a:cubicBezTo>
                    <a:cubicBezTo>
                      <a:pt x="2584" y="4643"/>
                      <a:pt x="2693" y="4635"/>
                      <a:pt x="2804" y="4619"/>
                    </a:cubicBezTo>
                    <a:cubicBezTo>
                      <a:pt x="4076" y="4424"/>
                      <a:pt x="4959" y="3256"/>
                      <a:pt x="4777" y="1984"/>
                    </a:cubicBezTo>
                    <a:cubicBezTo>
                      <a:pt x="4600" y="825"/>
                      <a:pt x="3614" y="0"/>
                      <a:pt x="2478" y="0"/>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2"/>
              <p:cNvSpPr/>
              <p:nvPr/>
            </p:nvSpPr>
            <p:spPr>
              <a:xfrm>
                <a:off x="3351525" y="3375225"/>
                <a:ext cx="109375" cy="109375"/>
              </a:xfrm>
              <a:custGeom>
                <a:avLst/>
                <a:gdLst/>
                <a:ahLst/>
                <a:cxnLst/>
                <a:rect l="l" t="t" r="r" b="b"/>
                <a:pathLst>
                  <a:path w="4375" h="4375" extrusionOk="0">
                    <a:moveTo>
                      <a:pt x="2181" y="1"/>
                    </a:moveTo>
                    <a:cubicBezTo>
                      <a:pt x="974" y="1"/>
                      <a:pt x="1" y="974"/>
                      <a:pt x="1" y="2181"/>
                    </a:cubicBezTo>
                    <a:cubicBezTo>
                      <a:pt x="1" y="3388"/>
                      <a:pt x="974" y="4375"/>
                      <a:pt x="2181" y="4375"/>
                    </a:cubicBezTo>
                    <a:cubicBezTo>
                      <a:pt x="3401" y="4375"/>
                      <a:pt x="4375" y="3388"/>
                      <a:pt x="4375" y="2181"/>
                    </a:cubicBezTo>
                    <a:cubicBezTo>
                      <a:pt x="4375" y="974"/>
                      <a:pt x="3401" y="1"/>
                      <a:pt x="2181" y="1"/>
                    </a:cubicBezTo>
                    <a:close/>
                  </a:path>
                </a:pathLst>
              </a:custGeom>
              <a:solidFill>
                <a:schemeClr val="accent3"/>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8;p2"/>
              <p:cNvSpPr/>
              <p:nvPr/>
            </p:nvSpPr>
            <p:spPr>
              <a:xfrm>
                <a:off x="3379100" y="3402800"/>
                <a:ext cx="54225" cy="54225"/>
              </a:xfrm>
              <a:custGeom>
                <a:avLst/>
                <a:gdLst/>
                <a:ahLst/>
                <a:cxnLst/>
                <a:rect l="l" t="t" r="r" b="b"/>
                <a:pathLst>
                  <a:path w="2169" h="2169" extrusionOk="0">
                    <a:moveTo>
                      <a:pt x="1091" y="1"/>
                    </a:moveTo>
                    <a:cubicBezTo>
                      <a:pt x="481" y="1"/>
                      <a:pt x="1" y="481"/>
                      <a:pt x="1" y="1078"/>
                    </a:cubicBezTo>
                    <a:cubicBezTo>
                      <a:pt x="1" y="1688"/>
                      <a:pt x="481" y="2168"/>
                      <a:pt x="1091" y="2168"/>
                    </a:cubicBezTo>
                    <a:cubicBezTo>
                      <a:pt x="1688" y="2168"/>
                      <a:pt x="2168" y="1688"/>
                      <a:pt x="2168" y="1078"/>
                    </a:cubicBezTo>
                    <a:cubicBezTo>
                      <a:pt x="2168" y="481"/>
                      <a:pt x="1688" y="1"/>
                      <a:pt x="1091" y="1"/>
                    </a:cubicBezTo>
                    <a:close/>
                  </a:path>
                </a:pathLst>
              </a:custGeom>
              <a:solidFill>
                <a:srgbClr val="FFFFFF"/>
              </a:solidFill>
              <a:ln>
                <a:noFill/>
              </a:ln>
              <a:effectLst>
                <a:outerShdw blurRad="100013" algn="bl" rotWithShape="0">
                  <a:srgbClr val="BEAA4D"/>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49;p2"/>
              <p:cNvSpPr/>
              <p:nvPr/>
            </p:nvSpPr>
            <p:spPr>
              <a:xfrm>
                <a:off x="3395000" y="3344725"/>
                <a:ext cx="23075" cy="22725"/>
              </a:xfrm>
              <a:custGeom>
                <a:avLst/>
                <a:gdLst/>
                <a:ahLst/>
                <a:cxnLst/>
                <a:rect l="l" t="t" r="r" b="b"/>
                <a:pathLst>
                  <a:path w="923" h="909" extrusionOk="0">
                    <a:moveTo>
                      <a:pt x="455" y="0"/>
                    </a:moveTo>
                    <a:cubicBezTo>
                      <a:pt x="209" y="0"/>
                      <a:pt x="1" y="195"/>
                      <a:pt x="1" y="455"/>
                    </a:cubicBezTo>
                    <a:cubicBezTo>
                      <a:pt x="1" y="688"/>
                      <a:pt x="196" y="909"/>
                      <a:pt x="455" y="909"/>
                    </a:cubicBezTo>
                    <a:cubicBezTo>
                      <a:pt x="715" y="909"/>
                      <a:pt x="922" y="701"/>
                      <a:pt x="909" y="455"/>
                    </a:cubicBezTo>
                    <a:cubicBezTo>
                      <a:pt x="909" y="208"/>
                      <a:pt x="689" y="0"/>
                      <a:pt x="45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0;p2"/>
              <p:cNvSpPr/>
              <p:nvPr/>
            </p:nvSpPr>
            <p:spPr>
              <a:xfrm>
                <a:off x="3401825" y="3355750"/>
                <a:ext cx="9100" cy="57800"/>
              </a:xfrm>
              <a:custGeom>
                <a:avLst/>
                <a:gdLst/>
                <a:ahLst/>
                <a:cxnLst/>
                <a:rect l="l" t="t" r="r" b="b"/>
                <a:pathLst>
                  <a:path w="364" h="2312" extrusionOk="0">
                    <a:moveTo>
                      <a:pt x="0" y="1"/>
                    </a:moveTo>
                    <a:lnTo>
                      <a:pt x="0" y="2311"/>
                    </a:lnTo>
                    <a:lnTo>
                      <a:pt x="364" y="2311"/>
                    </a:lnTo>
                    <a:lnTo>
                      <a:pt x="36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2"/>
              <p:cNvSpPr/>
              <p:nvPr/>
            </p:nvSpPr>
            <p:spPr>
              <a:xfrm>
                <a:off x="3349900" y="3358350"/>
                <a:ext cx="26000" cy="22950"/>
              </a:xfrm>
              <a:custGeom>
                <a:avLst/>
                <a:gdLst/>
                <a:ahLst/>
                <a:cxnLst/>
                <a:rect l="l" t="t" r="r" b="b"/>
                <a:pathLst>
                  <a:path w="1040" h="918" extrusionOk="0">
                    <a:moveTo>
                      <a:pt x="517" y="0"/>
                    </a:moveTo>
                    <a:cubicBezTo>
                      <a:pt x="421" y="0"/>
                      <a:pt x="323" y="29"/>
                      <a:pt x="234" y="91"/>
                    </a:cubicBezTo>
                    <a:cubicBezTo>
                      <a:pt x="53" y="234"/>
                      <a:pt x="1" y="520"/>
                      <a:pt x="143" y="740"/>
                    </a:cubicBezTo>
                    <a:cubicBezTo>
                      <a:pt x="228" y="856"/>
                      <a:pt x="369" y="917"/>
                      <a:pt x="512" y="917"/>
                    </a:cubicBezTo>
                    <a:cubicBezTo>
                      <a:pt x="610" y="917"/>
                      <a:pt x="708" y="889"/>
                      <a:pt x="792" y="831"/>
                    </a:cubicBezTo>
                    <a:cubicBezTo>
                      <a:pt x="987" y="688"/>
                      <a:pt x="1039" y="390"/>
                      <a:pt x="883" y="182"/>
                    </a:cubicBezTo>
                    <a:cubicBezTo>
                      <a:pt x="798" y="65"/>
                      <a:pt x="661" y="0"/>
                      <a:pt x="51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2"/>
              <p:cNvSpPr/>
              <p:nvPr/>
            </p:nvSpPr>
            <p:spPr>
              <a:xfrm>
                <a:off x="3358675" y="3367125"/>
                <a:ext cx="41875" cy="52250"/>
              </a:xfrm>
              <a:custGeom>
                <a:avLst/>
                <a:gdLst/>
                <a:ahLst/>
                <a:cxnLst/>
                <a:rect l="l" t="t" r="r" b="b"/>
                <a:pathLst>
                  <a:path w="1675" h="2090" extrusionOk="0">
                    <a:moveTo>
                      <a:pt x="312" y="0"/>
                    </a:moveTo>
                    <a:lnTo>
                      <a:pt x="0" y="221"/>
                    </a:lnTo>
                    <a:lnTo>
                      <a:pt x="1363" y="2090"/>
                    </a:lnTo>
                    <a:lnTo>
                      <a:pt x="1675" y="1869"/>
                    </a:lnTo>
                    <a:lnTo>
                      <a:pt x="31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2"/>
              <p:cNvSpPr/>
              <p:nvPr/>
            </p:nvSpPr>
            <p:spPr>
              <a:xfrm>
                <a:off x="3322975" y="3395100"/>
                <a:ext cx="25975" cy="23225"/>
              </a:xfrm>
              <a:custGeom>
                <a:avLst/>
                <a:gdLst/>
                <a:ahLst/>
                <a:cxnLst/>
                <a:rect l="l" t="t" r="r" b="b"/>
                <a:pathLst>
                  <a:path w="1039" h="929" extrusionOk="0">
                    <a:moveTo>
                      <a:pt x="530" y="1"/>
                    </a:moveTo>
                    <a:cubicBezTo>
                      <a:pt x="334" y="1"/>
                      <a:pt x="154" y="123"/>
                      <a:pt x="91" y="322"/>
                    </a:cubicBezTo>
                    <a:cubicBezTo>
                      <a:pt x="0" y="568"/>
                      <a:pt x="130" y="828"/>
                      <a:pt x="377" y="906"/>
                    </a:cubicBezTo>
                    <a:cubicBezTo>
                      <a:pt x="425" y="921"/>
                      <a:pt x="474" y="928"/>
                      <a:pt x="522" y="928"/>
                    </a:cubicBezTo>
                    <a:cubicBezTo>
                      <a:pt x="718" y="928"/>
                      <a:pt x="898" y="806"/>
                      <a:pt x="961" y="607"/>
                    </a:cubicBezTo>
                    <a:cubicBezTo>
                      <a:pt x="1039" y="374"/>
                      <a:pt x="896" y="114"/>
                      <a:pt x="675" y="23"/>
                    </a:cubicBezTo>
                    <a:cubicBezTo>
                      <a:pt x="627" y="8"/>
                      <a:pt x="578" y="1"/>
                      <a:pt x="53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2"/>
              <p:cNvSpPr/>
              <p:nvPr/>
            </p:nvSpPr>
            <p:spPr>
              <a:xfrm>
                <a:off x="3334650" y="3402475"/>
                <a:ext cx="58100" cy="26650"/>
              </a:xfrm>
              <a:custGeom>
                <a:avLst/>
                <a:gdLst/>
                <a:ahLst/>
                <a:cxnLst/>
                <a:rect l="l" t="t" r="r" b="b"/>
                <a:pathLst>
                  <a:path w="2324" h="1066" extrusionOk="0">
                    <a:moveTo>
                      <a:pt x="117" y="1"/>
                    </a:moveTo>
                    <a:lnTo>
                      <a:pt x="1" y="351"/>
                    </a:lnTo>
                    <a:lnTo>
                      <a:pt x="2207" y="1065"/>
                    </a:lnTo>
                    <a:lnTo>
                      <a:pt x="2324" y="715"/>
                    </a:lnTo>
                    <a:lnTo>
                      <a:pt x="11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2"/>
              <p:cNvSpPr/>
              <p:nvPr/>
            </p:nvSpPr>
            <p:spPr>
              <a:xfrm>
                <a:off x="3322975" y="3441025"/>
                <a:ext cx="25975" cy="23050"/>
              </a:xfrm>
              <a:custGeom>
                <a:avLst/>
                <a:gdLst/>
                <a:ahLst/>
                <a:cxnLst/>
                <a:rect l="l" t="t" r="r" b="b"/>
                <a:pathLst>
                  <a:path w="1039" h="922" extrusionOk="0">
                    <a:moveTo>
                      <a:pt x="537" y="0"/>
                    </a:moveTo>
                    <a:cubicBezTo>
                      <a:pt x="484" y="0"/>
                      <a:pt x="430" y="10"/>
                      <a:pt x="377" y="29"/>
                    </a:cubicBezTo>
                    <a:cubicBezTo>
                      <a:pt x="130" y="107"/>
                      <a:pt x="0" y="367"/>
                      <a:pt x="91" y="613"/>
                    </a:cubicBezTo>
                    <a:cubicBezTo>
                      <a:pt x="154" y="801"/>
                      <a:pt x="333" y="922"/>
                      <a:pt x="529" y="922"/>
                    </a:cubicBezTo>
                    <a:cubicBezTo>
                      <a:pt x="578" y="922"/>
                      <a:pt x="627" y="914"/>
                      <a:pt x="675" y="899"/>
                    </a:cubicBezTo>
                    <a:cubicBezTo>
                      <a:pt x="909" y="821"/>
                      <a:pt x="1039" y="562"/>
                      <a:pt x="961" y="315"/>
                    </a:cubicBezTo>
                    <a:cubicBezTo>
                      <a:pt x="900" y="122"/>
                      <a:pt x="727" y="0"/>
                      <a:pt x="53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2"/>
              <p:cNvSpPr/>
              <p:nvPr/>
            </p:nvSpPr>
            <p:spPr>
              <a:xfrm>
                <a:off x="3334650" y="3430725"/>
                <a:ext cx="58100" cy="26625"/>
              </a:xfrm>
              <a:custGeom>
                <a:avLst/>
                <a:gdLst/>
                <a:ahLst/>
                <a:cxnLst/>
                <a:rect l="l" t="t" r="r" b="b"/>
                <a:pathLst>
                  <a:path w="2324" h="1065" extrusionOk="0">
                    <a:moveTo>
                      <a:pt x="2207" y="0"/>
                    </a:moveTo>
                    <a:lnTo>
                      <a:pt x="1" y="714"/>
                    </a:lnTo>
                    <a:lnTo>
                      <a:pt x="117" y="1064"/>
                    </a:lnTo>
                    <a:lnTo>
                      <a:pt x="2324" y="350"/>
                    </a:lnTo>
                    <a:lnTo>
                      <a:pt x="220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2"/>
              <p:cNvSpPr/>
              <p:nvPr/>
            </p:nvSpPr>
            <p:spPr>
              <a:xfrm>
                <a:off x="3349575" y="3478000"/>
                <a:ext cx="26650" cy="23250"/>
              </a:xfrm>
              <a:custGeom>
                <a:avLst/>
                <a:gdLst/>
                <a:ahLst/>
                <a:cxnLst/>
                <a:rect l="l" t="t" r="r" b="b"/>
                <a:pathLst>
                  <a:path w="1066" h="930" extrusionOk="0">
                    <a:moveTo>
                      <a:pt x="538" y="1"/>
                    </a:moveTo>
                    <a:cubicBezTo>
                      <a:pt x="390" y="1"/>
                      <a:pt x="244" y="66"/>
                      <a:pt x="156" y="186"/>
                    </a:cubicBezTo>
                    <a:cubicBezTo>
                      <a:pt x="1" y="393"/>
                      <a:pt x="40" y="692"/>
                      <a:pt x="247" y="835"/>
                    </a:cubicBezTo>
                    <a:cubicBezTo>
                      <a:pt x="337" y="898"/>
                      <a:pt x="437" y="929"/>
                      <a:pt x="534" y="929"/>
                    </a:cubicBezTo>
                    <a:cubicBezTo>
                      <a:pt x="676" y="929"/>
                      <a:pt x="811" y="862"/>
                      <a:pt x="896" y="731"/>
                    </a:cubicBezTo>
                    <a:cubicBezTo>
                      <a:pt x="1065" y="523"/>
                      <a:pt x="1013" y="225"/>
                      <a:pt x="805" y="82"/>
                    </a:cubicBezTo>
                    <a:cubicBezTo>
                      <a:pt x="725" y="27"/>
                      <a:pt x="631" y="1"/>
                      <a:pt x="53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2"/>
              <p:cNvSpPr/>
              <p:nvPr/>
            </p:nvSpPr>
            <p:spPr>
              <a:xfrm>
                <a:off x="3359325" y="3439800"/>
                <a:ext cx="41550" cy="52600"/>
              </a:xfrm>
              <a:custGeom>
                <a:avLst/>
                <a:gdLst/>
                <a:ahLst/>
                <a:cxnLst/>
                <a:rect l="l" t="t" r="r" b="b"/>
                <a:pathLst>
                  <a:path w="1662" h="2104" extrusionOk="0">
                    <a:moveTo>
                      <a:pt x="1363" y="0"/>
                    </a:moveTo>
                    <a:lnTo>
                      <a:pt x="0" y="1883"/>
                    </a:lnTo>
                    <a:lnTo>
                      <a:pt x="299" y="2103"/>
                    </a:lnTo>
                    <a:lnTo>
                      <a:pt x="1661" y="221"/>
                    </a:lnTo>
                    <a:lnTo>
                      <a:pt x="136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159;p2"/>
              <p:cNvSpPr/>
              <p:nvPr/>
            </p:nvSpPr>
            <p:spPr>
              <a:xfrm>
                <a:off x="3395000" y="3492375"/>
                <a:ext cx="22750" cy="22725"/>
              </a:xfrm>
              <a:custGeom>
                <a:avLst/>
                <a:gdLst/>
                <a:ahLst/>
                <a:cxnLst/>
                <a:rect l="l" t="t" r="r" b="b"/>
                <a:pathLst>
                  <a:path w="910" h="909" extrusionOk="0">
                    <a:moveTo>
                      <a:pt x="455" y="0"/>
                    </a:moveTo>
                    <a:cubicBezTo>
                      <a:pt x="209" y="0"/>
                      <a:pt x="1" y="195"/>
                      <a:pt x="1" y="454"/>
                    </a:cubicBezTo>
                    <a:cubicBezTo>
                      <a:pt x="1" y="701"/>
                      <a:pt x="196" y="909"/>
                      <a:pt x="455" y="909"/>
                    </a:cubicBezTo>
                    <a:cubicBezTo>
                      <a:pt x="689" y="909"/>
                      <a:pt x="909" y="714"/>
                      <a:pt x="909" y="454"/>
                    </a:cubicBezTo>
                    <a:cubicBezTo>
                      <a:pt x="909" y="208"/>
                      <a:pt x="702" y="0"/>
                      <a:pt x="45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160;p2"/>
              <p:cNvSpPr/>
              <p:nvPr/>
            </p:nvSpPr>
            <p:spPr>
              <a:xfrm>
                <a:off x="3401825" y="3445650"/>
                <a:ext cx="9100" cy="58100"/>
              </a:xfrm>
              <a:custGeom>
                <a:avLst/>
                <a:gdLst/>
                <a:ahLst/>
                <a:cxnLst/>
                <a:rect l="l" t="t" r="r" b="b"/>
                <a:pathLst>
                  <a:path w="364" h="2324" extrusionOk="0">
                    <a:moveTo>
                      <a:pt x="0" y="0"/>
                    </a:moveTo>
                    <a:lnTo>
                      <a:pt x="0" y="2323"/>
                    </a:lnTo>
                    <a:lnTo>
                      <a:pt x="364" y="2323"/>
                    </a:lnTo>
                    <a:lnTo>
                      <a:pt x="36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161;p2"/>
              <p:cNvSpPr/>
              <p:nvPr/>
            </p:nvSpPr>
            <p:spPr>
              <a:xfrm>
                <a:off x="3436550" y="3478000"/>
                <a:ext cx="26625" cy="22925"/>
              </a:xfrm>
              <a:custGeom>
                <a:avLst/>
                <a:gdLst/>
                <a:ahLst/>
                <a:cxnLst/>
                <a:rect l="l" t="t" r="r" b="b"/>
                <a:pathLst>
                  <a:path w="1065" h="917" extrusionOk="0">
                    <a:moveTo>
                      <a:pt x="533" y="1"/>
                    </a:moveTo>
                    <a:cubicBezTo>
                      <a:pt x="440" y="1"/>
                      <a:pt x="345" y="27"/>
                      <a:pt x="260" y="82"/>
                    </a:cubicBezTo>
                    <a:cubicBezTo>
                      <a:pt x="52" y="251"/>
                      <a:pt x="0" y="523"/>
                      <a:pt x="169" y="731"/>
                    </a:cubicBezTo>
                    <a:cubicBezTo>
                      <a:pt x="257" y="850"/>
                      <a:pt x="403" y="916"/>
                      <a:pt x="551" y="916"/>
                    </a:cubicBezTo>
                    <a:cubicBezTo>
                      <a:pt x="644" y="916"/>
                      <a:pt x="738" y="890"/>
                      <a:pt x="818" y="835"/>
                    </a:cubicBezTo>
                    <a:cubicBezTo>
                      <a:pt x="1013" y="692"/>
                      <a:pt x="1065" y="393"/>
                      <a:pt x="909" y="186"/>
                    </a:cubicBezTo>
                    <a:cubicBezTo>
                      <a:pt x="821" y="66"/>
                      <a:pt x="680" y="1"/>
                      <a:pt x="5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62;p2"/>
              <p:cNvSpPr/>
              <p:nvPr/>
            </p:nvSpPr>
            <p:spPr>
              <a:xfrm>
                <a:off x="3411875" y="3439800"/>
                <a:ext cx="41575" cy="52600"/>
              </a:xfrm>
              <a:custGeom>
                <a:avLst/>
                <a:gdLst/>
                <a:ahLst/>
                <a:cxnLst/>
                <a:rect l="l" t="t" r="r" b="b"/>
                <a:pathLst>
                  <a:path w="1663" h="2104" extrusionOk="0">
                    <a:moveTo>
                      <a:pt x="299" y="0"/>
                    </a:moveTo>
                    <a:lnTo>
                      <a:pt x="1" y="221"/>
                    </a:lnTo>
                    <a:lnTo>
                      <a:pt x="1364" y="2103"/>
                    </a:lnTo>
                    <a:lnTo>
                      <a:pt x="1662" y="1883"/>
                    </a:lnTo>
                    <a:lnTo>
                      <a:pt x="29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2"/>
              <p:cNvSpPr/>
              <p:nvPr/>
            </p:nvSpPr>
            <p:spPr>
              <a:xfrm>
                <a:off x="3463800" y="3441025"/>
                <a:ext cx="25975" cy="23050"/>
              </a:xfrm>
              <a:custGeom>
                <a:avLst/>
                <a:gdLst/>
                <a:ahLst/>
                <a:cxnLst/>
                <a:rect l="l" t="t" r="r" b="b"/>
                <a:pathLst>
                  <a:path w="1039" h="922" extrusionOk="0">
                    <a:moveTo>
                      <a:pt x="509" y="0"/>
                    </a:moveTo>
                    <a:cubicBezTo>
                      <a:pt x="324" y="0"/>
                      <a:pt x="150" y="122"/>
                      <a:pt x="78" y="315"/>
                    </a:cubicBezTo>
                    <a:cubicBezTo>
                      <a:pt x="1" y="562"/>
                      <a:pt x="130" y="821"/>
                      <a:pt x="377" y="899"/>
                    </a:cubicBezTo>
                    <a:cubicBezTo>
                      <a:pt x="426" y="914"/>
                      <a:pt x="474" y="922"/>
                      <a:pt x="522" y="922"/>
                    </a:cubicBezTo>
                    <a:cubicBezTo>
                      <a:pt x="715" y="922"/>
                      <a:pt x="888" y="801"/>
                      <a:pt x="961" y="613"/>
                    </a:cubicBezTo>
                    <a:cubicBezTo>
                      <a:pt x="1039" y="367"/>
                      <a:pt x="909" y="107"/>
                      <a:pt x="663" y="29"/>
                    </a:cubicBezTo>
                    <a:cubicBezTo>
                      <a:pt x="612" y="10"/>
                      <a:pt x="560"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2"/>
              <p:cNvSpPr/>
              <p:nvPr/>
            </p:nvSpPr>
            <p:spPr>
              <a:xfrm>
                <a:off x="3419675" y="3430075"/>
                <a:ext cx="58100" cy="26625"/>
              </a:xfrm>
              <a:custGeom>
                <a:avLst/>
                <a:gdLst/>
                <a:ahLst/>
                <a:cxnLst/>
                <a:rect l="l" t="t" r="r" b="b"/>
                <a:pathLst>
                  <a:path w="2324" h="1065" extrusionOk="0">
                    <a:moveTo>
                      <a:pt x="117" y="0"/>
                    </a:moveTo>
                    <a:lnTo>
                      <a:pt x="0" y="351"/>
                    </a:lnTo>
                    <a:lnTo>
                      <a:pt x="2207" y="1064"/>
                    </a:lnTo>
                    <a:lnTo>
                      <a:pt x="2324" y="714"/>
                    </a:lnTo>
                    <a:lnTo>
                      <a:pt x="11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2"/>
              <p:cNvSpPr/>
              <p:nvPr/>
            </p:nvSpPr>
            <p:spPr>
              <a:xfrm>
                <a:off x="3463800" y="3395100"/>
                <a:ext cx="25975" cy="23225"/>
              </a:xfrm>
              <a:custGeom>
                <a:avLst/>
                <a:gdLst/>
                <a:ahLst/>
                <a:cxnLst/>
                <a:rect l="l" t="t" r="r" b="b"/>
                <a:pathLst>
                  <a:path w="1039" h="929" extrusionOk="0">
                    <a:moveTo>
                      <a:pt x="521" y="1"/>
                    </a:moveTo>
                    <a:cubicBezTo>
                      <a:pt x="474" y="1"/>
                      <a:pt x="425" y="8"/>
                      <a:pt x="377" y="23"/>
                    </a:cubicBezTo>
                    <a:cubicBezTo>
                      <a:pt x="130" y="114"/>
                      <a:pt x="1" y="374"/>
                      <a:pt x="78" y="607"/>
                    </a:cubicBezTo>
                    <a:cubicBezTo>
                      <a:pt x="152" y="806"/>
                      <a:pt x="334" y="928"/>
                      <a:pt x="524" y="928"/>
                    </a:cubicBezTo>
                    <a:cubicBezTo>
                      <a:pt x="570" y="928"/>
                      <a:pt x="617" y="921"/>
                      <a:pt x="663" y="906"/>
                    </a:cubicBezTo>
                    <a:cubicBezTo>
                      <a:pt x="909" y="828"/>
                      <a:pt x="1039" y="568"/>
                      <a:pt x="961" y="322"/>
                    </a:cubicBezTo>
                    <a:cubicBezTo>
                      <a:pt x="888" y="123"/>
                      <a:pt x="714" y="1"/>
                      <a:pt x="52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166;p2"/>
              <p:cNvSpPr/>
              <p:nvPr/>
            </p:nvSpPr>
            <p:spPr>
              <a:xfrm>
                <a:off x="3420325" y="3402475"/>
                <a:ext cx="58100" cy="26650"/>
              </a:xfrm>
              <a:custGeom>
                <a:avLst/>
                <a:gdLst/>
                <a:ahLst/>
                <a:cxnLst/>
                <a:rect l="l" t="t" r="r" b="b"/>
                <a:pathLst>
                  <a:path w="2324" h="1066" extrusionOk="0">
                    <a:moveTo>
                      <a:pt x="2207" y="1"/>
                    </a:moveTo>
                    <a:lnTo>
                      <a:pt x="0" y="715"/>
                    </a:lnTo>
                    <a:lnTo>
                      <a:pt x="117" y="1065"/>
                    </a:lnTo>
                    <a:lnTo>
                      <a:pt x="2324" y="351"/>
                    </a:lnTo>
                    <a:lnTo>
                      <a:pt x="220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2"/>
              <p:cNvSpPr/>
              <p:nvPr/>
            </p:nvSpPr>
            <p:spPr>
              <a:xfrm>
                <a:off x="3436550" y="3358100"/>
                <a:ext cx="26950" cy="23200"/>
              </a:xfrm>
              <a:custGeom>
                <a:avLst/>
                <a:gdLst/>
                <a:ahLst/>
                <a:cxnLst/>
                <a:rect l="l" t="t" r="r" b="b"/>
                <a:pathLst>
                  <a:path w="1078" h="928" extrusionOk="0">
                    <a:moveTo>
                      <a:pt x="536" y="1"/>
                    </a:moveTo>
                    <a:cubicBezTo>
                      <a:pt x="393" y="1"/>
                      <a:pt x="254" y="69"/>
                      <a:pt x="169" y="192"/>
                    </a:cubicBezTo>
                    <a:cubicBezTo>
                      <a:pt x="0" y="400"/>
                      <a:pt x="52" y="698"/>
                      <a:pt x="260" y="841"/>
                    </a:cubicBezTo>
                    <a:cubicBezTo>
                      <a:pt x="349" y="899"/>
                      <a:pt x="447" y="927"/>
                      <a:pt x="542" y="927"/>
                    </a:cubicBezTo>
                    <a:cubicBezTo>
                      <a:pt x="682" y="927"/>
                      <a:pt x="816" y="866"/>
                      <a:pt x="909" y="750"/>
                    </a:cubicBezTo>
                    <a:cubicBezTo>
                      <a:pt x="1078" y="530"/>
                      <a:pt x="1026" y="244"/>
                      <a:pt x="818" y="101"/>
                    </a:cubicBezTo>
                    <a:cubicBezTo>
                      <a:pt x="734" y="33"/>
                      <a:pt x="634" y="1"/>
                      <a:pt x="5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2"/>
              <p:cNvSpPr/>
              <p:nvPr/>
            </p:nvSpPr>
            <p:spPr>
              <a:xfrm>
                <a:off x="3412200" y="3367425"/>
                <a:ext cx="41900" cy="52275"/>
              </a:xfrm>
              <a:custGeom>
                <a:avLst/>
                <a:gdLst/>
                <a:ahLst/>
                <a:cxnLst/>
                <a:rect l="l" t="t" r="r" b="b"/>
                <a:pathLst>
                  <a:path w="1676" h="2091" extrusionOk="0">
                    <a:moveTo>
                      <a:pt x="1364" y="1"/>
                    </a:moveTo>
                    <a:lnTo>
                      <a:pt x="1" y="1870"/>
                    </a:lnTo>
                    <a:lnTo>
                      <a:pt x="299" y="2091"/>
                    </a:lnTo>
                    <a:lnTo>
                      <a:pt x="1675" y="222"/>
                    </a:lnTo>
                    <a:lnTo>
                      <a:pt x="136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69" name="Google Shape;169;p2"/>
          <p:cNvGrpSpPr/>
          <p:nvPr/>
        </p:nvGrpSpPr>
        <p:grpSpPr>
          <a:xfrm>
            <a:off x="7591843" y="-11187"/>
            <a:ext cx="1757690" cy="1634943"/>
            <a:chOff x="7591843" y="-11187"/>
            <a:chExt cx="1757690" cy="1634943"/>
          </a:xfrm>
        </p:grpSpPr>
        <p:grpSp>
          <p:nvGrpSpPr>
            <p:cNvPr id="170" name="Google Shape;170;p2"/>
            <p:cNvGrpSpPr/>
            <p:nvPr/>
          </p:nvGrpSpPr>
          <p:grpSpPr>
            <a:xfrm rot="-912714" flipH="1">
              <a:off x="7715021" y="167886"/>
              <a:ext cx="1514298" cy="1118517"/>
              <a:chOff x="263775" y="238125"/>
              <a:chExt cx="7092450" cy="5238750"/>
            </a:xfrm>
          </p:grpSpPr>
          <p:sp>
            <p:nvSpPr>
              <p:cNvPr id="171" name="Google Shape;171;p2"/>
              <p:cNvSpPr/>
              <p:nvPr/>
            </p:nvSpPr>
            <p:spPr>
              <a:xfrm>
                <a:off x="263775" y="238125"/>
                <a:ext cx="7092450" cy="5238750"/>
              </a:xfrm>
              <a:custGeom>
                <a:avLst/>
                <a:gdLst/>
                <a:ahLst/>
                <a:cxnLst/>
                <a:rect l="l" t="t" r="r" b="b"/>
                <a:pathLst>
                  <a:path w="283698" h="209550" extrusionOk="0">
                    <a:moveTo>
                      <a:pt x="0" y="0"/>
                    </a:moveTo>
                    <a:lnTo>
                      <a:pt x="1112" y="3335"/>
                    </a:lnTo>
                    <a:lnTo>
                      <a:pt x="2297" y="6633"/>
                    </a:lnTo>
                    <a:lnTo>
                      <a:pt x="3520" y="9894"/>
                    </a:lnTo>
                    <a:lnTo>
                      <a:pt x="4817" y="13081"/>
                    </a:lnTo>
                    <a:lnTo>
                      <a:pt x="6188" y="16267"/>
                    </a:lnTo>
                    <a:lnTo>
                      <a:pt x="7596" y="19380"/>
                    </a:lnTo>
                    <a:lnTo>
                      <a:pt x="9079" y="22456"/>
                    </a:lnTo>
                    <a:lnTo>
                      <a:pt x="10598" y="25494"/>
                    </a:lnTo>
                    <a:lnTo>
                      <a:pt x="12191" y="28496"/>
                    </a:lnTo>
                    <a:lnTo>
                      <a:pt x="13822" y="31423"/>
                    </a:lnTo>
                    <a:lnTo>
                      <a:pt x="15489" y="34314"/>
                    </a:lnTo>
                    <a:lnTo>
                      <a:pt x="17231" y="37167"/>
                    </a:lnTo>
                    <a:lnTo>
                      <a:pt x="19047" y="39983"/>
                    </a:lnTo>
                    <a:lnTo>
                      <a:pt x="20899" y="42725"/>
                    </a:lnTo>
                    <a:lnTo>
                      <a:pt x="22789" y="45430"/>
                    </a:lnTo>
                    <a:lnTo>
                      <a:pt x="24716" y="48098"/>
                    </a:lnTo>
                    <a:lnTo>
                      <a:pt x="24346" y="48914"/>
                    </a:lnTo>
                    <a:lnTo>
                      <a:pt x="24160" y="49358"/>
                    </a:lnTo>
                    <a:lnTo>
                      <a:pt x="24049" y="49840"/>
                    </a:lnTo>
                    <a:lnTo>
                      <a:pt x="23716" y="51693"/>
                    </a:lnTo>
                    <a:lnTo>
                      <a:pt x="23456" y="53508"/>
                    </a:lnTo>
                    <a:lnTo>
                      <a:pt x="23234" y="55361"/>
                    </a:lnTo>
                    <a:lnTo>
                      <a:pt x="23049" y="57177"/>
                    </a:lnTo>
                    <a:lnTo>
                      <a:pt x="22863" y="59030"/>
                    </a:lnTo>
                    <a:lnTo>
                      <a:pt x="22752" y="60845"/>
                    </a:lnTo>
                    <a:lnTo>
                      <a:pt x="22641" y="62661"/>
                    </a:lnTo>
                    <a:lnTo>
                      <a:pt x="22604" y="64514"/>
                    </a:lnTo>
                    <a:lnTo>
                      <a:pt x="22567" y="66330"/>
                    </a:lnTo>
                    <a:lnTo>
                      <a:pt x="22567" y="68145"/>
                    </a:lnTo>
                    <a:lnTo>
                      <a:pt x="22641" y="69924"/>
                    </a:lnTo>
                    <a:lnTo>
                      <a:pt x="22715" y="71740"/>
                    </a:lnTo>
                    <a:lnTo>
                      <a:pt x="22826" y="73556"/>
                    </a:lnTo>
                    <a:lnTo>
                      <a:pt x="22975" y="75334"/>
                    </a:lnTo>
                    <a:lnTo>
                      <a:pt x="23160" y="77113"/>
                    </a:lnTo>
                    <a:lnTo>
                      <a:pt x="23382" y="78892"/>
                    </a:lnTo>
                    <a:lnTo>
                      <a:pt x="23604" y="80670"/>
                    </a:lnTo>
                    <a:lnTo>
                      <a:pt x="23901" y="82449"/>
                    </a:lnTo>
                    <a:lnTo>
                      <a:pt x="24197" y="84191"/>
                    </a:lnTo>
                    <a:lnTo>
                      <a:pt x="24568" y="85932"/>
                    </a:lnTo>
                    <a:lnTo>
                      <a:pt x="24938" y="87674"/>
                    </a:lnTo>
                    <a:lnTo>
                      <a:pt x="25346" y="89415"/>
                    </a:lnTo>
                    <a:lnTo>
                      <a:pt x="25791" y="91120"/>
                    </a:lnTo>
                    <a:lnTo>
                      <a:pt x="26272" y="92825"/>
                    </a:lnTo>
                    <a:lnTo>
                      <a:pt x="26754" y="94529"/>
                    </a:lnTo>
                    <a:lnTo>
                      <a:pt x="27310" y="96234"/>
                    </a:lnTo>
                    <a:lnTo>
                      <a:pt x="27866" y="97901"/>
                    </a:lnTo>
                    <a:lnTo>
                      <a:pt x="28459" y="99569"/>
                    </a:lnTo>
                    <a:lnTo>
                      <a:pt x="29089" y="101199"/>
                    </a:lnTo>
                    <a:lnTo>
                      <a:pt x="29756" y="102830"/>
                    </a:lnTo>
                    <a:lnTo>
                      <a:pt x="30460" y="104460"/>
                    </a:lnTo>
                    <a:lnTo>
                      <a:pt x="31201" y="106090"/>
                    </a:lnTo>
                    <a:lnTo>
                      <a:pt x="31942" y="107684"/>
                    </a:lnTo>
                    <a:lnTo>
                      <a:pt x="32720" y="109240"/>
                    </a:lnTo>
                    <a:lnTo>
                      <a:pt x="33535" y="110834"/>
                    </a:lnTo>
                    <a:lnTo>
                      <a:pt x="34388" y="112390"/>
                    </a:lnTo>
                    <a:lnTo>
                      <a:pt x="35277" y="113909"/>
                    </a:lnTo>
                    <a:lnTo>
                      <a:pt x="36166" y="115429"/>
                    </a:lnTo>
                    <a:lnTo>
                      <a:pt x="37093" y="116948"/>
                    </a:lnTo>
                    <a:lnTo>
                      <a:pt x="38056" y="118430"/>
                    </a:lnTo>
                    <a:lnTo>
                      <a:pt x="39057" y="119875"/>
                    </a:lnTo>
                    <a:lnTo>
                      <a:pt x="40057" y="121320"/>
                    </a:lnTo>
                    <a:lnTo>
                      <a:pt x="41132" y="122766"/>
                    </a:lnTo>
                    <a:lnTo>
                      <a:pt x="42206" y="124174"/>
                    </a:lnTo>
                    <a:lnTo>
                      <a:pt x="43318" y="125582"/>
                    </a:lnTo>
                    <a:lnTo>
                      <a:pt x="44430" y="126953"/>
                    </a:lnTo>
                    <a:lnTo>
                      <a:pt x="45615" y="128287"/>
                    </a:lnTo>
                    <a:lnTo>
                      <a:pt x="46801" y="129621"/>
                    </a:lnTo>
                    <a:lnTo>
                      <a:pt x="48024" y="130955"/>
                    </a:lnTo>
                    <a:lnTo>
                      <a:pt x="49247" y="132215"/>
                    </a:lnTo>
                    <a:lnTo>
                      <a:pt x="50544" y="133512"/>
                    </a:lnTo>
                    <a:lnTo>
                      <a:pt x="51841" y="134735"/>
                    </a:lnTo>
                    <a:lnTo>
                      <a:pt x="53175" y="135957"/>
                    </a:lnTo>
                    <a:lnTo>
                      <a:pt x="54509" y="137180"/>
                    </a:lnTo>
                    <a:lnTo>
                      <a:pt x="55917" y="138366"/>
                    </a:lnTo>
                    <a:lnTo>
                      <a:pt x="57325" y="139515"/>
                    </a:lnTo>
                    <a:lnTo>
                      <a:pt x="58733" y="140626"/>
                    </a:lnTo>
                    <a:lnTo>
                      <a:pt x="60215" y="141738"/>
                    </a:lnTo>
                    <a:lnTo>
                      <a:pt x="61698" y="142813"/>
                    </a:lnTo>
                    <a:lnTo>
                      <a:pt x="63217" y="143887"/>
                    </a:lnTo>
                    <a:lnTo>
                      <a:pt x="64736" y="144888"/>
                    </a:lnTo>
                    <a:lnTo>
                      <a:pt x="66293" y="145888"/>
                    </a:lnTo>
                    <a:lnTo>
                      <a:pt x="67886" y="146889"/>
                    </a:lnTo>
                    <a:lnTo>
                      <a:pt x="69516" y="147815"/>
                    </a:lnTo>
                    <a:lnTo>
                      <a:pt x="70295" y="148223"/>
                    </a:lnTo>
                    <a:lnTo>
                      <a:pt x="71036" y="148519"/>
                    </a:lnTo>
                    <a:lnTo>
                      <a:pt x="71777" y="148705"/>
                    </a:lnTo>
                    <a:lnTo>
                      <a:pt x="72518" y="148816"/>
                    </a:lnTo>
                    <a:lnTo>
                      <a:pt x="73259" y="148853"/>
                    </a:lnTo>
                    <a:lnTo>
                      <a:pt x="73963" y="148816"/>
                    </a:lnTo>
                    <a:lnTo>
                      <a:pt x="74630" y="148667"/>
                    </a:lnTo>
                    <a:lnTo>
                      <a:pt x="75297" y="148482"/>
                    </a:lnTo>
                    <a:lnTo>
                      <a:pt x="75927" y="148223"/>
                    </a:lnTo>
                    <a:lnTo>
                      <a:pt x="76520" y="147926"/>
                    </a:lnTo>
                    <a:lnTo>
                      <a:pt x="77076" y="147556"/>
                    </a:lnTo>
                    <a:lnTo>
                      <a:pt x="77632" y="147111"/>
                    </a:lnTo>
                    <a:lnTo>
                      <a:pt x="78113" y="146666"/>
                    </a:lnTo>
                    <a:lnTo>
                      <a:pt x="78595" y="146148"/>
                    </a:lnTo>
                    <a:lnTo>
                      <a:pt x="79003" y="145592"/>
                    </a:lnTo>
                    <a:lnTo>
                      <a:pt x="79373" y="145036"/>
                    </a:lnTo>
                    <a:lnTo>
                      <a:pt x="79670" y="144406"/>
                    </a:lnTo>
                    <a:lnTo>
                      <a:pt x="79966" y="143776"/>
                    </a:lnTo>
                    <a:lnTo>
                      <a:pt x="80188" y="143146"/>
                    </a:lnTo>
                    <a:lnTo>
                      <a:pt x="80337" y="142479"/>
                    </a:lnTo>
                    <a:lnTo>
                      <a:pt x="80448" y="141812"/>
                    </a:lnTo>
                    <a:lnTo>
                      <a:pt x="80485" y="141145"/>
                    </a:lnTo>
                    <a:lnTo>
                      <a:pt x="80448" y="140478"/>
                    </a:lnTo>
                    <a:lnTo>
                      <a:pt x="80374" y="139811"/>
                    </a:lnTo>
                    <a:lnTo>
                      <a:pt x="80188" y="139144"/>
                    </a:lnTo>
                    <a:lnTo>
                      <a:pt x="79966" y="138477"/>
                    </a:lnTo>
                    <a:lnTo>
                      <a:pt x="79670" y="137847"/>
                    </a:lnTo>
                    <a:lnTo>
                      <a:pt x="79262" y="137254"/>
                    </a:lnTo>
                    <a:lnTo>
                      <a:pt x="78817" y="136698"/>
                    </a:lnTo>
                    <a:lnTo>
                      <a:pt x="78262" y="136143"/>
                    </a:lnTo>
                    <a:lnTo>
                      <a:pt x="77632" y="135624"/>
                    </a:lnTo>
                    <a:lnTo>
                      <a:pt x="76890" y="135179"/>
                    </a:lnTo>
                    <a:lnTo>
                      <a:pt x="75705" y="134475"/>
                    </a:lnTo>
                    <a:lnTo>
                      <a:pt x="74519" y="133734"/>
                    </a:lnTo>
                    <a:lnTo>
                      <a:pt x="73333" y="132993"/>
                    </a:lnTo>
                    <a:lnTo>
                      <a:pt x="72147" y="132252"/>
                    </a:lnTo>
                    <a:lnTo>
                      <a:pt x="71036" y="131437"/>
                    </a:lnTo>
                    <a:lnTo>
                      <a:pt x="69887" y="130658"/>
                    </a:lnTo>
                    <a:lnTo>
                      <a:pt x="68775" y="129843"/>
                    </a:lnTo>
                    <a:lnTo>
                      <a:pt x="67664" y="128991"/>
                    </a:lnTo>
                    <a:lnTo>
                      <a:pt x="66589" y="128139"/>
                    </a:lnTo>
                    <a:lnTo>
                      <a:pt x="65551" y="127286"/>
                    </a:lnTo>
                    <a:lnTo>
                      <a:pt x="64477" y="126397"/>
                    </a:lnTo>
                    <a:lnTo>
                      <a:pt x="63476" y="125508"/>
                    </a:lnTo>
                    <a:lnTo>
                      <a:pt x="62439" y="124581"/>
                    </a:lnTo>
                    <a:lnTo>
                      <a:pt x="61475" y="123655"/>
                    </a:lnTo>
                    <a:lnTo>
                      <a:pt x="60475" y="122728"/>
                    </a:lnTo>
                    <a:lnTo>
                      <a:pt x="59511" y="121765"/>
                    </a:lnTo>
                    <a:lnTo>
                      <a:pt x="58585" y="120765"/>
                    </a:lnTo>
                    <a:lnTo>
                      <a:pt x="57659" y="119801"/>
                    </a:lnTo>
                    <a:lnTo>
                      <a:pt x="56769" y="118764"/>
                    </a:lnTo>
                    <a:lnTo>
                      <a:pt x="55880" y="117763"/>
                    </a:lnTo>
                    <a:lnTo>
                      <a:pt x="54991" y="116725"/>
                    </a:lnTo>
                    <a:lnTo>
                      <a:pt x="54138" y="115688"/>
                    </a:lnTo>
                    <a:lnTo>
                      <a:pt x="53323" y="114613"/>
                    </a:lnTo>
                    <a:lnTo>
                      <a:pt x="52508" y="113539"/>
                    </a:lnTo>
                    <a:lnTo>
                      <a:pt x="51730" y="112464"/>
                    </a:lnTo>
                    <a:lnTo>
                      <a:pt x="50952" y="111352"/>
                    </a:lnTo>
                    <a:lnTo>
                      <a:pt x="50173" y="110241"/>
                    </a:lnTo>
                    <a:lnTo>
                      <a:pt x="49469" y="109129"/>
                    </a:lnTo>
                    <a:lnTo>
                      <a:pt x="48728" y="108017"/>
                    </a:lnTo>
                    <a:lnTo>
                      <a:pt x="48061" y="106869"/>
                    </a:lnTo>
                    <a:lnTo>
                      <a:pt x="47357" y="105720"/>
                    </a:lnTo>
                    <a:lnTo>
                      <a:pt x="46727" y="104534"/>
                    </a:lnTo>
                    <a:lnTo>
                      <a:pt x="46097" y="103348"/>
                    </a:lnTo>
                    <a:lnTo>
                      <a:pt x="45467" y="102163"/>
                    </a:lnTo>
                    <a:lnTo>
                      <a:pt x="44874" y="100977"/>
                    </a:lnTo>
                    <a:lnTo>
                      <a:pt x="44281" y="99754"/>
                    </a:lnTo>
                    <a:lnTo>
                      <a:pt x="43726" y="98531"/>
                    </a:lnTo>
                    <a:lnTo>
                      <a:pt x="43207" y="97308"/>
                    </a:lnTo>
                    <a:lnTo>
                      <a:pt x="42688" y="96085"/>
                    </a:lnTo>
                    <a:lnTo>
                      <a:pt x="42206" y="94826"/>
                    </a:lnTo>
                    <a:lnTo>
                      <a:pt x="41725" y="93566"/>
                    </a:lnTo>
                    <a:lnTo>
                      <a:pt x="41280" y="92306"/>
                    </a:lnTo>
                    <a:lnTo>
                      <a:pt x="40872" y="91046"/>
                    </a:lnTo>
                    <a:lnTo>
                      <a:pt x="40465" y="89786"/>
                    </a:lnTo>
                    <a:lnTo>
                      <a:pt x="40094" y="88489"/>
                    </a:lnTo>
                    <a:lnTo>
                      <a:pt x="39724" y="87192"/>
                    </a:lnTo>
                    <a:lnTo>
                      <a:pt x="39390" y="85895"/>
                    </a:lnTo>
                    <a:lnTo>
                      <a:pt x="39057" y="84598"/>
                    </a:lnTo>
                    <a:lnTo>
                      <a:pt x="38760" y="83264"/>
                    </a:lnTo>
                    <a:lnTo>
                      <a:pt x="38501" y="81967"/>
                    </a:lnTo>
                    <a:lnTo>
                      <a:pt x="38241" y="80633"/>
                    </a:lnTo>
                    <a:lnTo>
                      <a:pt x="38019" y="79299"/>
                    </a:lnTo>
                    <a:lnTo>
                      <a:pt x="37834" y="77965"/>
                    </a:lnTo>
                    <a:lnTo>
                      <a:pt x="37649" y="76631"/>
                    </a:lnTo>
                    <a:lnTo>
                      <a:pt x="37500" y="75260"/>
                    </a:lnTo>
                    <a:lnTo>
                      <a:pt x="37352" y="73926"/>
                    </a:lnTo>
                    <a:lnTo>
                      <a:pt x="37241" y="72555"/>
                    </a:lnTo>
                    <a:lnTo>
                      <a:pt x="37167" y="71221"/>
                    </a:lnTo>
                    <a:lnTo>
                      <a:pt x="37093" y="69850"/>
                    </a:lnTo>
                    <a:lnTo>
                      <a:pt x="37056" y="68479"/>
                    </a:lnTo>
                    <a:lnTo>
                      <a:pt x="37056" y="67108"/>
                    </a:lnTo>
                    <a:lnTo>
                      <a:pt x="37056" y="65737"/>
                    </a:lnTo>
                    <a:lnTo>
                      <a:pt x="37093" y="64366"/>
                    </a:lnTo>
                    <a:lnTo>
                      <a:pt x="37167" y="62995"/>
                    </a:lnTo>
                    <a:lnTo>
                      <a:pt x="39761" y="65626"/>
                    </a:lnTo>
                    <a:lnTo>
                      <a:pt x="42392" y="68182"/>
                    </a:lnTo>
                    <a:lnTo>
                      <a:pt x="45134" y="70702"/>
                    </a:lnTo>
                    <a:lnTo>
                      <a:pt x="47876" y="73148"/>
                    </a:lnTo>
                    <a:lnTo>
                      <a:pt x="50692" y="75520"/>
                    </a:lnTo>
                    <a:lnTo>
                      <a:pt x="53582" y="77817"/>
                    </a:lnTo>
                    <a:lnTo>
                      <a:pt x="56510" y="80040"/>
                    </a:lnTo>
                    <a:lnTo>
                      <a:pt x="59474" y="82227"/>
                    </a:lnTo>
                    <a:lnTo>
                      <a:pt x="62513" y="84302"/>
                    </a:lnTo>
                    <a:lnTo>
                      <a:pt x="65626" y="86340"/>
                    </a:lnTo>
                    <a:lnTo>
                      <a:pt x="68738" y="88304"/>
                    </a:lnTo>
                    <a:lnTo>
                      <a:pt x="71925" y="90157"/>
                    </a:lnTo>
                    <a:lnTo>
                      <a:pt x="75186" y="91972"/>
                    </a:lnTo>
                    <a:lnTo>
                      <a:pt x="78447" y="93714"/>
                    </a:lnTo>
                    <a:lnTo>
                      <a:pt x="81782" y="95381"/>
                    </a:lnTo>
                    <a:lnTo>
                      <a:pt x="85154" y="96975"/>
                    </a:lnTo>
                    <a:lnTo>
                      <a:pt x="88600" y="98494"/>
                    </a:lnTo>
                    <a:lnTo>
                      <a:pt x="92046" y="99939"/>
                    </a:lnTo>
                    <a:lnTo>
                      <a:pt x="95567" y="101310"/>
                    </a:lnTo>
                    <a:lnTo>
                      <a:pt x="99124" y="102607"/>
                    </a:lnTo>
                    <a:lnTo>
                      <a:pt x="102718" y="103830"/>
                    </a:lnTo>
                    <a:lnTo>
                      <a:pt x="106350" y="104979"/>
                    </a:lnTo>
                    <a:lnTo>
                      <a:pt x="110018" y="106016"/>
                    </a:lnTo>
                    <a:lnTo>
                      <a:pt x="113761" y="107017"/>
                    </a:lnTo>
                    <a:lnTo>
                      <a:pt x="117503" y="107906"/>
                    </a:lnTo>
                    <a:lnTo>
                      <a:pt x="121283" y="108758"/>
                    </a:lnTo>
                    <a:lnTo>
                      <a:pt x="125100" y="109500"/>
                    </a:lnTo>
                    <a:lnTo>
                      <a:pt x="128954" y="110167"/>
                    </a:lnTo>
                    <a:lnTo>
                      <a:pt x="132844" y="110759"/>
                    </a:lnTo>
                    <a:lnTo>
                      <a:pt x="136772" y="111241"/>
                    </a:lnTo>
                    <a:lnTo>
                      <a:pt x="140737" y="111649"/>
                    </a:lnTo>
                    <a:lnTo>
                      <a:pt x="144739" y="112019"/>
                    </a:lnTo>
                    <a:lnTo>
                      <a:pt x="146518" y="112094"/>
                    </a:lnTo>
                    <a:lnTo>
                      <a:pt x="148260" y="112205"/>
                    </a:lnTo>
                    <a:lnTo>
                      <a:pt x="148186" y="114502"/>
                    </a:lnTo>
                    <a:lnTo>
                      <a:pt x="148223" y="116800"/>
                    </a:lnTo>
                    <a:lnTo>
                      <a:pt x="148297" y="119097"/>
                    </a:lnTo>
                    <a:lnTo>
                      <a:pt x="148482" y="121394"/>
                    </a:lnTo>
                    <a:lnTo>
                      <a:pt x="148704" y="123692"/>
                    </a:lnTo>
                    <a:lnTo>
                      <a:pt x="149001" y="125989"/>
                    </a:lnTo>
                    <a:lnTo>
                      <a:pt x="149408" y="128287"/>
                    </a:lnTo>
                    <a:lnTo>
                      <a:pt x="149853" y="130547"/>
                    </a:lnTo>
                    <a:lnTo>
                      <a:pt x="150372" y="132845"/>
                    </a:lnTo>
                    <a:lnTo>
                      <a:pt x="150965" y="135142"/>
                    </a:lnTo>
                    <a:lnTo>
                      <a:pt x="151595" y="137403"/>
                    </a:lnTo>
                    <a:lnTo>
                      <a:pt x="152299" y="139663"/>
                    </a:lnTo>
                    <a:lnTo>
                      <a:pt x="153114" y="141923"/>
                    </a:lnTo>
                    <a:lnTo>
                      <a:pt x="153929" y="144147"/>
                    </a:lnTo>
                    <a:lnTo>
                      <a:pt x="154856" y="146407"/>
                    </a:lnTo>
                    <a:lnTo>
                      <a:pt x="155819" y="148593"/>
                    </a:lnTo>
                    <a:lnTo>
                      <a:pt x="156819" y="150780"/>
                    </a:lnTo>
                    <a:lnTo>
                      <a:pt x="157894" y="152966"/>
                    </a:lnTo>
                    <a:lnTo>
                      <a:pt x="159043" y="155152"/>
                    </a:lnTo>
                    <a:lnTo>
                      <a:pt x="160229" y="157264"/>
                    </a:lnTo>
                    <a:lnTo>
                      <a:pt x="161451" y="159377"/>
                    </a:lnTo>
                    <a:lnTo>
                      <a:pt x="162748" y="161489"/>
                    </a:lnTo>
                    <a:lnTo>
                      <a:pt x="164119" y="163564"/>
                    </a:lnTo>
                    <a:lnTo>
                      <a:pt x="165491" y="165602"/>
                    </a:lnTo>
                    <a:lnTo>
                      <a:pt x="166936" y="167603"/>
                    </a:lnTo>
                    <a:lnTo>
                      <a:pt x="168418" y="169604"/>
                    </a:lnTo>
                    <a:lnTo>
                      <a:pt x="169974" y="171531"/>
                    </a:lnTo>
                    <a:lnTo>
                      <a:pt x="171531" y="173458"/>
                    </a:lnTo>
                    <a:lnTo>
                      <a:pt x="173161" y="175348"/>
                    </a:lnTo>
                    <a:lnTo>
                      <a:pt x="174829" y="177200"/>
                    </a:lnTo>
                    <a:lnTo>
                      <a:pt x="176533" y="179016"/>
                    </a:lnTo>
                    <a:lnTo>
                      <a:pt x="178275" y="180795"/>
                    </a:lnTo>
                    <a:lnTo>
                      <a:pt x="180053" y="182536"/>
                    </a:lnTo>
                    <a:lnTo>
                      <a:pt x="181869" y="184241"/>
                    </a:lnTo>
                    <a:lnTo>
                      <a:pt x="183722" y="185908"/>
                    </a:lnTo>
                    <a:lnTo>
                      <a:pt x="185612" y="187502"/>
                    </a:lnTo>
                    <a:lnTo>
                      <a:pt x="187539" y="189095"/>
                    </a:lnTo>
                    <a:lnTo>
                      <a:pt x="189503" y="190615"/>
                    </a:lnTo>
                    <a:lnTo>
                      <a:pt x="191467" y="192097"/>
                    </a:lnTo>
                    <a:lnTo>
                      <a:pt x="193468" y="193505"/>
                    </a:lnTo>
                    <a:lnTo>
                      <a:pt x="195506" y="194876"/>
                    </a:lnTo>
                    <a:lnTo>
                      <a:pt x="197581" y="196210"/>
                    </a:lnTo>
                    <a:lnTo>
                      <a:pt x="199693" y="197470"/>
                    </a:lnTo>
                    <a:lnTo>
                      <a:pt x="201805" y="198693"/>
                    </a:lnTo>
                    <a:lnTo>
                      <a:pt x="203917" y="199841"/>
                    </a:lnTo>
                    <a:lnTo>
                      <a:pt x="206103" y="200953"/>
                    </a:lnTo>
                    <a:lnTo>
                      <a:pt x="208253" y="201991"/>
                    </a:lnTo>
                    <a:lnTo>
                      <a:pt x="210476" y="202954"/>
                    </a:lnTo>
                    <a:lnTo>
                      <a:pt x="212699" y="203880"/>
                    </a:lnTo>
                    <a:lnTo>
                      <a:pt x="214923" y="204733"/>
                    </a:lnTo>
                    <a:lnTo>
                      <a:pt x="217146" y="205548"/>
                    </a:lnTo>
                    <a:lnTo>
                      <a:pt x="219406" y="206252"/>
                    </a:lnTo>
                    <a:lnTo>
                      <a:pt x="221704" y="206919"/>
                    </a:lnTo>
                    <a:lnTo>
                      <a:pt x="223964" y="207512"/>
                    </a:lnTo>
                    <a:lnTo>
                      <a:pt x="226262" y="208031"/>
                    </a:lnTo>
                    <a:lnTo>
                      <a:pt x="228559" y="208475"/>
                    </a:lnTo>
                    <a:lnTo>
                      <a:pt x="230894" y="208846"/>
                    </a:lnTo>
                    <a:lnTo>
                      <a:pt x="233191" y="209142"/>
                    </a:lnTo>
                    <a:lnTo>
                      <a:pt x="235526" y="209328"/>
                    </a:lnTo>
                    <a:lnTo>
                      <a:pt x="237860" y="209476"/>
                    </a:lnTo>
                    <a:lnTo>
                      <a:pt x="240158" y="209550"/>
                    </a:lnTo>
                    <a:lnTo>
                      <a:pt x="242492" y="209513"/>
                    </a:lnTo>
                    <a:lnTo>
                      <a:pt x="244827" y="209439"/>
                    </a:lnTo>
                    <a:lnTo>
                      <a:pt x="247161" y="209254"/>
                    </a:lnTo>
                    <a:lnTo>
                      <a:pt x="248013" y="209105"/>
                    </a:lnTo>
                    <a:lnTo>
                      <a:pt x="248792" y="208920"/>
                    </a:lnTo>
                    <a:lnTo>
                      <a:pt x="249533" y="208661"/>
                    </a:lnTo>
                    <a:lnTo>
                      <a:pt x="250200" y="208327"/>
                    </a:lnTo>
                    <a:lnTo>
                      <a:pt x="250830" y="207920"/>
                    </a:lnTo>
                    <a:lnTo>
                      <a:pt x="251423" y="207475"/>
                    </a:lnTo>
                    <a:lnTo>
                      <a:pt x="251941" y="206993"/>
                    </a:lnTo>
                    <a:lnTo>
                      <a:pt x="252386" y="206437"/>
                    </a:lnTo>
                    <a:lnTo>
                      <a:pt x="252831" y="205881"/>
                    </a:lnTo>
                    <a:lnTo>
                      <a:pt x="253164" y="205252"/>
                    </a:lnTo>
                    <a:lnTo>
                      <a:pt x="253461" y="204622"/>
                    </a:lnTo>
                    <a:lnTo>
                      <a:pt x="253720" y="203955"/>
                    </a:lnTo>
                    <a:lnTo>
                      <a:pt x="253905" y="203288"/>
                    </a:lnTo>
                    <a:lnTo>
                      <a:pt x="254054" y="202621"/>
                    </a:lnTo>
                    <a:lnTo>
                      <a:pt x="254128" y="201917"/>
                    </a:lnTo>
                    <a:lnTo>
                      <a:pt x="254165" y="201250"/>
                    </a:lnTo>
                    <a:lnTo>
                      <a:pt x="254128" y="200545"/>
                    </a:lnTo>
                    <a:lnTo>
                      <a:pt x="254054" y="199878"/>
                    </a:lnTo>
                    <a:lnTo>
                      <a:pt x="253942" y="199211"/>
                    </a:lnTo>
                    <a:lnTo>
                      <a:pt x="253757" y="198582"/>
                    </a:lnTo>
                    <a:lnTo>
                      <a:pt x="253498" y="197989"/>
                    </a:lnTo>
                    <a:lnTo>
                      <a:pt x="253201" y="197396"/>
                    </a:lnTo>
                    <a:lnTo>
                      <a:pt x="252831" y="196877"/>
                    </a:lnTo>
                    <a:lnTo>
                      <a:pt x="252423" y="196358"/>
                    </a:lnTo>
                    <a:lnTo>
                      <a:pt x="251978" y="195914"/>
                    </a:lnTo>
                    <a:lnTo>
                      <a:pt x="251423" y="195543"/>
                    </a:lnTo>
                    <a:lnTo>
                      <a:pt x="250867" y="195209"/>
                    </a:lnTo>
                    <a:lnTo>
                      <a:pt x="250237" y="194913"/>
                    </a:lnTo>
                    <a:lnTo>
                      <a:pt x="249533" y="194728"/>
                    </a:lnTo>
                    <a:lnTo>
                      <a:pt x="248792" y="194617"/>
                    </a:lnTo>
                    <a:lnTo>
                      <a:pt x="248013" y="194542"/>
                    </a:lnTo>
                    <a:lnTo>
                      <a:pt x="247161" y="194580"/>
                    </a:lnTo>
                    <a:lnTo>
                      <a:pt x="245197" y="194765"/>
                    </a:lnTo>
                    <a:lnTo>
                      <a:pt x="243233" y="194839"/>
                    </a:lnTo>
                    <a:lnTo>
                      <a:pt x="241269" y="194839"/>
                    </a:lnTo>
                    <a:lnTo>
                      <a:pt x="239305" y="194802"/>
                    </a:lnTo>
                    <a:lnTo>
                      <a:pt x="237341" y="194691"/>
                    </a:lnTo>
                    <a:lnTo>
                      <a:pt x="235377" y="194505"/>
                    </a:lnTo>
                    <a:lnTo>
                      <a:pt x="233451" y="194246"/>
                    </a:lnTo>
                    <a:lnTo>
                      <a:pt x="231487" y="193950"/>
                    </a:lnTo>
                    <a:lnTo>
                      <a:pt x="229560" y="193579"/>
                    </a:lnTo>
                    <a:lnTo>
                      <a:pt x="227596" y="193134"/>
                    </a:lnTo>
                    <a:lnTo>
                      <a:pt x="225669" y="192653"/>
                    </a:lnTo>
                    <a:lnTo>
                      <a:pt x="223779" y="192097"/>
                    </a:lnTo>
                    <a:lnTo>
                      <a:pt x="221852" y="191504"/>
                    </a:lnTo>
                    <a:lnTo>
                      <a:pt x="219962" y="190837"/>
                    </a:lnTo>
                    <a:lnTo>
                      <a:pt x="218072" y="190096"/>
                    </a:lnTo>
                    <a:lnTo>
                      <a:pt x="216183" y="189355"/>
                    </a:lnTo>
                    <a:lnTo>
                      <a:pt x="214330" y="188502"/>
                    </a:lnTo>
                    <a:lnTo>
                      <a:pt x="212514" y="187650"/>
                    </a:lnTo>
                    <a:lnTo>
                      <a:pt x="210661" y="186724"/>
                    </a:lnTo>
                    <a:lnTo>
                      <a:pt x="208883" y="185760"/>
                    </a:lnTo>
                    <a:lnTo>
                      <a:pt x="207067" y="184723"/>
                    </a:lnTo>
                    <a:lnTo>
                      <a:pt x="205325" y="183685"/>
                    </a:lnTo>
                    <a:lnTo>
                      <a:pt x="203584" y="182573"/>
                    </a:lnTo>
                    <a:lnTo>
                      <a:pt x="201842" y="181388"/>
                    </a:lnTo>
                    <a:lnTo>
                      <a:pt x="200138" y="180202"/>
                    </a:lnTo>
                    <a:lnTo>
                      <a:pt x="198470" y="178979"/>
                    </a:lnTo>
                    <a:lnTo>
                      <a:pt x="196803" y="177682"/>
                    </a:lnTo>
                    <a:lnTo>
                      <a:pt x="195172" y="176385"/>
                    </a:lnTo>
                    <a:lnTo>
                      <a:pt x="193579" y="175014"/>
                    </a:lnTo>
                    <a:lnTo>
                      <a:pt x="192022" y="173643"/>
                    </a:lnTo>
                    <a:lnTo>
                      <a:pt x="190466" y="172198"/>
                    </a:lnTo>
                    <a:lnTo>
                      <a:pt x="188947" y="170753"/>
                    </a:lnTo>
                    <a:lnTo>
                      <a:pt x="187465" y="169233"/>
                    </a:lnTo>
                    <a:lnTo>
                      <a:pt x="186019" y="167714"/>
                    </a:lnTo>
                    <a:lnTo>
                      <a:pt x="184611" y="166158"/>
                    </a:lnTo>
                    <a:lnTo>
                      <a:pt x="183240" y="164564"/>
                    </a:lnTo>
                    <a:lnTo>
                      <a:pt x="181869" y="162971"/>
                    </a:lnTo>
                    <a:lnTo>
                      <a:pt x="180572" y="161303"/>
                    </a:lnTo>
                    <a:lnTo>
                      <a:pt x="179312" y="159636"/>
                    </a:lnTo>
                    <a:lnTo>
                      <a:pt x="178089" y="157968"/>
                    </a:lnTo>
                    <a:lnTo>
                      <a:pt x="176867" y="156264"/>
                    </a:lnTo>
                    <a:lnTo>
                      <a:pt x="175718" y="154522"/>
                    </a:lnTo>
                    <a:lnTo>
                      <a:pt x="174606" y="152744"/>
                    </a:lnTo>
                    <a:lnTo>
                      <a:pt x="173569" y="150965"/>
                    </a:lnTo>
                    <a:lnTo>
                      <a:pt x="172531" y="149186"/>
                    </a:lnTo>
                    <a:lnTo>
                      <a:pt x="171568" y="147371"/>
                    </a:lnTo>
                    <a:lnTo>
                      <a:pt x="170641" y="145518"/>
                    </a:lnTo>
                    <a:lnTo>
                      <a:pt x="169752" y="143665"/>
                    </a:lnTo>
                    <a:lnTo>
                      <a:pt x="168900" y="141812"/>
                    </a:lnTo>
                    <a:lnTo>
                      <a:pt x="168121" y="139959"/>
                    </a:lnTo>
                    <a:lnTo>
                      <a:pt x="167380" y="138070"/>
                    </a:lnTo>
                    <a:lnTo>
                      <a:pt x="166713" y="136143"/>
                    </a:lnTo>
                    <a:lnTo>
                      <a:pt x="166083" y="134253"/>
                    </a:lnTo>
                    <a:lnTo>
                      <a:pt x="165491" y="132326"/>
                    </a:lnTo>
                    <a:lnTo>
                      <a:pt x="164972" y="130436"/>
                    </a:lnTo>
                    <a:lnTo>
                      <a:pt x="164527" y="128509"/>
                    </a:lnTo>
                    <a:lnTo>
                      <a:pt x="164119" y="126582"/>
                    </a:lnTo>
                    <a:lnTo>
                      <a:pt x="163749" y="124618"/>
                    </a:lnTo>
                    <a:lnTo>
                      <a:pt x="163452" y="122691"/>
                    </a:lnTo>
                    <a:lnTo>
                      <a:pt x="163230" y="120765"/>
                    </a:lnTo>
                    <a:lnTo>
                      <a:pt x="163045" y="118838"/>
                    </a:lnTo>
                    <a:lnTo>
                      <a:pt x="162934" y="116911"/>
                    </a:lnTo>
                    <a:lnTo>
                      <a:pt x="162897" y="114947"/>
                    </a:lnTo>
                    <a:lnTo>
                      <a:pt x="162934" y="113020"/>
                    </a:lnTo>
                    <a:lnTo>
                      <a:pt x="167714" y="113242"/>
                    </a:lnTo>
                    <a:lnTo>
                      <a:pt x="172531" y="113428"/>
                    </a:lnTo>
                    <a:lnTo>
                      <a:pt x="177311" y="113576"/>
                    </a:lnTo>
                    <a:lnTo>
                      <a:pt x="182128" y="113724"/>
                    </a:lnTo>
                    <a:lnTo>
                      <a:pt x="186946" y="113798"/>
                    </a:lnTo>
                    <a:lnTo>
                      <a:pt x="191763" y="113872"/>
                    </a:lnTo>
                    <a:lnTo>
                      <a:pt x="196580" y="113909"/>
                    </a:lnTo>
                    <a:lnTo>
                      <a:pt x="206178" y="113909"/>
                    </a:lnTo>
                    <a:lnTo>
                      <a:pt x="210995" y="113835"/>
                    </a:lnTo>
                    <a:lnTo>
                      <a:pt x="215812" y="113761"/>
                    </a:lnTo>
                    <a:lnTo>
                      <a:pt x="220592" y="113650"/>
                    </a:lnTo>
                    <a:lnTo>
                      <a:pt x="225409" y="113502"/>
                    </a:lnTo>
                    <a:lnTo>
                      <a:pt x="230190" y="113353"/>
                    </a:lnTo>
                    <a:lnTo>
                      <a:pt x="235007" y="113168"/>
                    </a:lnTo>
                    <a:lnTo>
                      <a:pt x="239787" y="112946"/>
                    </a:lnTo>
                    <a:lnTo>
                      <a:pt x="242085" y="112872"/>
                    </a:lnTo>
                    <a:lnTo>
                      <a:pt x="244641" y="112798"/>
                    </a:lnTo>
                    <a:lnTo>
                      <a:pt x="247421" y="112723"/>
                    </a:lnTo>
                    <a:lnTo>
                      <a:pt x="250385" y="112612"/>
                    </a:lnTo>
                    <a:lnTo>
                      <a:pt x="253498" y="112464"/>
                    </a:lnTo>
                    <a:lnTo>
                      <a:pt x="256684" y="112242"/>
                    </a:lnTo>
                    <a:lnTo>
                      <a:pt x="258278" y="112094"/>
                    </a:lnTo>
                    <a:lnTo>
                      <a:pt x="259908" y="111945"/>
                    </a:lnTo>
                    <a:lnTo>
                      <a:pt x="261502" y="111723"/>
                    </a:lnTo>
                    <a:lnTo>
                      <a:pt x="263095" y="111501"/>
                    </a:lnTo>
                    <a:lnTo>
                      <a:pt x="264688" y="111241"/>
                    </a:lnTo>
                    <a:lnTo>
                      <a:pt x="266282" y="110945"/>
                    </a:lnTo>
                    <a:lnTo>
                      <a:pt x="267801" y="110611"/>
                    </a:lnTo>
                    <a:lnTo>
                      <a:pt x="269320" y="110204"/>
                    </a:lnTo>
                    <a:lnTo>
                      <a:pt x="270766" y="109796"/>
                    </a:lnTo>
                    <a:lnTo>
                      <a:pt x="272211" y="109314"/>
                    </a:lnTo>
                    <a:lnTo>
                      <a:pt x="273582" y="108796"/>
                    </a:lnTo>
                    <a:lnTo>
                      <a:pt x="274916" y="108203"/>
                    </a:lnTo>
                    <a:lnTo>
                      <a:pt x="276176" y="107573"/>
                    </a:lnTo>
                    <a:lnTo>
                      <a:pt x="276769" y="107202"/>
                    </a:lnTo>
                    <a:lnTo>
                      <a:pt x="277362" y="106869"/>
                    </a:lnTo>
                    <a:lnTo>
                      <a:pt x="277917" y="106498"/>
                    </a:lnTo>
                    <a:lnTo>
                      <a:pt x="278473" y="106090"/>
                    </a:lnTo>
                    <a:lnTo>
                      <a:pt x="278992" y="105683"/>
                    </a:lnTo>
                    <a:lnTo>
                      <a:pt x="279511" y="105275"/>
                    </a:lnTo>
                    <a:lnTo>
                      <a:pt x="279992" y="104831"/>
                    </a:lnTo>
                    <a:lnTo>
                      <a:pt x="280474" y="104386"/>
                    </a:lnTo>
                    <a:lnTo>
                      <a:pt x="280919" y="103904"/>
                    </a:lnTo>
                    <a:lnTo>
                      <a:pt x="281326" y="103422"/>
                    </a:lnTo>
                    <a:lnTo>
                      <a:pt x="281734" y="102904"/>
                    </a:lnTo>
                    <a:lnTo>
                      <a:pt x="282105" y="102348"/>
                    </a:lnTo>
                    <a:lnTo>
                      <a:pt x="282438" y="101829"/>
                    </a:lnTo>
                    <a:lnTo>
                      <a:pt x="282772" y="101236"/>
                    </a:lnTo>
                    <a:lnTo>
                      <a:pt x="283142" y="100458"/>
                    </a:lnTo>
                    <a:lnTo>
                      <a:pt x="283402" y="99717"/>
                    </a:lnTo>
                    <a:lnTo>
                      <a:pt x="283587" y="98939"/>
                    </a:lnTo>
                    <a:lnTo>
                      <a:pt x="283661" y="98198"/>
                    </a:lnTo>
                    <a:lnTo>
                      <a:pt x="283698" y="97457"/>
                    </a:lnTo>
                    <a:lnTo>
                      <a:pt x="283624" y="96752"/>
                    </a:lnTo>
                    <a:lnTo>
                      <a:pt x="283476" y="96048"/>
                    </a:lnTo>
                    <a:lnTo>
                      <a:pt x="283290" y="95418"/>
                    </a:lnTo>
                    <a:lnTo>
                      <a:pt x="282994" y="94751"/>
                    </a:lnTo>
                    <a:lnTo>
                      <a:pt x="282660" y="94159"/>
                    </a:lnTo>
                    <a:lnTo>
                      <a:pt x="282290" y="93566"/>
                    </a:lnTo>
                    <a:lnTo>
                      <a:pt x="281882" y="93047"/>
                    </a:lnTo>
                    <a:lnTo>
                      <a:pt x="281401" y="92528"/>
                    </a:lnTo>
                    <a:lnTo>
                      <a:pt x="280882" y="92083"/>
                    </a:lnTo>
                    <a:lnTo>
                      <a:pt x="280326" y="91676"/>
                    </a:lnTo>
                    <a:lnTo>
                      <a:pt x="279770" y="91305"/>
                    </a:lnTo>
                    <a:lnTo>
                      <a:pt x="279140" y="90972"/>
                    </a:lnTo>
                    <a:lnTo>
                      <a:pt x="278510" y="90712"/>
                    </a:lnTo>
                    <a:lnTo>
                      <a:pt x="277880" y="90490"/>
                    </a:lnTo>
                    <a:lnTo>
                      <a:pt x="277213" y="90342"/>
                    </a:lnTo>
                    <a:lnTo>
                      <a:pt x="276546" y="90231"/>
                    </a:lnTo>
                    <a:lnTo>
                      <a:pt x="275916" y="90194"/>
                    </a:lnTo>
                    <a:lnTo>
                      <a:pt x="275249" y="90231"/>
                    </a:lnTo>
                    <a:lnTo>
                      <a:pt x="274582" y="90305"/>
                    </a:lnTo>
                    <a:lnTo>
                      <a:pt x="273952" y="90490"/>
                    </a:lnTo>
                    <a:lnTo>
                      <a:pt x="273322" y="90712"/>
                    </a:lnTo>
                    <a:lnTo>
                      <a:pt x="272692" y="91046"/>
                    </a:lnTo>
                    <a:lnTo>
                      <a:pt x="272100" y="91453"/>
                    </a:lnTo>
                    <a:lnTo>
                      <a:pt x="271544" y="91898"/>
                    </a:lnTo>
                    <a:lnTo>
                      <a:pt x="271025" y="92491"/>
                    </a:lnTo>
                    <a:lnTo>
                      <a:pt x="270543" y="93121"/>
                    </a:lnTo>
                    <a:lnTo>
                      <a:pt x="270136" y="93862"/>
                    </a:lnTo>
                    <a:lnTo>
                      <a:pt x="269950" y="94159"/>
                    </a:lnTo>
                    <a:lnTo>
                      <a:pt x="269691" y="94492"/>
                    </a:lnTo>
                    <a:lnTo>
                      <a:pt x="269432" y="94751"/>
                    </a:lnTo>
                    <a:lnTo>
                      <a:pt x="269098" y="95048"/>
                    </a:lnTo>
                    <a:lnTo>
                      <a:pt x="268728" y="95307"/>
                    </a:lnTo>
                    <a:lnTo>
                      <a:pt x="268357" y="95567"/>
                    </a:lnTo>
                    <a:lnTo>
                      <a:pt x="267912" y="95789"/>
                    </a:lnTo>
                    <a:lnTo>
                      <a:pt x="267431" y="96048"/>
                    </a:lnTo>
                    <a:lnTo>
                      <a:pt x="266949" y="96271"/>
                    </a:lnTo>
                    <a:lnTo>
                      <a:pt x="266393" y="96456"/>
                    </a:lnTo>
                    <a:lnTo>
                      <a:pt x="265244" y="96864"/>
                    </a:lnTo>
                    <a:lnTo>
                      <a:pt x="263947" y="97197"/>
                    </a:lnTo>
                    <a:lnTo>
                      <a:pt x="262576" y="97494"/>
                    </a:lnTo>
                    <a:lnTo>
                      <a:pt x="261094" y="97790"/>
                    </a:lnTo>
                    <a:lnTo>
                      <a:pt x="259538" y="98012"/>
                    </a:lnTo>
                    <a:lnTo>
                      <a:pt x="257907" y="98235"/>
                    </a:lnTo>
                    <a:lnTo>
                      <a:pt x="256203" y="98420"/>
                    </a:lnTo>
                    <a:lnTo>
                      <a:pt x="254461" y="98568"/>
                    </a:lnTo>
                    <a:lnTo>
                      <a:pt x="252645" y="98679"/>
                    </a:lnTo>
                    <a:lnTo>
                      <a:pt x="250830" y="98791"/>
                    </a:lnTo>
                    <a:lnTo>
                      <a:pt x="248977" y="98865"/>
                    </a:lnTo>
                    <a:lnTo>
                      <a:pt x="245271" y="98976"/>
                    </a:lnTo>
                    <a:lnTo>
                      <a:pt x="241603" y="99013"/>
                    </a:lnTo>
                    <a:lnTo>
                      <a:pt x="238083" y="99013"/>
                    </a:lnTo>
                    <a:lnTo>
                      <a:pt x="234748" y="98976"/>
                    </a:lnTo>
                    <a:lnTo>
                      <a:pt x="229078" y="98902"/>
                    </a:lnTo>
                    <a:lnTo>
                      <a:pt x="226929" y="98865"/>
                    </a:lnTo>
                    <a:lnTo>
                      <a:pt x="225298" y="98902"/>
                    </a:lnTo>
                    <a:lnTo>
                      <a:pt x="220481" y="99050"/>
                    </a:lnTo>
                    <a:lnTo>
                      <a:pt x="215627" y="99161"/>
                    </a:lnTo>
                    <a:lnTo>
                      <a:pt x="210773" y="99198"/>
                    </a:lnTo>
                    <a:lnTo>
                      <a:pt x="205955" y="99235"/>
                    </a:lnTo>
                    <a:lnTo>
                      <a:pt x="201101" y="99235"/>
                    </a:lnTo>
                    <a:lnTo>
                      <a:pt x="196284" y="99198"/>
                    </a:lnTo>
                    <a:lnTo>
                      <a:pt x="191429" y="99124"/>
                    </a:lnTo>
                    <a:lnTo>
                      <a:pt x="186575" y="99050"/>
                    </a:lnTo>
                    <a:lnTo>
                      <a:pt x="186612" y="98012"/>
                    </a:lnTo>
                    <a:lnTo>
                      <a:pt x="186649" y="96975"/>
                    </a:lnTo>
                    <a:lnTo>
                      <a:pt x="186760" y="95974"/>
                    </a:lnTo>
                    <a:lnTo>
                      <a:pt x="186872" y="94974"/>
                    </a:lnTo>
                    <a:lnTo>
                      <a:pt x="187020" y="93973"/>
                    </a:lnTo>
                    <a:lnTo>
                      <a:pt x="187168" y="93010"/>
                    </a:lnTo>
                    <a:lnTo>
                      <a:pt x="187353" y="92046"/>
                    </a:lnTo>
                    <a:lnTo>
                      <a:pt x="187576" y="91120"/>
                    </a:lnTo>
                    <a:lnTo>
                      <a:pt x="187835" y="90194"/>
                    </a:lnTo>
                    <a:lnTo>
                      <a:pt x="188094" y="89267"/>
                    </a:lnTo>
                    <a:lnTo>
                      <a:pt x="188391" y="88341"/>
                    </a:lnTo>
                    <a:lnTo>
                      <a:pt x="188724" y="87451"/>
                    </a:lnTo>
                    <a:lnTo>
                      <a:pt x="189058" y="86562"/>
                    </a:lnTo>
                    <a:lnTo>
                      <a:pt x="189428" y="85710"/>
                    </a:lnTo>
                    <a:lnTo>
                      <a:pt x="189836" y="84858"/>
                    </a:lnTo>
                    <a:lnTo>
                      <a:pt x="190244" y="84005"/>
                    </a:lnTo>
                    <a:lnTo>
                      <a:pt x="190688" y="83153"/>
                    </a:lnTo>
                    <a:lnTo>
                      <a:pt x="191133" y="82338"/>
                    </a:lnTo>
                    <a:lnTo>
                      <a:pt x="191615" y="81523"/>
                    </a:lnTo>
                    <a:lnTo>
                      <a:pt x="192096" y="80744"/>
                    </a:lnTo>
                    <a:lnTo>
                      <a:pt x="192615" y="79929"/>
                    </a:lnTo>
                    <a:lnTo>
                      <a:pt x="193171" y="79188"/>
                    </a:lnTo>
                    <a:lnTo>
                      <a:pt x="193727" y="78410"/>
                    </a:lnTo>
                    <a:lnTo>
                      <a:pt x="194283" y="77669"/>
                    </a:lnTo>
                    <a:lnTo>
                      <a:pt x="195506" y="76187"/>
                    </a:lnTo>
                    <a:lnTo>
                      <a:pt x="196765" y="74778"/>
                    </a:lnTo>
                    <a:lnTo>
                      <a:pt x="198137" y="73407"/>
                    </a:lnTo>
                    <a:lnTo>
                      <a:pt x="199508" y="72110"/>
                    </a:lnTo>
                    <a:lnTo>
                      <a:pt x="200990" y="70813"/>
                    </a:lnTo>
                    <a:lnTo>
                      <a:pt x="202509" y="69591"/>
                    </a:lnTo>
                    <a:lnTo>
                      <a:pt x="204065" y="68405"/>
                    </a:lnTo>
                    <a:lnTo>
                      <a:pt x="205659" y="67256"/>
                    </a:lnTo>
                    <a:lnTo>
                      <a:pt x="207326" y="66181"/>
                    </a:lnTo>
                    <a:lnTo>
                      <a:pt x="208994" y="65107"/>
                    </a:lnTo>
                    <a:lnTo>
                      <a:pt x="210735" y="64106"/>
                    </a:lnTo>
                    <a:lnTo>
                      <a:pt x="212477" y="63143"/>
                    </a:lnTo>
                    <a:lnTo>
                      <a:pt x="214256" y="62254"/>
                    </a:lnTo>
                    <a:lnTo>
                      <a:pt x="216071" y="61364"/>
                    </a:lnTo>
                    <a:lnTo>
                      <a:pt x="217887" y="60549"/>
                    </a:lnTo>
                    <a:lnTo>
                      <a:pt x="219703" y="59734"/>
                    </a:lnTo>
                    <a:lnTo>
                      <a:pt x="221556" y="58993"/>
                    </a:lnTo>
                    <a:lnTo>
                      <a:pt x="223408" y="58289"/>
                    </a:lnTo>
                    <a:lnTo>
                      <a:pt x="225261" y="57622"/>
                    </a:lnTo>
                    <a:lnTo>
                      <a:pt x="227114" y="56992"/>
                    </a:lnTo>
                    <a:lnTo>
                      <a:pt x="227929" y="56695"/>
                    </a:lnTo>
                    <a:lnTo>
                      <a:pt x="228670" y="56325"/>
                    </a:lnTo>
                    <a:lnTo>
                      <a:pt x="229300" y="55917"/>
                    </a:lnTo>
                    <a:lnTo>
                      <a:pt x="229893" y="55435"/>
                    </a:lnTo>
                    <a:lnTo>
                      <a:pt x="230412" y="54954"/>
                    </a:lnTo>
                    <a:lnTo>
                      <a:pt x="230857" y="54398"/>
                    </a:lnTo>
                    <a:lnTo>
                      <a:pt x="231227" y="53805"/>
                    </a:lnTo>
                    <a:lnTo>
                      <a:pt x="231561" y="53175"/>
                    </a:lnTo>
                    <a:lnTo>
                      <a:pt x="231820" y="52545"/>
                    </a:lnTo>
                    <a:lnTo>
                      <a:pt x="232005" y="51878"/>
                    </a:lnTo>
                    <a:lnTo>
                      <a:pt x="232117" y="51174"/>
                    </a:lnTo>
                    <a:lnTo>
                      <a:pt x="232191" y="50507"/>
                    </a:lnTo>
                    <a:lnTo>
                      <a:pt x="232228" y="49803"/>
                    </a:lnTo>
                    <a:lnTo>
                      <a:pt x="232154" y="49136"/>
                    </a:lnTo>
                    <a:lnTo>
                      <a:pt x="232079" y="48432"/>
                    </a:lnTo>
                    <a:lnTo>
                      <a:pt x="231931" y="47765"/>
                    </a:lnTo>
                    <a:lnTo>
                      <a:pt x="231709" y="47135"/>
                    </a:lnTo>
                    <a:lnTo>
                      <a:pt x="231450" y="46468"/>
                    </a:lnTo>
                    <a:lnTo>
                      <a:pt x="231153" y="45875"/>
                    </a:lnTo>
                    <a:lnTo>
                      <a:pt x="230783" y="45319"/>
                    </a:lnTo>
                    <a:lnTo>
                      <a:pt x="230375" y="44763"/>
                    </a:lnTo>
                    <a:lnTo>
                      <a:pt x="229930" y="44282"/>
                    </a:lnTo>
                    <a:lnTo>
                      <a:pt x="229449" y="43837"/>
                    </a:lnTo>
                    <a:lnTo>
                      <a:pt x="228893" y="43466"/>
                    </a:lnTo>
                    <a:lnTo>
                      <a:pt x="228337" y="43133"/>
                    </a:lnTo>
                    <a:lnTo>
                      <a:pt x="227707" y="42873"/>
                    </a:lnTo>
                    <a:lnTo>
                      <a:pt x="227040" y="42651"/>
                    </a:lnTo>
                    <a:lnTo>
                      <a:pt x="226373" y="42540"/>
                    </a:lnTo>
                    <a:lnTo>
                      <a:pt x="225632" y="42503"/>
                    </a:lnTo>
                    <a:lnTo>
                      <a:pt x="224854" y="42540"/>
                    </a:lnTo>
                    <a:lnTo>
                      <a:pt x="224075" y="42651"/>
                    </a:lnTo>
                    <a:lnTo>
                      <a:pt x="223223" y="42911"/>
                    </a:lnTo>
                    <a:lnTo>
                      <a:pt x="220852" y="43689"/>
                    </a:lnTo>
                    <a:lnTo>
                      <a:pt x="218443" y="44578"/>
                    </a:lnTo>
                    <a:lnTo>
                      <a:pt x="216071" y="45504"/>
                    </a:lnTo>
                    <a:lnTo>
                      <a:pt x="213700" y="46468"/>
                    </a:lnTo>
                    <a:lnTo>
                      <a:pt x="211328" y="47542"/>
                    </a:lnTo>
                    <a:lnTo>
                      <a:pt x="208994" y="48654"/>
                    </a:lnTo>
                    <a:lnTo>
                      <a:pt x="206696" y="49803"/>
                    </a:lnTo>
                    <a:lnTo>
                      <a:pt x="204436" y="51026"/>
                    </a:lnTo>
                    <a:lnTo>
                      <a:pt x="202176" y="52323"/>
                    </a:lnTo>
                    <a:lnTo>
                      <a:pt x="199989" y="53694"/>
                    </a:lnTo>
                    <a:lnTo>
                      <a:pt x="197840" y="55102"/>
                    </a:lnTo>
                    <a:lnTo>
                      <a:pt x="195728" y="56584"/>
                    </a:lnTo>
                    <a:lnTo>
                      <a:pt x="193690" y="58103"/>
                    </a:lnTo>
                    <a:lnTo>
                      <a:pt x="191726" y="59697"/>
                    </a:lnTo>
                    <a:lnTo>
                      <a:pt x="190725" y="60512"/>
                    </a:lnTo>
                    <a:lnTo>
                      <a:pt x="189799" y="61364"/>
                    </a:lnTo>
                    <a:lnTo>
                      <a:pt x="188873" y="62217"/>
                    </a:lnTo>
                    <a:lnTo>
                      <a:pt x="187946" y="63069"/>
                    </a:lnTo>
                    <a:lnTo>
                      <a:pt x="187057" y="63958"/>
                    </a:lnTo>
                    <a:lnTo>
                      <a:pt x="186168" y="64847"/>
                    </a:lnTo>
                    <a:lnTo>
                      <a:pt x="185315" y="65737"/>
                    </a:lnTo>
                    <a:lnTo>
                      <a:pt x="184463" y="66663"/>
                    </a:lnTo>
                    <a:lnTo>
                      <a:pt x="183648" y="67627"/>
                    </a:lnTo>
                    <a:lnTo>
                      <a:pt x="182870" y="68553"/>
                    </a:lnTo>
                    <a:lnTo>
                      <a:pt x="182091" y="69554"/>
                    </a:lnTo>
                    <a:lnTo>
                      <a:pt x="181350" y="70517"/>
                    </a:lnTo>
                    <a:lnTo>
                      <a:pt x="180646" y="71518"/>
                    </a:lnTo>
                    <a:lnTo>
                      <a:pt x="179942" y="72518"/>
                    </a:lnTo>
                    <a:lnTo>
                      <a:pt x="179275" y="73556"/>
                    </a:lnTo>
                    <a:lnTo>
                      <a:pt x="178608" y="74593"/>
                    </a:lnTo>
                    <a:lnTo>
                      <a:pt x="177978" y="75668"/>
                    </a:lnTo>
                    <a:lnTo>
                      <a:pt x="177385" y="76742"/>
                    </a:lnTo>
                    <a:lnTo>
                      <a:pt x="176830" y="77817"/>
                    </a:lnTo>
                    <a:lnTo>
                      <a:pt x="176274" y="78929"/>
                    </a:lnTo>
                    <a:lnTo>
                      <a:pt x="175755" y="80040"/>
                    </a:lnTo>
                    <a:lnTo>
                      <a:pt x="175273" y="81189"/>
                    </a:lnTo>
                    <a:lnTo>
                      <a:pt x="174829" y="82338"/>
                    </a:lnTo>
                    <a:lnTo>
                      <a:pt x="174421" y="83524"/>
                    </a:lnTo>
                    <a:lnTo>
                      <a:pt x="174013" y="84672"/>
                    </a:lnTo>
                    <a:lnTo>
                      <a:pt x="173643" y="85895"/>
                    </a:lnTo>
                    <a:lnTo>
                      <a:pt x="173309" y="87081"/>
                    </a:lnTo>
                    <a:lnTo>
                      <a:pt x="173050" y="88304"/>
                    </a:lnTo>
                    <a:lnTo>
                      <a:pt x="172753" y="89564"/>
                    </a:lnTo>
                    <a:lnTo>
                      <a:pt x="172531" y="90824"/>
                    </a:lnTo>
                    <a:lnTo>
                      <a:pt x="172346" y="92083"/>
                    </a:lnTo>
                    <a:lnTo>
                      <a:pt x="172198" y="93343"/>
                    </a:lnTo>
                    <a:lnTo>
                      <a:pt x="172049" y="94640"/>
                    </a:lnTo>
                    <a:lnTo>
                      <a:pt x="171975" y="95974"/>
                    </a:lnTo>
                    <a:lnTo>
                      <a:pt x="171938" y="97308"/>
                    </a:lnTo>
                    <a:lnTo>
                      <a:pt x="171901" y="98642"/>
                    </a:lnTo>
                    <a:lnTo>
                      <a:pt x="164453" y="98383"/>
                    </a:lnTo>
                    <a:lnTo>
                      <a:pt x="156968" y="98049"/>
                    </a:lnTo>
                    <a:lnTo>
                      <a:pt x="153929" y="97901"/>
                    </a:lnTo>
                    <a:lnTo>
                      <a:pt x="150928" y="97716"/>
                    </a:lnTo>
                    <a:lnTo>
                      <a:pt x="147926" y="97457"/>
                    </a:lnTo>
                    <a:lnTo>
                      <a:pt x="144925" y="97160"/>
                    </a:lnTo>
                    <a:lnTo>
                      <a:pt x="141960" y="96827"/>
                    </a:lnTo>
                    <a:lnTo>
                      <a:pt x="139033" y="96456"/>
                    </a:lnTo>
                    <a:lnTo>
                      <a:pt x="136105" y="96048"/>
                    </a:lnTo>
                    <a:lnTo>
                      <a:pt x="133178" y="95567"/>
                    </a:lnTo>
                    <a:lnTo>
                      <a:pt x="130288" y="95085"/>
                    </a:lnTo>
                    <a:lnTo>
                      <a:pt x="127434" y="94529"/>
                    </a:lnTo>
                    <a:lnTo>
                      <a:pt x="124581" y="93936"/>
                    </a:lnTo>
                    <a:lnTo>
                      <a:pt x="121728" y="93306"/>
                    </a:lnTo>
                    <a:lnTo>
                      <a:pt x="118912" y="92602"/>
                    </a:lnTo>
                    <a:lnTo>
                      <a:pt x="116132" y="91898"/>
                    </a:lnTo>
                    <a:lnTo>
                      <a:pt x="113390" y="91120"/>
                    </a:lnTo>
                    <a:lnTo>
                      <a:pt x="110648" y="90305"/>
                    </a:lnTo>
                    <a:lnTo>
                      <a:pt x="107906" y="89452"/>
                    </a:lnTo>
                    <a:lnTo>
                      <a:pt x="105238" y="88563"/>
                    </a:lnTo>
                    <a:lnTo>
                      <a:pt x="102533" y="87637"/>
                    </a:lnTo>
                    <a:lnTo>
                      <a:pt x="99902" y="86636"/>
                    </a:lnTo>
                    <a:lnTo>
                      <a:pt x="97271" y="85599"/>
                    </a:lnTo>
                    <a:lnTo>
                      <a:pt x="94677" y="84524"/>
                    </a:lnTo>
                    <a:lnTo>
                      <a:pt x="92120" y="83412"/>
                    </a:lnTo>
                    <a:lnTo>
                      <a:pt x="89563" y="82264"/>
                    </a:lnTo>
                    <a:lnTo>
                      <a:pt x="87081" y="81078"/>
                    </a:lnTo>
                    <a:lnTo>
                      <a:pt x="84598" y="79818"/>
                    </a:lnTo>
                    <a:lnTo>
                      <a:pt x="82115" y="78521"/>
                    </a:lnTo>
                    <a:lnTo>
                      <a:pt x="79707" y="77224"/>
                    </a:lnTo>
                    <a:lnTo>
                      <a:pt x="77298" y="75816"/>
                    </a:lnTo>
                    <a:lnTo>
                      <a:pt x="74927" y="74408"/>
                    </a:lnTo>
                    <a:lnTo>
                      <a:pt x="72592" y="72963"/>
                    </a:lnTo>
                    <a:lnTo>
                      <a:pt x="70295" y="71443"/>
                    </a:lnTo>
                    <a:lnTo>
                      <a:pt x="67997" y="69924"/>
                    </a:lnTo>
                    <a:lnTo>
                      <a:pt x="65774" y="68331"/>
                    </a:lnTo>
                    <a:lnTo>
                      <a:pt x="63550" y="66700"/>
                    </a:lnTo>
                    <a:lnTo>
                      <a:pt x="61364" y="64996"/>
                    </a:lnTo>
                    <a:lnTo>
                      <a:pt x="59215" y="63291"/>
                    </a:lnTo>
                    <a:lnTo>
                      <a:pt x="57103" y="61512"/>
                    </a:lnTo>
                    <a:lnTo>
                      <a:pt x="55028" y="59734"/>
                    </a:lnTo>
                    <a:lnTo>
                      <a:pt x="52990" y="57881"/>
                    </a:lnTo>
                    <a:lnTo>
                      <a:pt x="50989" y="55991"/>
                    </a:lnTo>
                    <a:lnTo>
                      <a:pt x="48988" y="54064"/>
                    </a:lnTo>
                    <a:lnTo>
                      <a:pt x="47061" y="52063"/>
                    </a:lnTo>
                    <a:lnTo>
                      <a:pt x="45171" y="50062"/>
                    </a:lnTo>
                    <a:lnTo>
                      <a:pt x="43318" y="47987"/>
                    </a:lnTo>
                    <a:lnTo>
                      <a:pt x="41465" y="45875"/>
                    </a:lnTo>
                    <a:lnTo>
                      <a:pt x="39687" y="43726"/>
                    </a:lnTo>
                    <a:lnTo>
                      <a:pt x="37945" y="41539"/>
                    </a:lnTo>
                    <a:lnTo>
                      <a:pt x="36240" y="39316"/>
                    </a:lnTo>
                    <a:lnTo>
                      <a:pt x="34573" y="37019"/>
                    </a:lnTo>
                    <a:lnTo>
                      <a:pt x="32942" y="34721"/>
                    </a:lnTo>
                    <a:lnTo>
                      <a:pt x="31349" y="32350"/>
                    </a:lnTo>
                    <a:lnTo>
                      <a:pt x="29793" y="29941"/>
                    </a:lnTo>
                    <a:lnTo>
                      <a:pt x="28311" y="27495"/>
                    </a:lnTo>
                    <a:lnTo>
                      <a:pt x="26828" y="25013"/>
                    </a:lnTo>
                    <a:lnTo>
                      <a:pt x="25420" y="22456"/>
                    </a:lnTo>
                    <a:lnTo>
                      <a:pt x="24049" y="19899"/>
                    </a:lnTo>
                    <a:lnTo>
                      <a:pt x="22715" y="17268"/>
                    </a:lnTo>
                    <a:lnTo>
                      <a:pt x="21418" y="14600"/>
                    </a:lnTo>
                    <a:lnTo>
                      <a:pt x="20195" y="11895"/>
                    </a:lnTo>
                    <a:lnTo>
                      <a:pt x="18972" y="9153"/>
                    </a:lnTo>
                    <a:lnTo>
                      <a:pt x="17824" y="6374"/>
                    </a:lnTo>
                    <a:lnTo>
                      <a:pt x="16712" y="3520"/>
                    </a:lnTo>
                    <a:lnTo>
                      <a:pt x="15675" y="667"/>
                    </a:lnTo>
                    <a:lnTo>
                      <a:pt x="0" y="0"/>
                    </a:lnTo>
                    <a:close/>
                  </a:path>
                </a:pathLst>
              </a:custGeom>
              <a:solidFill>
                <a:schemeClr val="accent5"/>
              </a:solidFill>
              <a:ln>
                <a:noFill/>
              </a:ln>
              <a:effectLst>
                <a:outerShdw blurRad="57150" dist="19050" dir="15659999" algn="bl" rotWithShape="0">
                  <a:srgbClr val="A58164">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 name="Google Shape;172;p2"/>
              <p:cNvSpPr/>
              <p:nvPr/>
            </p:nvSpPr>
            <p:spPr>
              <a:xfrm>
                <a:off x="263775" y="238125"/>
                <a:ext cx="7092450" cy="5238750"/>
              </a:xfrm>
              <a:custGeom>
                <a:avLst/>
                <a:gdLst/>
                <a:ahLst/>
                <a:cxnLst/>
                <a:rect l="l" t="t" r="r" b="b"/>
                <a:pathLst>
                  <a:path w="283698" h="209550" fill="none" extrusionOk="0">
                    <a:moveTo>
                      <a:pt x="0" y="0"/>
                    </a:moveTo>
                    <a:lnTo>
                      <a:pt x="0" y="0"/>
                    </a:lnTo>
                    <a:lnTo>
                      <a:pt x="1112" y="3335"/>
                    </a:lnTo>
                    <a:lnTo>
                      <a:pt x="2297" y="6633"/>
                    </a:lnTo>
                    <a:lnTo>
                      <a:pt x="3520" y="9894"/>
                    </a:lnTo>
                    <a:lnTo>
                      <a:pt x="4817" y="13081"/>
                    </a:lnTo>
                    <a:lnTo>
                      <a:pt x="6188" y="16267"/>
                    </a:lnTo>
                    <a:lnTo>
                      <a:pt x="7596" y="19380"/>
                    </a:lnTo>
                    <a:lnTo>
                      <a:pt x="9079" y="22456"/>
                    </a:lnTo>
                    <a:lnTo>
                      <a:pt x="10598" y="25494"/>
                    </a:lnTo>
                    <a:lnTo>
                      <a:pt x="12191" y="28496"/>
                    </a:lnTo>
                    <a:lnTo>
                      <a:pt x="13822" y="31423"/>
                    </a:lnTo>
                    <a:lnTo>
                      <a:pt x="15489" y="34314"/>
                    </a:lnTo>
                    <a:lnTo>
                      <a:pt x="17231" y="37167"/>
                    </a:lnTo>
                    <a:lnTo>
                      <a:pt x="19047" y="39983"/>
                    </a:lnTo>
                    <a:lnTo>
                      <a:pt x="20899" y="42725"/>
                    </a:lnTo>
                    <a:lnTo>
                      <a:pt x="22789" y="45430"/>
                    </a:lnTo>
                    <a:lnTo>
                      <a:pt x="24716" y="48098"/>
                    </a:lnTo>
                    <a:lnTo>
                      <a:pt x="24716" y="48098"/>
                    </a:lnTo>
                    <a:lnTo>
                      <a:pt x="24346" y="48914"/>
                    </a:lnTo>
                    <a:lnTo>
                      <a:pt x="24160" y="49358"/>
                    </a:lnTo>
                    <a:lnTo>
                      <a:pt x="24049" y="49840"/>
                    </a:lnTo>
                    <a:lnTo>
                      <a:pt x="24049" y="49840"/>
                    </a:lnTo>
                    <a:lnTo>
                      <a:pt x="23716" y="51693"/>
                    </a:lnTo>
                    <a:lnTo>
                      <a:pt x="23456" y="53508"/>
                    </a:lnTo>
                    <a:lnTo>
                      <a:pt x="23234" y="55361"/>
                    </a:lnTo>
                    <a:lnTo>
                      <a:pt x="23049" y="57177"/>
                    </a:lnTo>
                    <a:lnTo>
                      <a:pt x="22863" y="59030"/>
                    </a:lnTo>
                    <a:lnTo>
                      <a:pt x="22752" y="60845"/>
                    </a:lnTo>
                    <a:lnTo>
                      <a:pt x="22641" y="62661"/>
                    </a:lnTo>
                    <a:lnTo>
                      <a:pt x="22604" y="64514"/>
                    </a:lnTo>
                    <a:lnTo>
                      <a:pt x="22567" y="66330"/>
                    </a:lnTo>
                    <a:lnTo>
                      <a:pt x="22567" y="68145"/>
                    </a:lnTo>
                    <a:lnTo>
                      <a:pt x="22641" y="69924"/>
                    </a:lnTo>
                    <a:lnTo>
                      <a:pt x="22715" y="71740"/>
                    </a:lnTo>
                    <a:lnTo>
                      <a:pt x="22826" y="73556"/>
                    </a:lnTo>
                    <a:lnTo>
                      <a:pt x="22975" y="75334"/>
                    </a:lnTo>
                    <a:lnTo>
                      <a:pt x="23160" y="77113"/>
                    </a:lnTo>
                    <a:lnTo>
                      <a:pt x="23382" y="78892"/>
                    </a:lnTo>
                    <a:lnTo>
                      <a:pt x="23604" y="80670"/>
                    </a:lnTo>
                    <a:lnTo>
                      <a:pt x="23901" y="82449"/>
                    </a:lnTo>
                    <a:lnTo>
                      <a:pt x="24197" y="84191"/>
                    </a:lnTo>
                    <a:lnTo>
                      <a:pt x="24568" y="85932"/>
                    </a:lnTo>
                    <a:lnTo>
                      <a:pt x="24938" y="87674"/>
                    </a:lnTo>
                    <a:lnTo>
                      <a:pt x="25346" y="89415"/>
                    </a:lnTo>
                    <a:lnTo>
                      <a:pt x="25791" y="91120"/>
                    </a:lnTo>
                    <a:lnTo>
                      <a:pt x="26272" y="92825"/>
                    </a:lnTo>
                    <a:lnTo>
                      <a:pt x="26754" y="94529"/>
                    </a:lnTo>
                    <a:lnTo>
                      <a:pt x="27310" y="96234"/>
                    </a:lnTo>
                    <a:lnTo>
                      <a:pt x="27866" y="97901"/>
                    </a:lnTo>
                    <a:lnTo>
                      <a:pt x="28459" y="99569"/>
                    </a:lnTo>
                    <a:lnTo>
                      <a:pt x="29089" y="101199"/>
                    </a:lnTo>
                    <a:lnTo>
                      <a:pt x="29756" y="102830"/>
                    </a:lnTo>
                    <a:lnTo>
                      <a:pt x="30460" y="104460"/>
                    </a:lnTo>
                    <a:lnTo>
                      <a:pt x="31201" y="106090"/>
                    </a:lnTo>
                    <a:lnTo>
                      <a:pt x="31942" y="107684"/>
                    </a:lnTo>
                    <a:lnTo>
                      <a:pt x="32720" y="109240"/>
                    </a:lnTo>
                    <a:lnTo>
                      <a:pt x="33535" y="110834"/>
                    </a:lnTo>
                    <a:lnTo>
                      <a:pt x="34388" y="112390"/>
                    </a:lnTo>
                    <a:lnTo>
                      <a:pt x="35277" y="113909"/>
                    </a:lnTo>
                    <a:lnTo>
                      <a:pt x="36166" y="115429"/>
                    </a:lnTo>
                    <a:lnTo>
                      <a:pt x="37093" y="116948"/>
                    </a:lnTo>
                    <a:lnTo>
                      <a:pt x="38056" y="118430"/>
                    </a:lnTo>
                    <a:lnTo>
                      <a:pt x="39057" y="119875"/>
                    </a:lnTo>
                    <a:lnTo>
                      <a:pt x="40057" y="121320"/>
                    </a:lnTo>
                    <a:lnTo>
                      <a:pt x="41132" y="122766"/>
                    </a:lnTo>
                    <a:lnTo>
                      <a:pt x="42206" y="124174"/>
                    </a:lnTo>
                    <a:lnTo>
                      <a:pt x="43318" y="125582"/>
                    </a:lnTo>
                    <a:lnTo>
                      <a:pt x="44430" y="126953"/>
                    </a:lnTo>
                    <a:lnTo>
                      <a:pt x="45615" y="128287"/>
                    </a:lnTo>
                    <a:lnTo>
                      <a:pt x="46801" y="129621"/>
                    </a:lnTo>
                    <a:lnTo>
                      <a:pt x="48024" y="130955"/>
                    </a:lnTo>
                    <a:lnTo>
                      <a:pt x="49247" y="132215"/>
                    </a:lnTo>
                    <a:lnTo>
                      <a:pt x="50544" y="133512"/>
                    </a:lnTo>
                    <a:lnTo>
                      <a:pt x="51841" y="134735"/>
                    </a:lnTo>
                    <a:lnTo>
                      <a:pt x="53175" y="135957"/>
                    </a:lnTo>
                    <a:lnTo>
                      <a:pt x="54509" y="137180"/>
                    </a:lnTo>
                    <a:lnTo>
                      <a:pt x="55917" y="138366"/>
                    </a:lnTo>
                    <a:lnTo>
                      <a:pt x="57325" y="139515"/>
                    </a:lnTo>
                    <a:lnTo>
                      <a:pt x="58733" y="140626"/>
                    </a:lnTo>
                    <a:lnTo>
                      <a:pt x="60215" y="141738"/>
                    </a:lnTo>
                    <a:lnTo>
                      <a:pt x="61698" y="142813"/>
                    </a:lnTo>
                    <a:lnTo>
                      <a:pt x="63217" y="143887"/>
                    </a:lnTo>
                    <a:lnTo>
                      <a:pt x="64736" y="144888"/>
                    </a:lnTo>
                    <a:lnTo>
                      <a:pt x="66293" y="145888"/>
                    </a:lnTo>
                    <a:lnTo>
                      <a:pt x="67886" y="146889"/>
                    </a:lnTo>
                    <a:lnTo>
                      <a:pt x="69516" y="147815"/>
                    </a:lnTo>
                    <a:lnTo>
                      <a:pt x="69516" y="147815"/>
                    </a:lnTo>
                    <a:lnTo>
                      <a:pt x="70295" y="148223"/>
                    </a:lnTo>
                    <a:lnTo>
                      <a:pt x="71036" y="148519"/>
                    </a:lnTo>
                    <a:lnTo>
                      <a:pt x="71777" y="148705"/>
                    </a:lnTo>
                    <a:lnTo>
                      <a:pt x="72518" y="148816"/>
                    </a:lnTo>
                    <a:lnTo>
                      <a:pt x="73259" y="148853"/>
                    </a:lnTo>
                    <a:lnTo>
                      <a:pt x="73963" y="148816"/>
                    </a:lnTo>
                    <a:lnTo>
                      <a:pt x="74630" y="148667"/>
                    </a:lnTo>
                    <a:lnTo>
                      <a:pt x="75297" y="148482"/>
                    </a:lnTo>
                    <a:lnTo>
                      <a:pt x="75927" y="148223"/>
                    </a:lnTo>
                    <a:lnTo>
                      <a:pt x="76520" y="147926"/>
                    </a:lnTo>
                    <a:lnTo>
                      <a:pt x="77076" y="147556"/>
                    </a:lnTo>
                    <a:lnTo>
                      <a:pt x="77632" y="147111"/>
                    </a:lnTo>
                    <a:lnTo>
                      <a:pt x="78113" y="146666"/>
                    </a:lnTo>
                    <a:lnTo>
                      <a:pt x="78595" y="146148"/>
                    </a:lnTo>
                    <a:lnTo>
                      <a:pt x="79003" y="145592"/>
                    </a:lnTo>
                    <a:lnTo>
                      <a:pt x="79373" y="145036"/>
                    </a:lnTo>
                    <a:lnTo>
                      <a:pt x="79670" y="144406"/>
                    </a:lnTo>
                    <a:lnTo>
                      <a:pt x="79966" y="143776"/>
                    </a:lnTo>
                    <a:lnTo>
                      <a:pt x="80188" y="143146"/>
                    </a:lnTo>
                    <a:lnTo>
                      <a:pt x="80337" y="142479"/>
                    </a:lnTo>
                    <a:lnTo>
                      <a:pt x="80448" y="141812"/>
                    </a:lnTo>
                    <a:lnTo>
                      <a:pt x="80485" y="141145"/>
                    </a:lnTo>
                    <a:lnTo>
                      <a:pt x="80448" y="140478"/>
                    </a:lnTo>
                    <a:lnTo>
                      <a:pt x="80374" y="139811"/>
                    </a:lnTo>
                    <a:lnTo>
                      <a:pt x="80188" y="139144"/>
                    </a:lnTo>
                    <a:lnTo>
                      <a:pt x="79966" y="138477"/>
                    </a:lnTo>
                    <a:lnTo>
                      <a:pt x="79670" y="137847"/>
                    </a:lnTo>
                    <a:lnTo>
                      <a:pt x="79262" y="137254"/>
                    </a:lnTo>
                    <a:lnTo>
                      <a:pt x="78817" y="136698"/>
                    </a:lnTo>
                    <a:lnTo>
                      <a:pt x="78262" y="136143"/>
                    </a:lnTo>
                    <a:lnTo>
                      <a:pt x="77632" y="135624"/>
                    </a:lnTo>
                    <a:lnTo>
                      <a:pt x="76890" y="135179"/>
                    </a:lnTo>
                    <a:lnTo>
                      <a:pt x="76890" y="135179"/>
                    </a:lnTo>
                    <a:lnTo>
                      <a:pt x="75705" y="134475"/>
                    </a:lnTo>
                    <a:lnTo>
                      <a:pt x="74519" y="133734"/>
                    </a:lnTo>
                    <a:lnTo>
                      <a:pt x="73333" y="132993"/>
                    </a:lnTo>
                    <a:lnTo>
                      <a:pt x="72147" y="132252"/>
                    </a:lnTo>
                    <a:lnTo>
                      <a:pt x="71036" y="131437"/>
                    </a:lnTo>
                    <a:lnTo>
                      <a:pt x="69887" y="130658"/>
                    </a:lnTo>
                    <a:lnTo>
                      <a:pt x="68775" y="129843"/>
                    </a:lnTo>
                    <a:lnTo>
                      <a:pt x="67664" y="128991"/>
                    </a:lnTo>
                    <a:lnTo>
                      <a:pt x="66589" y="128139"/>
                    </a:lnTo>
                    <a:lnTo>
                      <a:pt x="65551" y="127286"/>
                    </a:lnTo>
                    <a:lnTo>
                      <a:pt x="64477" y="126397"/>
                    </a:lnTo>
                    <a:lnTo>
                      <a:pt x="63476" y="125508"/>
                    </a:lnTo>
                    <a:lnTo>
                      <a:pt x="62439" y="124581"/>
                    </a:lnTo>
                    <a:lnTo>
                      <a:pt x="61475" y="123655"/>
                    </a:lnTo>
                    <a:lnTo>
                      <a:pt x="60475" y="122728"/>
                    </a:lnTo>
                    <a:lnTo>
                      <a:pt x="59511" y="121765"/>
                    </a:lnTo>
                    <a:lnTo>
                      <a:pt x="58585" y="120765"/>
                    </a:lnTo>
                    <a:lnTo>
                      <a:pt x="57659" y="119801"/>
                    </a:lnTo>
                    <a:lnTo>
                      <a:pt x="56769" y="118764"/>
                    </a:lnTo>
                    <a:lnTo>
                      <a:pt x="55880" y="117763"/>
                    </a:lnTo>
                    <a:lnTo>
                      <a:pt x="54991" y="116725"/>
                    </a:lnTo>
                    <a:lnTo>
                      <a:pt x="54138" y="115688"/>
                    </a:lnTo>
                    <a:lnTo>
                      <a:pt x="53323" y="114613"/>
                    </a:lnTo>
                    <a:lnTo>
                      <a:pt x="52508" y="113539"/>
                    </a:lnTo>
                    <a:lnTo>
                      <a:pt x="51730" y="112464"/>
                    </a:lnTo>
                    <a:lnTo>
                      <a:pt x="50952" y="111352"/>
                    </a:lnTo>
                    <a:lnTo>
                      <a:pt x="50173" y="110241"/>
                    </a:lnTo>
                    <a:lnTo>
                      <a:pt x="49469" y="109129"/>
                    </a:lnTo>
                    <a:lnTo>
                      <a:pt x="48728" y="108017"/>
                    </a:lnTo>
                    <a:lnTo>
                      <a:pt x="48061" y="106869"/>
                    </a:lnTo>
                    <a:lnTo>
                      <a:pt x="47357" y="105720"/>
                    </a:lnTo>
                    <a:lnTo>
                      <a:pt x="46727" y="104534"/>
                    </a:lnTo>
                    <a:lnTo>
                      <a:pt x="46097" y="103348"/>
                    </a:lnTo>
                    <a:lnTo>
                      <a:pt x="45467" y="102163"/>
                    </a:lnTo>
                    <a:lnTo>
                      <a:pt x="44874" y="100977"/>
                    </a:lnTo>
                    <a:lnTo>
                      <a:pt x="44281" y="99754"/>
                    </a:lnTo>
                    <a:lnTo>
                      <a:pt x="43726" y="98531"/>
                    </a:lnTo>
                    <a:lnTo>
                      <a:pt x="43207" y="97308"/>
                    </a:lnTo>
                    <a:lnTo>
                      <a:pt x="42688" y="96085"/>
                    </a:lnTo>
                    <a:lnTo>
                      <a:pt x="42206" y="94826"/>
                    </a:lnTo>
                    <a:lnTo>
                      <a:pt x="41725" y="93566"/>
                    </a:lnTo>
                    <a:lnTo>
                      <a:pt x="41280" y="92306"/>
                    </a:lnTo>
                    <a:lnTo>
                      <a:pt x="40872" y="91046"/>
                    </a:lnTo>
                    <a:lnTo>
                      <a:pt x="40465" y="89786"/>
                    </a:lnTo>
                    <a:lnTo>
                      <a:pt x="40094" y="88489"/>
                    </a:lnTo>
                    <a:lnTo>
                      <a:pt x="39724" y="87192"/>
                    </a:lnTo>
                    <a:lnTo>
                      <a:pt x="39390" y="85895"/>
                    </a:lnTo>
                    <a:lnTo>
                      <a:pt x="39057" y="84598"/>
                    </a:lnTo>
                    <a:lnTo>
                      <a:pt x="38760" y="83264"/>
                    </a:lnTo>
                    <a:lnTo>
                      <a:pt x="38501" y="81967"/>
                    </a:lnTo>
                    <a:lnTo>
                      <a:pt x="38241" y="80633"/>
                    </a:lnTo>
                    <a:lnTo>
                      <a:pt x="38019" y="79299"/>
                    </a:lnTo>
                    <a:lnTo>
                      <a:pt x="37834" y="77965"/>
                    </a:lnTo>
                    <a:lnTo>
                      <a:pt x="37649" y="76631"/>
                    </a:lnTo>
                    <a:lnTo>
                      <a:pt x="37500" y="75260"/>
                    </a:lnTo>
                    <a:lnTo>
                      <a:pt x="37352" y="73926"/>
                    </a:lnTo>
                    <a:lnTo>
                      <a:pt x="37241" y="72555"/>
                    </a:lnTo>
                    <a:lnTo>
                      <a:pt x="37167" y="71221"/>
                    </a:lnTo>
                    <a:lnTo>
                      <a:pt x="37093" y="69850"/>
                    </a:lnTo>
                    <a:lnTo>
                      <a:pt x="37056" y="68479"/>
                    </a:lnTo>
                    <a:lnTo>
                      <a:pt x="37056" y="67108"/>
                    </a:lnTo>
                    <a:lnTo>
                      <a:pt x="37056" y="65737"/>
                    </a:lnTo>
                    <a:lnTo>
                      <a:pt x="37093" y="64366"/>
                    </a:lnTo>
                    <a:lnTo>
                      <a:pt x="37167" y="62995"/>
                    </a:lnTo>
                    <a:lnTo>
                      <a:pt x="37167" y="62995"/>
                    </a:lnTo>
                    <a:lnTo>
                      <a:pt x="39761" y="65626"/>
                    </a:lnTo>
                    <a:lnTo>
                      <a:pt x="42392" y="68182"/>
                    </a:lnTo>
                    <a:lnTo>
                      <a:pt x="45134" y="70702"/>
                    </a:lnTo>
                    <a:lnTo>
                      <a:pt x="47876" y="73148"/>
                    </a:lnTo>
                    <a:lnTo>
                      <a:pt x="50692" y="75520"/>
                    </a:lnTo>
                    <a:lnTo>
                      <a:pt x="53582" y="77817"/>
                    </a:lnTo>
                    <a:lnTo>
                      <a:pt x="56510" y="80040"/>
                    </a:lnTo>
                    <a:lnTo>
                      <a:pt x="59474" y="82227"/>
                    </a:lnTo>
                    <a:lnTo>
                      <a:pt x="62513" y="84302"/>
                    </a:lnTo>
                    <a:lnTo>
                      <a:pt x="65626" y="86340"/>
                    </a:lnTo>
                    <a:lnTo>
                      <a:pt x="68738" y="88304"/>
                    </a:lnTo>
                    <a:lnTo>
                      <a:pt x="71925" y="90157"/>
                    </a:lnTo>
                    <a:lnTo>
                      <a:pt x="75186" y="91972"/>
                    </a:lnTo>
                    <a:lnTo>
                      <a:pt x="78447" y="93714"/>
                    </a:lnTo>
                    <a:lnTo>
                      <a:pt x="81782" y="95381"/>
                    </a:lnTo>
                    <a:lnTo>
                      <a:pt x="85154" y="96975"/>
                    </a:lnTo>
                    <a:lnTo>
                      <a:pt x="88600" y="98494"/>
                    </a:lnTo>
                    <a:lnTo>
                      <a:pt x="92046" y="99939"/>
                    </a:lnTo>
                    <a:lnTo>
                      <a:pt x="95567" y="101310"/>
                    </a:lnTo>
                    <a:lnTo>
                      <a:pt x="99124" y="102607"/>
                    </a:lnTo>
                    <a:lnTo>
                      <a:pt x="102718" y="103830"/>
                    </a:lnTo>
                    <a:lnTo>
                      <a:pt x="106350" y="104979"/>
                    </a:lnTo>
                    <a:lnTo>
                      <a:pt x="110018" y="106016"/>
                    </a:lnTo>
                    <a:lnTo>
                      <a:pt x="113761" y="107017"/>
                    </a:lnTo>
                    <a:lnTo>
                      <a:pt x="117503" y="107906"/>
                    </a:lnTo>
                    <a:lnTo>
                      <a:pt x="121283" y="108758"/>
                    </a:lnTo>
                    <a:lnTo>
                      <a:pt x="125100" y="109500"/>
                    </a:lnTo>
                    <a:lnTo>
                      <a:pt x="128954" y="110167"/>
                    </a:lnTo>
                    <a:lnTo>
                      <a:pt x="132844" y="110759"/>
                    </a:lnTo>
                    <a:lnTo>
                      <a:pt x="136772" y="111241"/>
                    </a:lnTo>
                    <a:lnTo>
                      <a:pt x="140737" y="111649"/>
                    </a:lnTo>
                    <a:lnTo>
                      <a:pt x="144739" y="112019"/>
                    </a:lnTo>
                    <a:lnTo>
                      <a:pt x="144739" y="112019"/>
                    </a:lnTo>
                    <a:lnTo>
                      <a:pt x="146518" y="112094"/>
                    </a:lnTo>
                    <a:lnTo>
                      <a:pt x="148260" y="112205"/>
                    </a:lnTo>
                    <a:lnTo>
                      <a:pt x="148260" y="112205"/>
                    </a:lnTo>
                    <a:lnTo>
                      <a:pt x="148186" y="114502"/>
                    </a:lnTo>
                    <a:lnTo>
                      <a:pt x="148223" y="116800"/>
                    </a:lnTo>
                    <a:lnTo>
                      <a:pt x="148297" y="119097"/>
                    </a:lnTo>
                    <a:lnTo>
                      <a:pt x="148482" y="121394"/>
                    </a:lnTo>
                    <a:lnTo>
                      <a:pt x="148704" y="123692"/>
                    </a:lnTo>
                    <a:lnTo>
                      <a:pt x="149001" y="125989"/>
                    </a:lnTo>
                    <a:lnTo>
                      <a:pt x="149408" y="128287"/>
                    </a:lnTo>
                    <a:lnTo>
                      <a:pt x="149853" y="130547"/>
                    </a:lnTo>
                    <a:lnTo>
                      <a:pt x="150372" y="132845"/>
                    </a:lnTo>
                    <a:lnTo>
                      <a:pt x="150965" y="135142"/>
                    </a:lnTo>
                    <a:lnTo>
                      <a:pt x="151595" y="137403"/>
                    </a:lnTo>
                    <a:lnTo>
                      <a:pt x="152299" y="139663"/>
                    </a:lnTo>
                    <a:lnTo>
                      <a:pt x="153114" y="141923"/>
                    </a:lnTo>
                    <a:lnTo>
                      <a:pt x="153929" y="144147"/>
                    </a:lnTo>
                    <a:lnTo>
                      <a:pt x="154856" y="146407"/>
                    </a:lnTo>
                    <a:lnTo>
                      <a:pt x="155819" y="148593"/>
                    </a:lnTo>
                    <a:lnTo>
                      <a:pt x="156819" y="150780"/>
                    </a:lnTo>
                    <a:lnTo>
                      <a:pt x="157894" y="152966"/>
                    </a:lnTo>
                    <a:lnTo>
                      <a:pt x="159043" y="155152"/>
                    </a:lnTo>
                    <a:lnTo>
                      <a:pt x="160229" y="157264"/>
                    </a:lnTo>
                    <a:lnTo>
                      <a:pt x="161451" y="159377"/>
                    </a:lnTo>
                    <a:lnTo>
                      <a:pt x="162748" y="161489"/>
                    </a:lnTo>
                    <a:lnTo>
                      <a:pt x="164119" y="163564"/>
                    </a:lnTo>
                    <a:lnTo>
                      <a:pt x="165491" y="165602"/>
                    </a:lnTo>
                    <a:lnTo>
                      <a:pt x="166936" y="167603"/>
                    </a:lnTo>
                    <a:lnTo>
                      <a:pt x="168418" y="169604"/>
                    </a:lnTo>
                    <a:lnTo>
                      <a:pt x="169974" y="171531"/>
                    </a:lnTo>
                    <a:lnTo>
                      <a:pt x="171531" y="173458"/>
                    </a:lnTo>
                    <a:lnTo>
                      <a:pt x="173161" y="175348"/>
                    </a:lnTo>
                    <a:lnTo>
                      <a:pt x="174829" y="177200"/>
                    </a:lnTo>
                    <a:lnTo>
                      <a:pt x="176533" y="179016"/>
                    </a:lnTo>
                    <a:lnTo>
                      <a:pt x="178275" y="180795"/>
                    </a:lnTo>
                    <a:lnTo>
                      <a:pt x="180053" y="182536"/>
                    </a:lnTo>
                    <a:lnTo>
                      <a:pt x="181869" y="184241"/>
                    </a:lnTo>
                    <a:lnTo>
                      <a:pt x="183722" y="185908"/>
                    </a:lnTo>
                    <a:lnTo>
                      <a:pt x="185612" y="187502"/>
                    </a:lnTo>
                    <a:lnTo>
                      <a:pt x="187539" y="189095"/>
                    </a:lnTo>
                    <a:lnTo>
                      <a:pt x="189503" y="190615"/>
                    </a:lnTo>
                    <a:lnTo>
                      <a:pt x="191467" y="192097"/>
                    </a:lnTo>
                    <a:lnTo>
                      <a:pt x="193468" y="193505"/>
                    </a:lnTo>
                    <a:lnTo>
                      <a:pt x="195506" y="194876"/>
                    </a:lnTo>
                    <a:lnTo>
                      <a:pt x="197581" y="196210"/>
                    </a:lnTo>
                    <a:lnTo>
                      <a:pt x="199693" y="197470"/>
                    </a:lnTo>
                    <a:lnTo>
                      <a:pt x="201805" y="198693"/>
                    </a:lnTo>
                    <a:lnTo>
                      <a:pt x="203917" y="199841"/>
                    </a:lnTo>
                    <a:lnTo>
                      <a:pt x="206103" y="200953"/>
                    </a:lnTo>
                    <a:lnTo>
                      <a:pt x="208253" y="201991"/>
                    </a:lnTo>
                    <a:lnTo>
                      <a:pt x="210476" y="202954"/>
                    </a:lnTo>
                    <a:lnTo>
                      <a:pt x="212699" y="203880"/>
                    </a:lnTo>
                    <a:lnTo>
                      <a:pt x="214923" y="204733"/>
                    </a:lnTo>
                    <a:lnTo>
                      <a:pt x="217146" y="205548"/>
                    </a:lnTo>
                    <a:lnTo>
                      <a:pt x="219406" y="206252"/>
                    </a:lnTo>
                    <a:lnTo>
                      <a:pt x="221704" y="206919"/>
                    </a:lnTo>
                    <a:lnTo>
                      <a:pt x="223964" y="207512"/>
                    </a:lnTo>
                    <a:lnTo>
                      <a:pt x="226262" y="208031"/>
                    </a:lnTo>
                    <a:lnTo>
                      <a:pt x="228559" y="208475"/>
                    </a:lnTo>
                    <a:lnTo>
                      <a:pt x="230894" y="208846"/>
                    </a:lnTo>
                    <a:lnTo>
                      <a:pt x="233191" y="209142"/>
                    </a:lnTo>
                    <a:lnTo>
                      <a:pt x="235526" y="209328"/>
                    </a:lnTo>
                    <a:lnTo>
                      <a:pt x="237860" y="209476"/>
                    </a:lnTo>
                    <a:lnTo>
                      <a:pt x="240158" y="209550"/>
                    </a:lnTo>
                    <a:lnTo>
                      <a:pt x="242492" y="209513"/>
                    </a:lnTo>
                    <a:lnTo>
                      <a:pt x="244827" y="209439"/>
                    </a:lnTo>
                    <a:lnTo>
                      <a:pt x="247161" y="209254"/>
                    </a:lnTo>
                    <a:lnTo>
                      <a:pt x="247161" y="209254"/>
                    </a:lnTo>
                    <a:lnTo>
                      <a:pt x="248013" y="209105"/>
                    </a:lnTo>
                    <a:lnTo>
                      <a:pt x="248792" y="208920"/>
                    </a:lnTo>
                    <a:lnTo>
                      <a:pt x="249533" y="208661"/>
                    </a:lnTo>
                    <a:lnTo>
                      <a:pt x="250200" y="208327"/>
                    </a:lnTo>
                    <a:lnTo>
                      <a:pt x="250830" y="207920"/>
                    </a:lnTo>
                    <a:lnTo>
                      <a:pt x="251423" y="207475"/>
                    </a:lnTo>
                    <a:lnTo>
                      <a:pt x="251941" y="206993"/>
                    </a:lnTo>
                    <a:lnTo>
                      <a:pt x="252386" y="206437"/>
                    </a:lnTo>
                    <a:lnTo>
                      <a:pt x="252831" y="205881"/>
                    </a:lnTo>
                    <a:lnTo>
                      <a:pt x="253164" y="205252"/>
                    </a:lnTo>
                    <a:lnTo>
                      <a:pt x="253461" y="204622"/>
                    </a:lnTo>
                    <a:lnTo>
                      <a:pt x="253720" y="203955"/>
                    </a:lnTo>
                    <a:lnTo>
                      <a:pt x="253905" y="203288"/>
                    </a:lnTo>
                    <a:lnTo>
                      <a:pt x="254054" y="202621"/>
                    </a:lnTo>
                    <a:lnTo>
                      <a:pt x="254128" y="201917"/>
                    </a:lnTo>
                    <a:lnTo>
                      <a:pt x="254165" y="201250"/>
                    </a:lnTo>
                    <a:lnTo>
                      <a:pt x="254128" y="200545"/>
                    </a:lnTo>
                    <a:lnTo>
                      <a:pt x="254054" y="199878"/>
                    </a:lnTo>
                    <a:lnTo>
                      <a:pt x="253942" y="199211"/>
                    </a:lnTo>
                    <a:lnTo>
                      <a:pt x="253757" y="198582"/>
                    </a:lnTo>
                    <a:lnTo>
                      <a:pt x="253498" y="197989"/>
                    </a:lnTo>
                    <a:lnTo>
                      <a:pt x="253201" y="197396"/>
                    </a:lnTo>
                    <a:lnTo>
                      <a:pt x="252831" y="196877"/>
                    </a:lnTo>
                    <a:lnTo>
                      <a:pt x="252423" y="196358"/>
                    </a:lnTo>
                    <a:lnTo>
                      <a:pt x="251978" y="195914"/>
                    </a:lnTo>
                    <a:lnTo>
                      <a:pt x="251423" y="195543"/>
                    </a:lnTo>
                    <a:lnTo>
                      <a:pt x="250867" y="195209"/>
                    </a:lnTo>
                    <a:lnTo>
                      <a:pt x="250237" y="194913"/>
                    </a:lnTo>
                    <a:lnTo>
                      <a:pt x="249533" y="194728"/>
                    </a:lnTo>
                    <a:lnTo>
                      <a:pt x="248792" y="194617"/>
                    </a:lnTo>
                    <a:lnTo>
                      <a:pt x="248013" y="194542"/>
                    </a:lnTo>
                    <a:lnTo>
                      <a:pt x="247161" y="194580"/>
                    </a:lnTo>
                    <a:lnTo>
                      <a:pt x="247161" y="194580"/>
                    </a:lnTo>
                    <a:lnTo>
                      <a:pt x="245197" y="194765"/>
                    </a:lnTo>
                    <a:lnTo>
                      <a:pt x="243233" y="194839"/>
                    </a:lnTo>
                    <a:lnTo>
                      <a:pt x="241269" y="194839"/>
                    </a:lnTo>
                    <a:lnTo>
                      <a:pt x="239305" y="194802"/>
                    </a:lnTo>
                    <a:lnTo>
                      <a:pt x="237341" y="194691"/>
                    </a:lnTo>
                    <a:lnTo>
                      <a:pt x="235377" y="194505"/>
                    </a:lnTo>
                    <a:lnTo>
                      <a:pt x="233451" y="194246"/>
                    </a:lnTo>
                    <a:lnTo>
                      <a:pt x="231487" y="193950"/>
                    </a:lnTo>
                    <a:lnTo>
                      <a:pt x="229560" y="193579"/>
                    </a:lnTo>
                    <a:lnTo>
                      <a:pt x="227596" y="193134"/>
                    </a:lnTo>
                    <a:lnTo>
                      <a:pt x="225669" y="192653"/>
                    </a:lnTo>
                    <a:lnTo>
                      <a:pt x="223779" y="192097"/>
                    </a:lnTo>
                    <a:lnTo>
                      <a:pt x="221852" y="191504"/>
                    </a:lnTo>
                    <a:lnTo>
                      <a:pt x="219962" y="190837"/>
                    </a:lnTo>
                    <a:lnTo>
                      <a:pt x="218072" y="190096"/>
                    </a:lnTo>
                    <a:lnTo>
                      <a:pt x="216183" y="189355"/>
                    </a:lnTo>
                    <a:lnTo>
                      <a:pt x="214330" y="188502"/>
                    </a:lnTo>
                    <a:lnTo>
                      <a:pt x="212514" y="187650"/>
                    </a:lnTo>
                    <a:lnTo>
                      <a:pt x="210661" y="186724"/>
                    </a:lnTo>
                    <a:lnTo>
                      <a:pt x="208883" y="185760"/>
                    </a:lnTo>
                    <a:lnTo>
                      <a:pt x="207067" y="184723"/>
                    </a:lnTo>
                    <a:lnTo>
                      <a:pt x="205325" y="183685"/>
                    </a:lnTo>
                    <a:lnTo>
                      <a:pt x="203584" y="182573"/>
                    </a:lnTo>
                    <a:lnTo>
                      <a:pt x="201842" y="181388"/>
                    </a:lnTo>
                    <a:lnTo>
                      <a:pt x="200138" y="180202"/>
                    </a:lnTo>
                    <a:lnTo>
                      <a:pt x="198470" y="178979"/>
                    </a:lnTo>
                    <a:lnTo>
                      <a:pt x="196803" y="177682"/>
                    </a:lnTo>
                    <a:lnTo>
                      <a:pt x="195172" y="176385"/>
                    </a:lnTo>
                    <a:lnTo>
                      <a:pt x="193579" y="175014"/>
                    </a:lnTo>
                    <a:lnTo>
                      <a:pt x="192022" y="173643"/>
                    </a:lnTo>
                    <a:lnTo>
                      <a:pt x="190466" y="172198"/>
                    </a:lnTo>
                    <a:lnTo>
                      <a:pt x="188947" y="170753"/>
                    </a:lnTo>
                    <a:lnTo>
                      <a:pt x="187465" y="169233"/>
                    </a:lnTo>
                    <a:lnTo>
                      <a:pt x="186019" y="167714"/>
                    </a:lnTo>
                    <a:lnTo>
                      <a:pt x="184611" y="166158"/>
                    </a:lnTo>
                    <a:lnTo>
                      <a:pt x="183240" y="164564"/>
                    </a:lnTo>
                    <a:lnTo>
                      <a:pt x="181869" y="162971"/>
                    </a:lnTo>
                    <a:lnTo>
                      <a:pt x="180572" y="161303"/>
                    </a:lnTo>
                    <a:lnTo>
                      <a:pt x="179312" y="159636"/>
                    </a:lnTo>
                    <a:lnTo>
                      <a:pt x="178089" y="157968"/>
                    </a:lnTo>
                    <a:lnTo>
                      <a:pt x="176867" y="156264"/>
                    </a:lnTo>
                    <a:lnTo>
                      <a:pt x="175718" y="154522"/>
                    </a:lnTo>
                    <a:lnTo>
                      <a:pt x="174606" y="152744"/>
                    </a:lnTo>
                    <a:lnTo>
                      <a:pt x="173569" y="150965"/>
                    </a:lnTo>
                    <a:lnTo>
                      <a:pt x="172531" y="149186"/>
                    </a:lnTo>
                    <a:lnTo>
                      <a:pt x="171568" y="147371"/>
                    </a:lnTo>
                    <a:lnTo>
                      <a:pt x="170641" y="145518"/>
                    </a:lnTo>
                    <a:lnTo>
                      <a:pt x="169752" y="143665"/>
                    </a:lnTo>
                    <a:lnTo>
                      <a:pt x="168900" y="141812"/>
                    </a:lnTo>
                    <a:lnTo>
                      <a:pt x="168121" y="139959"/>
                    </a:lnTo>
                    <a:lnTo>
                      <a:pt x="167380" y="138070"/>
                    </a:lnTo>
                    <a:lnTo>
                      <a:pt x="166713" y="136143"/>
                    </a:lnTo>
                    <a:lnTo>
                      <a:pt x="166083" y="134253"/>
                    </a:lnTo>
                    <a:lnTo>
                      <a:pt x="165491" y="132326"/>
                    </a:lnTo>
                    <a:lnTo>
                      <a:pt x="164972" y="130436"/>
                    </a:lnTo>
                    <a:lnTo>
                      <a:pt x="164527" y="128509"/>
                    </a:lnTo>
                    <a:lnTo>
                      <a:pt x="164119" y="126582"/>
                    </a:lnTo>
                    <a:lnTo>
                      <a:pt x="163749" y="124618"/>
                    </a:lnTo>
                    <a:lnTo>
                      <a:pt x="163452" y="122691"/>
                    </a:lnTo>
                    <a:lnTo>
                      <a:pt x="163230" y="120765"/>
                    </a:lnTo>
                    <a:lnTo>
                      <a:pt x="163045" y="118838"/>
                    </a:lnTo>
                    <a:lnTo>
                      <a:pt x="162934" y="116911"/>
                    </a:lnTo>
                    <a:lnTo>
                      <a:pt x="162897" y="114947"/>
                    </a:lnTo>
                    <a:lnTo>
                      <a:pt x="162934" y="113020"/>
                    </a:lnTo>
                    <a:lnTo>
                      <a:pt x="162934" y="113020"/>
                    </a:lnTo>
                    <a:lnTo>
                      <a:pt x="167714" y="113242"/>
                    </a:lnTo>
                    <a:lnTo>
                      <a:pt x="172531" y="113428"/>
                    </a:lnTo>
                    <a:lnTo>
                      <a:pt x="177311" y="113576"/>
                    </a:lnTo>
                    <a:lnTo>
                      <a:pt x="182128" y="113724"/>
                    </a:lnTo>
                    <a:lnTo>
                      <a:pt x="186946" y="113798"/>
                    </a:lnTo>
                    <a:lnTo>
                      <a:pt x="191763" y="113872"/>
                    </a:lnTo>
                    <a:lnTo>
                      <a:pt x="196580" y="113909"/>
                    </a:lnTo>
                    <a:lnTo>
                      <a:pt x="201360" y="113909"/>
                    </a:lnTo>
                    <a:lnTo>
                      <a:pt x="206178" y="113909"/>
                    </a:lnTo>
                    <a:lnTo>
                      <a:pt x="210995" y="113835"/>
                    </a:lnTo>
                    <a:lnTo>
                      <a:pt x="215812" y="113761"/>
                    </a:lnTo>
                    <a:lnTo>
                      <a:pt x="220592" y="113650"/>
                    </a:lnTo>
                    <a:lnTo>
                      <a:pt x="225409" y="113502"/>
                    </a:lnTo>
                    <a:lnTo>
                      <a:pt x="230190" y="113353"/>
                    </a:lnTo>
                    <a:lnTo>
                      <a:pt x="235007" y="113168"/>
                    </a:lnTo>
                    <a:lnTo>
                      <a:pt x="239787" y="112946"/>
                    </a:lnTo>
                    <a:lnTo>
                      <a:pt x="239787" y="112946"/>
                    </a:lnTo>
                    <a:lnTo>
                      <a:pt x="242085" y="112872"/>
                    </a:lnTo>
                    <a:lnTo>
                      <a:pt x="244641" y="112798"/>
                    </a:lnTo>
                    <a:lnTo>
                      <a:pt x="247421" y="112723"/>
                    </a:lnTo>
                    <a:lnTo>
                      <a:pt x="250385" y="112612"/>
                    </a:lnTo>
                    <a:lnTo>
                      <a:pt x="253498" y="112464"/>
                    </a:lnTo>
                    <a:lnTo>
                      <a:pt x="256684" y="112242"/>
                    </a:lnTo>
                    <a:lnTo>
                      <a:pt x="258278" y="112094"/>
                    </a:lnTo>
                    <a:lnTo>
                      <a:pt x="259908" y="111945"/>
                    </a:lnTo>
                    <a:lnTo>
                      <a:pt x="261502" y="111723"/>
                    </a:lnTo>
                    <a:lnTo>
                      <a:pt x="263095" y="111501"/>
                    </a:lnTo>
                    <a:lnTo>
                      <a:pt x="264688" y="111241"/>
                    </a:lnTo>
                    <a:lnTo>
                      <a:pt x="266282" y="110945"/>
                    </a:lnTo>
                    <a:lnTo>
                      <a:pt x="267801" y="110611"/>
                    </a:lnTo>
                    <a:lnTo>
                      <a:pt x="269320" y="110204"/>
                    </a:lnTo>
                    <a:lnTo>
                      <a:pt x="270766" y="109796"/>
                    </a:lnTo>
                    <a:lnTo>
                      <a:pt x="272211" y="109314"/>
                    </a:lnTo>
                    <a:lnTo>
                      <a:pt x="273582" y="108796"/>
                    </a:lnTo>
                    <a:lnTo>
                      <a:pt x="274916" y="108203"/>
                    </a:lnTo>
                    <a:lnTo>
                      <a:pt x="276176" y="107573"/>
                    </a:lnTo>
                    <a:lnTo>
                      <a:pt x="276769" y="107202"/>
                    </a:lnTo>
                    <a:lnTo>
                      <a:pt x="277362" y="106869"/>
                    </a:lnTo>
                    <a:lnTo>
                      <a:pt x="277917" y="106498"/>
                    </a:lnTo>
                    <a:lnTo>
                      <a:pt x="278473" y="106090"/>
                    </a:lnTo>
                    <a:lnTo>
                      <a:pt x="278992" y="105683"/>
                    </a:lnTo>
                    <a:lnTo>
                      <a:pt x="279511" y="105275"/>
                    </a:lnTo>
                    <a:lnTo>
                      <a:pt x="279992" y="104831"/>
                    </a:lnTo>
                    <a:lnTo>
                      <a:pt x="280474" y="104386"/>
                    </a:lnTo>
                    <a:lnTo>
                      <a:pt x="280919" y="103904"/>
                    </a:lnTo>
                    <a:lnTo>
                      <a:pt x="281326" y="103422"/>
                    </a:lnTo>
                    <a:lnTo>
                      <a:pt x="281734" y="102904"/>
                    </a:lnTo>
                    <a:lnTo>
                      <a:pt x="282105" y="102348"/>
                    </a:lnTo>
                    <a:lnTo>
                      <a:pt x="282438" y="101829"/>
                    </a:lnTo>
                    <a:lnTo>
                      <a:pt x="282772" y="101236"/>
                    </a:lnTo>
                    <a:lnTo>
                      <a:pt x="282772" y="101236"/>
                    </a:lnTo>
                    <a:lnTo>
                      <a:pt x="283142" y="100458"/>
                    </a:lnTo>
                    <a:lnTo>
                      <a:pt x="283402" y="99717"/>
                    </a:lnTo>
                    <a:lnTo>
                      <a:pt x="283587" y="98939"/>
                    </a:lnTo>
                    <a:lnTo>
                      <a:pt x="283661" y="98198"/>
                    </a:lnTo>
                    <a:lnTo>
                      <a:pt x="283698" y="97457"/>
                    </a:lnTo>
                    <a:lnTo>
                      <a:pt x="283624" y="96752"/>
                    </a:lnTo>
                    <a:lnTo>
                      <a:pt x="283476" y="96048"/>
                    </a:lnTo>
                    <a:lnTo>
                      <a:pt x="283290" y="95418"/>
                    </a:lnTo>
                    <a:lnTo>
                      <a:pt x="282994" y="94751"/>
                    </a:lnTo>
                    <a:lnTo>
                      <a:pt x="282660" y="94159"/>
                    </a:lnTo>
                    <a:lnTo>
                      <a:pt x="282290" y="93566"/>
                    </a:lnTo>
                    <a:lnTo>
                      <a:pt x="281882" y="93047"/>
                    </a:lnTo>
                    <a:lnTo>
                      <a:pt x="281401" y="92528"/>
                    </a:lnTo>
                    <a:lnTo>
                      <a:pt x="280882" y="92083"/>
                    </a:lnTo>
                    <a:lnTo>
                      <a:pt x="280326" y="91676"/>
                    </a:lnTo>
                    <a:lnTo>
                      <a:pt x="279770" y="91305"/>
                    </a:lnTo>
                    <a:lnTo>
                      <a:pt x="279140" y="90972"/>
                    </a:lnTo>
                    <a:lnTo>
                      <a:pt x="278510" y="90712"/>
                    </a:lnTo>
                    <a:lnTo>
                      <a:pt x="277880" y="90490"/>
                    </a:lnTo>
                    <a:lnTo>
                      <a:pt x="277213" y="90342"/>
                    </a:lnTo>
                    <a:lnTo>
                      <a:pt x="276546" y="90231"/>
                    </a:lnTo>
                    <a:lnTo>
                      <a:pt x="275916" y="90194"/>
                    </a:lnTo>
                    <a:lnTo>
                      <a:pt x="275249" y="90231"/>
                    </a:lnTo>
                    <a:lnTo>
                      <a:pt x="274582" y="90305"/>
                    </a:lnTo>
                    <a:lnTo>
                      <a:pt x="273952" y="90490"/>
                    </a:lnTo>
                    <a:lnTo>
                      <a:pt x="273322" y="90712"/>
                    </a:lnTo>
                    <a:lnTo>
                      <a:pt x="272692" y="91046"/>
                    </a:lnTo>
                    <a:lnTo>
                      <a:pt x="272100" y="91453"/>
                    </a:lnTo>
                    <a:lnTo>
                      <a:pt x="271544" y="91898"/>
                    </a:lnTo>
                    <a:lnTo>
                      <a:pt x="271025" y="92491"/>
                    </a:lnTo>
                    <a:lnTo>
                      <a:pt x="270543" y="93121"/>
                    </a:lnTo>
                    <a:lnTo>
                      <a:pt x="270136" y="93862"/>
                    </a:lnTo>
                    <a:lnTo>
                      <a:pt x="270136" y="93862"/>
                    </a:lnTo>
                    <a:lnTo>
                      <a:pt x="269950" y="94159"/>
                    </a:lnTo>
                    <a:lnTo>
                      <a:pt x="269691" y="94492"/>
                    </a:lnTo>
                    <a:lnTo>
                      <a:pt x="269432" y="94751"/>
                    </a:lnTo>
                    <a:lnTo>
                      <a:pt x="269098" y="95048"/>
                    </a:lnTo>
                    <a:lnTo>
                      <a:pt x="268728" y="95307"/>
                    </a:lnTo>
                    <a:lnTo>
                      <a:pt x="268357" y="95567"/>
                    </a:lnTo>
                    <a:lnTo>
                      <a:pt x="267912" y="95789"/>
                    </a:lnTo>
                    <a:lnTo>
                      <a:pt x="267431" y="96048"/>
                    </a:lnTo>
                    <a:lnTo>
                      <a:pt x="266949" y="96271"/>
                    </a:lnTo>
                    <a:lnTo>
                      <a:pt x="266393" y="96456"/>
                    </a:lnTo>
                    <a:lnTo>
                      <a:pt x="265244" y="96864"/>
                    </a:lnTo>
                    <a:lnTo>
                      <a:pt x="263947" y="97197"/>
                    </a:lnTo>
                    <a:lnTo>
                      <a:pt x="262576" y="97494"/>
                    </a:lnTo>
                    <a:lnTo>
                      <a:pt x="261094" y="97790"/>
                    </a:lnTo>
                    <a:lnTo>
                      <a:pt x="259538" y="98012"/>
                    </a:lnTo>
                    <a:lnTo>
                      <a:pt x="257907" y="98235"/>
                    </a:lnTo>
                    <a:lnTo>
                      <a:pt x="256203" y="98420"/>
                    </a:lnTo>
                    <a:lnTo>
                      <a:pt x="254461" y="98568"/>
                    </a:lnTo>
                    <a:lnTo>
                      <a:pt x="252645" y="98679"/>
                    </a:lnTo>
                    <a:lnTo>
                      <a:pt x="250830" y="98791"/>
                    </a:lnTo>
                    <a:lnTo>
                      <a:pt x="248977" y="98865"/>
                    </a:lnTo>
                    <a:lnTo>
                      <a:pt x="245271" y="98976"/>
                    </a:lnTo>
                    <a:lnTo>
                      <a:pt x="241603" y="99013"/>
                    </a:lnTo>
                    <a:lnTo>
                      <a:pt x="238083" y="99013"/>
                    </a:lnTo>
                    <a:lnTo>
                      <a:pt x="234748" y="98976"/>
                    </a:lnTo>
                    <a:lnTo>
                      <a:pt x="229078" y="98902"/>
                    </a:lnTo>
                    <a:lnTo>
                      <a:pt x="226929" y="98865"/>
                    </a:lnTo>
                    <a:lnTo>
                      <a:pt x="225298" y="98902"/>
                    </a:lnTo>
                    <a:lnTo>
                      <a:pt x="225298" y="98902"/>
                    </a:lnTo>
                    <a:lnTo>
                      <a:pt x="220481" y="99050"/>
                    </a:lnTo>
                    <a:lnTo>
                      <a:pt x="215627" y="99161"/>
                    </a:lnTo>
                    <a:lnTo>
                      <a:pt x="210773" y="99198"/>
                    </a:lnTo>
                    <a:lnTo>
                      <a:pt x="205955" y="99235"/>
                    </a:lnTo>
                    <a:lnTo>
                      <a:pt x="201101" y="99235"/>
                    </a:lnTo>
                    <a:lnTo>
                      <a:pt x="196284" y="99198"/>
                    </a:lnTo>
                    <a:lnTo>
                      <a:pt x="191429" y="99124"/>
                    </a:lnTo>
                    <a:lnTo>
                      <a:pt x="186575" y="99050"/>
                    </a:lnTo>
                    <a:lnTo>
                      <a:pt x="186575" y="99050"/>
                    </a:lnTo>
                    <a:lnTo>
                      <a:pt x="186612" y="98012"/>
                    </a:lnTo>
                    <a:lnTo>
                      <a:pt x="186649" y="96975"/>
                    </a:lnTo>
                    <a:lnTo>
                      <a:pt x="186760" y="95974"/>
                    </a:lnTo>
                    <a:lnTo>
                      <a:pt x="186872" y="94974"/>
                    </a:lnTo>
                    <a:lnTo>
                      <a:pt x="187020" y="93973"/>
                    </a:lnTo>
                    <a:lnTo>
                      <a:pt x="187168" y="93010"/>
                    </a:lnTo>
                    <a:lnTo>
                      <a:pt x="187353" y="92046"/>
                    </a:lnTo>
                    <a:lnTo>
                      <a:pt x="187576" y="91120"/>
                    </a:lnTo>
                    <a:lnTo>
                      <a:pt x="187835" y="90194"/>
                    </a:lnTo>
                    <a:lnTo>
                      <a:pt x="188094" y="89267"/>
                    </a:lnTo>
                    <a:lnTo>
                      <a:pt x="188391" y="88341"/>
                    </a:lnTo>
                    <a:lnTo>
                      <a:pt x="188724" y="87451"/>
                    </a:lnTo>
                    <a:lnTo>
                      <a:pt x="189058" y="86562"/>
                    </a:lnTo>
                    <a:lnTo>
                      <a:pt x="189428" y="85710"/>
                    </a:lnTo>
                    <a:lnTo>
                      <a:pt x="189836" y="84858"/>
                    </a:lnTo>
                    <a:lnTo>
                      <a:pt x="190244" y="84005"/>
                    </a:lnTo>
                    <a:lnTo>
                      <a:pt x="190688" y="83153"/>
                    </a:lnTo>
                    <a:lnTo>
                      <a:pt x="191133" y="82338"/>
                    </a:lnTo>
                    <a:lnTo>
                      <a:pt x="191615" y="81523"/>
                    </a:lnTo>
                    <a:lnTo>
                      <a:pt x="192096" y="80744"/>
                    </a:lnTo>
                    <a:lnTo>
                      <a:pt x="192615" y="79929"/>
                    </a:lnTo>
                    <a:lnTo>
                      <a:pt x="193171" y="79188"/>
                    </a:lnTo>
                    <a:lnTo>
                      <a:pt x="193727" y="78410"/>
                    </a:lnTo>
                    <a:lnTo>
                      <a:pt x="194283" y="77669"/>
                    </a:lnTo>
                    <a:lnTo>
                      <a:pt x="195506" y="76187"/>
                    </a:lnTo>
                    <a:lnTo>
                      <a:pt x="196765" y="74778"/>
                    </a:lnTo>
                    <a:lnTo>
                      <a:pt x="198137" y="73407"/>
                    </a:lnTo>
                    <a:lnTo>
                      <a:pt x="199508" y="72110"/>
                    </a:lnTo>
                    <a:lnTo>
                      <a:pt x="200990" y="70813"/>
                    </a:lnTo>
                    <a:lnTo>
                      <a:pt x="202509" y="69591"/>
                    </a:lnTo>
                    <a:lnTo>
                      <a:pt x="204065" y="68405"/>
                    </a:lnTo>
                    <a:lnTo>
                      <a:pt x="205659" y="67256"/>
                    </a:lnTo>
                    <a:lnTo>
                      <a:pt x="207326" y="66181"/>
                    </a:lnTo>
                    <a:lnTo>
                      <a:pt x="208994" y="65107"/>
                    </a:lnTo>
                    <a:lnTo>
                      <a:pt x="210735" y="64106"/>
                    </a:lnTo>
                    <a:lnTo>
                      <a:pt x="212477" y="63143"/>
                    </a:lnTo>
                    <a:lnTo>
                      <a:pt x="214256" y="62254"/>
                    </a:lnTo>
                    <a:lnTo>
                      <a:pt x="216071" y="61364"/>
                    </a:lnTo>
                    <a:lnTo>
                      <a:pt x="217887" y="60549"/>
                    </a:lnTo>
                    <a:lnTo>
                      <a:pt x="219703" y="59734"/>
                    </a:lnTo>
                    <a:lnTo>
                      <a:pt x="221556" y="58993"/>
                    </a:lnTo>
                    <a:lnTo>
                      <a:pt x="223408" y="58289"/>
                    </a:lnTo>
                    <a:lnTo>
                      <a:pt x="225261" y="57622"/>
                    </a:lnTo>
                    <a:lnTo>
                      <a:pt x="227114" y="56992"/>
                    </a:lnTo>
                    <a:lnTo>
                      <a:pt x="227114" y="56992"/>
                    </a:lnTo>
                    <a:lnTo>
                      <a:pt x="227929" y="56695"/>
                    </a:lnTo>
                    <a:lnTo>
                      <a:pt x="228670" y="56325"/>
                    </a:lnTo>
                    <a:lnTo>
                      <a:pt x="229300" y="55917"/>
                    </a:lnTo>
                    <a:lnTo>
                      <a:pt x="229893" y="55435"/>
                    </a:lnTo>
                    <a:lnTo>
                      <a:pt x="230412" y="54954"/>
                    </a:lnTo>
                    <a:lnTo>
                      <a:pt x="230857" y="54398"/>
                    </a:lnTo>
                    <a:lnTo>
                      <a:pt x="231227" y="53805"/>
                    </a:lnTo>
                    <a:lnTo>
                      <a:pt x="231561" y="53175"/>
                    </a:lnTo>
                    <a:lnTo>
                      <a:pt x="231820" y="52545"/>
                    </a:lnTo>
                    <a:lnTo>
                      <a:pt x="232005" y="51878"/>
                    </a:lnTo>
                    <a:lnTo>
                      <a:pt x="232117" y="51174"/>
                    </a:lnTo>
                    <a:lnTo>
                      <a:pt x="232191" y="50507"/>
                    </a:lnTo>
                    <a:lnTo>
                      <a:pt x="232228" y="49803"/>
                    </a:lnTo>
                    <a:lnTo>
                      <a:pt x="232154" y="49136"/>
                    </a:lnTo>
                    <a:lnTo>
                      <a:pt x="232079" y="48432"/>
                    </a:lnTo>
                    <a:lnTo>
                      <a:pt x="231931" y="47765"/>
                    </a:lnTo>
                    <a:lnTo>
                      <a:pt x="231709" y="47135"/>
                    </a:lnTo>
                    <a:lnTo>
                      <a:pt x="231450" y="46468"/>
                    </a:lnTo>
                    <a:lnTo>
                      <a:pt x="231153" y="45875"/>
                    </a:lnTo>
                    <a:lnTo>
                      <a:pt x="230783" y="45319"/>
                    </a:lnTo>
                    <a:lnTo>
                      <a:pt x="230375" y="44763"/>
                    </a:lnTo>
                    <a:lnTo>
                      <a:pt x="229930" y="44282"/>
                    </a:lnTo>
                    <a:lnTo>
                      <a:pt x="229449" y="43837"/>
                    </a:lnTo>
                    <a:lnTo>
                      <a:pt x="228893" y="43466"/>
                    </a:lnTo>
                    <a:lnTo>
                      <a:pt x="228337" y="43133"/>
                    </a:lnTo>
                    <a:lnTo>
                      <a:pt x="227707" y="42873"/>
                    </a:lnTo>
                    <a:lnTo>
                      <a:pt x="227040" y="42651"/>
                    </a:lnTo>
                    <a:lnTo>
                      <a:pt x="226373" y="42540"/>
                    </a:lnTo>
                    <a:lnTo>
                      <a:pt x="225632" y="42503"/>
                    </a:lnTo>
                    <a:lnTo>
                      <a:pt x="224854" y="42540"/>
                    </a:lnTo>
                    <a:lnTo>
                      <a:pt x="224075" y="42651"/>
                    </a:lnTo>
                    <a:lnTo>
                      <a:pt x="223223" y="42911"/>
                    </a:lnTo>
                    <a:lnTo>
                      <a:pt x="223223" y="42911"/>
                    </a:lnTo>
                    <a:lnTo>
                      <a:pt x="220852" y="43689"/>
                    </a:lnTo>
                    <a:lnTo>
                      <a:pt x="218443" y="44578"/>
                    </a:lnTo>
                    <a:lnTo>
                      <a:pt x="216071" y="45504"/>
                    </a:lnTo>
                    <a:lnTo>
                      <a:pt x="213700" y="46468"/>
                    </a:lnTo>
                    <a:lnTo>
                      <a:pt x="211328" y="47542"/>
                    </a:lnTo>
                    <a:lnTo>
                      <a:pt x="208994" y="48654"/>
                    </a:lnTo>
                    <a:lnTo>
                      <a:pt x="206696" y="49803"/>
                    </a:lnTo>
                    <a:lnTo>
                      <a:pt x="204436" y="51026"/>
                    </a:lnTo>
                    <a:lnTo>
                      <a:pt x="202176" y="52323"/>
                    </a:lnTo>
                    <a:lnTo>
                      <a:pt x="199989" y="53694"/>
                    </a:lnTo>
                    <a:lnTo>
                      <a:pt x="197840" y="55102"/>
                    </a:lnTo>
                    <a:lnTo>
                      <a:pt x="195728" y="56584"/>
                    </a:lnTo>
                    <a:lnTo>
                      <a:pt x="193690" y="58103"/>
                    </a:lnTo>
                    <a:lnTo>
                      <a:pt x="191726" y="59697"/>
                    </a:lnTo>
                    <a:lnTo>
                      <a:pt x="190725" y="60512"/>
                    </a:lnTo>
                    <a:lnTo>
                      <a:pt x="189799" y="61364"/>
                    </a:lnTo>
                    <a:lnTo>
                      <a:pt x="188873" y="62217"/>
                    </a:lnTo>
                    <a:lnTo>
                      <a:pt x="187946" y="63069"/>
                    </a:lnTo>
                    <a:lnTo>
                      <a:pt x="187057" y="63958"/>
                    </a:lnTo>
                    <a:lnTo>
                      <a:pt x="186168" y="64847"/>
                    </a:lnTo>
                    <a:lnTo>
                      <a:pt x="185315" y="65737"/>
                    </a:lnTo>
                    <a:lnTo>
                      <a:pt x="184463" y="66663"/>
                    </a:lnTo>
                    <a:lnTo>
                      <a:pt x="183648" y="67627"/>
                    </a:lnTo>
                    <a:lnTo>
                      <a:pt x="182870" y="68553"/>
                    </a:lnTo>
                    <a:lnTo>
                      <a:pt x="182091" y="69554"/>
                    </a:lnTo>
                    <a:lnTo>
                      <a:pt x="181350" y="70517"/>
                    </a:lnTo>
                    <a:lnTo>
                      <a:pt x="180646" y="71518"/>
                    </a:lnTo>
                    <a:lnTo>
                      <a:pt x="179942" y="72518"/>
                    </a:lnTo>
                    <a:lnTo>
                      <a:pt x="179275" y="73556"/>
                    </a:lnTo>
                    <a:lnTo>
                      <a:pt x="178608" y="74593"/>
                    </a:lnTo>
                    <a:lnTo>
                      <a:pt x="177978" y="75668"/>
                    </a:lnTo>
                    <a:lnTo>
                      <a:pt x="177385" y="76742"/>
                    </a:lnTo>
                    <a:lnTo>
                      <a:pt x="176830" y="77817"/>
                    </a:lnTo>
                    <a:lnTo>
                      <a:pt x="176274" y="78929"/>
                    </a:lnTo>
                    <a:lnTo>
                      <a:pt x="175755" y="80040"/>
                    </a:lnTo>
                    <a:lnTo>
                      <a:pt x="175273" y="81189"/>
                    </a:lnTo>
                    <a:lnTo>
                      <a:pt x="174829" y="82338"/>
                    </a:lnTo>
                    <a:lnTo>
                      <a:pt x="174421" y="83524"/>
                    </a:lnTo>
                    <a:lnTo>
                      <a:pt x="174013" y="84672"/>
                    </a:lnTo>
                    <a:lnTo>
                      <a:pt x="173643" y="85895"/>
                    </a:lnTo>
                    <a:lnTo>
                      <a:pt x="173309" y="87081"/>
                    </a:lnTo>
                    <a:lnTo>
                      <a:pt x="173050" y="88304"/>
                    </a:lnTo>
                    <a:lnTo>
                      <a:pt x="172753" y="89564"/>
                    </a:lnTo>
                    <a:lnTo>
                      <a:pt x="172531" y="90824"/>
                    </a:lnTo>
                    <a:lnTo>
                      <a:pt x="172346" y="92083"/>
                    </a:lnTo>
                    <a:lnTo>
                      <a:pt x="172198" y="93343"/>
                    </a:lnTo>
                    <a:lnTo>
                      <a:pt x="172049" y="94640"/>
                    </a:lnTo>
                    <a:lnTo>
                      <a:pt x="171975" y="95974"/>
                    </a:lnTo>
                    <a:lnTo>
                      <a:pt x="171938" y="97308"/>
                    </a:lnTo>
                    <a:lnTo>
                      <a:pt x="171901" y="98642"/>
                    </a:lnTo>
                    <a:lnTo>
                      <a:pt x="171901" y="98642"/>
                    </a:lnTo>
                    <a:lnTo>
                      <a:pt x="164453" y="98383"/>
                    </a:lnTo>
                    <a:lnTo>
                      <a:pt x="156968" y="98049"/>
                    </a:lnTo>
                    <a:lnTo>
                      <a:pt x="156968" y="98049"/>
                    </a:lnTo>
                    <a:lnTo>
                      <a:pt x="153929" y="97901"/>
                    </a:lnTo>
                    <a:lnTo>
                      <a:pt x="150928" y="97716"/>
                    </a:lnTo>
                    <a:lnTo>
                      <a:pt x="147926" y="97457"/>
                    </a:lnTo>
                    <a:lnTo>
                      <a:pt x="144925" y="97160"/>
                    </a:lnTo>
                    <a:lnTo>
                      <a:pt x="141960" y="96827"/>
                    </a:lnTo>
                    <a:lnTo>
                      <a:pt x="139033" y="96456"/>
                    </a:lnTo>
                    <a:lnTo>
                      <a:pt x="136105" y="96048"/>
                    </a:lnTo>
                    <a:lnTo>
                      <a:pt x="133178" y="95567"/>
                    </a:lnTo>
                    <a:lnTo>
                      <a:pt x="130288" y="95085"/>
                    </a:lnTo>
                    <a:lnTo>
                      <a:pt x="127434" y="94529"/>
                    </a:lnTo>
                    <a:lnTo>
                      <a:pt x="124581" y="93936"/>
                    </a:lnTo>
                    <a:lnTo>
                      <a:pt x="121728" y="93306"/>
                    </a:lnTo>
                    <a:lnTo>
                      <a:pt x="118912" y="92602"/>
                    </a:lnTo>
                    <a:lnTo>
                      <a:pt x="116132" y="91898"/>
                    </a:lnTo>
                    <a:lnTo>
                      <a:pt x="113390" y="91120"/>
                    </a:lnTo>
                    <a:lnTo>
                      <a:pt x="110648" y="90305"/>
                    </a:lnTo>
                    <a:lnTo>
                      <a:pt x="107906" y="89452"/>
                    </a:lnTo>
                    <a:lnTo>
                      <a:pt x="105238" y="88563"/>
                    </a:lnTo>
                    <a:lnTo>
                      <a:pt x="102533" y="87637"/>
                    </a:lnTo>
                    <a:lnTo>
                      <a:pt x="99902" y="86636"/>
                    </a:lnTo>
                    <a:lnTo>
                      <a:pt x="97271" y="85599"/>
                    </a:lnTo>
                    <a:lnTo>
                      <a:pt x="94677" y="84524"/>
                    </a:lnTo>
                    <a:lnTo>
                      <a:pt x="92120" y="83412"/>
                    </a:lnTo>
                    <a:lnTo>
                      <a:pt x="89563" y="82264"/>
                    </a:lnTo>
                    <a:lnTo>
                      <a:pt x="87081" y="81078"/>
                    </a:lnTo>
                    <a:lnTo>
                      <a:pt x="84598" y="79818"/>
                    </a:lnTo>
                    <a:lnTo>
                      <a:pt x="82115" y="78521"/>
                    </a:lnTo>
                    <a:lnTo>
                      <a:pt x="79707" y="77224"/>
                    </a:lnTo>
                    <a:lnTo>
                      <a:pt x="77298" y="75816"/>
                    </a:lnTo>
                    <a:lnTo>
                      <a:pt x="74927" y="74408"/>
                    </a:lnTo>
                    <a:lnTo>
                      <a:pt x="72592" y="72963"/>
                    </a:lnTo>
                    <a:lnTo>
                      <a:pt x="70295" y="71443"/>
                    </a:lnTo>
                    <a:lnTo>
                      <a:pt x="67997" y="69924"/>
                    </a:lnTo>
                    <a:lnTo>
                      <a:pt x="65774" y="68331"/>
                    </a:lnTo>
                    <a:lnTo>
                      <a:pt x="63550" y="66700"/>
                    </a:lnTo>
                    <a:lnTo>
                      <a:pt x="61364" y="64996"/>
                    </a:lnTo>
                    <a:lnTo>
                      <a:pt x="59215" y="63291"/>
                    </a:lnTo>
                    <a:lnTo>
                      <a:pt x="57103" y="61512"/>
                    </a:lnTo>
                    <a:lnTo>
                      <a:pt x="55028" y="59734"/>
                    </a:lnTo>
                    <a:lnTo>
                      <a:pt x="52990" y="57881"/>
                    </a:lnTo>
                    <a:lnTo>
                      <a:pt x="50989" y="55991"/>
                    </a:lnTo>
                    <a:lnTo>
                      <a:pt x="48988" y="54064"/>
                    </a:lnTo>
                    <a:lnTo>
                      <a:pt x="47061" y="52063"/>
                    </a:lnTo>
                    <a:lnTo>
                      <a:pt x="45171" y="50062"/>
                    </a:lnTo>
                    <a:lnTo>
                      <a:pt x="43318" y="47987"/>
                    </a:lnTo>
                    <a:lnTo>
                      <a:pt x="41465" y="45875"/>
                    </a:lnTo>
                    <a:lnTo>
                      <a:pt x="39687" y="43726"/>
                    </a:lnTo>
                    <a:lnTo>
                      <a:pt x="37945" y="41539"/>
                    </a:lnTo>
                    <a:lnTo>
                      <a:pt x="36240" y="39316"/>
                    </a:lnTo>
                    <a:lnTo>
                      <a:pt x="34573" y="37019"/>
                    </a:lnTo>
                    <a:lnTo>
                      <a:pt x="32942" y="34721"/>
                    </a:lnTo>
                    <a:lnTo>
                      <a:pt x="31349" y="32350"/>
                    </a:lnTo>
                    <a:lnTo>
                      <a:pt x="29793" y="29941"/>
                    </a:lnTo>
                    <a:lnTo>
                      <a:pt x="28311" y="27495"/>
                    </a:lnTo>
                    <a:lnTo>
                      <a:pt x="26828" y="25013"/>
                    </a:lnTo>
                    <a:lnTo>
                      <a:pt x="25420" y="22456"/>
                    </a:lnTo>
                    <a:lnTo>
                      <a:pt x="24049" y="19899"/>
                    </a:lnTo>
                    <a:lnTo>
                      <a:pt x="22715" y="17268"/>
                    </a:lnTo>
                    <a:lnTo>
                      <a:pt x="21418" y="14600"/>
                    </a:lnTo>
                    <a:lnTo>
                      <a:pt x="20195" y="11895"/>
                    </a:lnTo>
                    <a:lnTo>
                      <a:pt x="18972" y="9153"/>
                    </a:lnTo>
                    <a:lnTo>
                      <a:pt x="17824" y="6374"/>
                    </a:lnTo>
                    <a:lnTo>
                      <a:pt x="16712" y="3520"/>
                    </a:lnTo>
                    <a:lnTo>
                      <a:pt x="15675" y="667"/>
                    </a:lnTo>
                  </a:path>
                </a:pathLst>
              </a:custGeom>
              <a:noFill/>
              <a:ln>
                <a:noFill/>
              </a:ln>
              <a:effectLst>
                <a:outerShdw blurRad="85725" dist="19050" dir="15660000" algn="bl" rotWithShape="0">
                  <a:srgbClr val="A58164">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 name="Google Shape;173;p2"/>
            <p:cNvGrpSpPr/>
            <p:nvPr/>
          </p:nvGrpSpPr>
          <p:grpSpPr>
            <a:xfrm>
              <a:off x="7798861" y="1098956"/>
              <a:ext cx="538051" cy="524800"/>
              <a:chOff x="3228225" y="3246725"/>
              <a:chExt cx="356325" cy="347550"/>
            </a:xfrm>
          </p:grpSpPr>
          <p:sp>
            <p:nvSpPr>
              <p:cNvPr id="174" name="Google Shape;174;p2"/>
              <p:cNvSpPr/>
              <p:nvPr/>
            </p:nvSpPr>
            <p:spPr>
              <a:xfrm>
                <a:off x="3319400" y="3246725"/>
                <a:ext cx="173625" cy="173625"/>
              </a:xfrm>
              <a:custGeom>
                <a:avLst/>
                <a:gdLst/>
                <a:ahLst/>
                <a:cxnLst/>
                <a:rect l="l" t="t" r="r" b="b"/>
                <a:pathLst>
                  <a:path w="6945" h="6945" extrusionOk="0">
                    <a:moveTo>
                      <a:pt x="3466" y="1"/>
                    </a:moveTo>
                    <a:cubicBezTo>
                      <a:pt x="1558" y="1"/>
                      <a:pt x="1" y="1558"/>
                      <a:pt x="1" y="3479"/>
                    </a:cubicBezTo>
                    <a:cubicBezTo>
                      <a:pt x="1" y="5400"/>
                      <a:pt x="1558" y="6945"/>
                      <a:pt x="3466" y="6945"/>
                    </a:cubicBezTo>
                    <a:cubicBezTo>
                      <a:pt x="5387" y="6945"/>
                      <a:pt x="6945" y="5400"/>
                      <a:pt x="6945" y="3479"/>
                    </a:cubicBezTo>
                    <a:cubicBezTo>
                      <a:pt x="6945" y="1558"/>
                      <a:pt x="5387" y="1"/>
                      <a:pt x="3466" y="1"/>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175;p2"/>
              <p:cNvSpPr/>
              <p:nvPr/>
            </p:nvSpPr>
            <p:spPr>
              <a:xfrm>
                <a:off x="3410900" y="3313575"/>
                <a:ext cx="173650" cy="173625"/>
              </a:xfrm>
              <a:custGeom>
                <a:avLst/>
                <a:gdLst/>
                <a:ahLst/>
                <a:cxnLst/>
                <a:rect l="l" t="t" r="r" b="b"/>
                <a:pathLst>
                  <a:path w="6946" h="6945" extrusionOk="0">
                    <a:moveTo>
                      <a:pt x="3479" y="0"/>
                    </a:moveTo>
                    <a:cubicBezTo>
                      <a:pt x="1558" y="0"/>
                      <a:pt x="1" y="1545"/>
                      <a:pt x="1" y="3466"/>
                    </a:cubicBezTo>
                    <a:cubicBezTo>
                      <a:pt x="1" y="5387"/>
                      <a:pt x="1558" y="6945"/>
                      <a:pt x="3479" y="6945"/>
                    </a:cubicBezTo>
                    <a:cubicBezTo>
                      <a:pt x="5400" y="6945"/>
                      <a:pt x="6945" y="5387"/>
                      <a:pt x="6945" y="3466"/>
                    </a:cubicBezTo>
                    <a:cubicBezTo>
                      <a:pt x="6945" y="1545"/>
                      <a:pt x="5400" y="0"/>
                      <a:pt x="3479" y="0"/>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2"/>
              <p:cNvSpPr/>
              <p:nvPr/>
            </p:nvSpPr>
            <p:spPr>
              <a:xfrm>
                <a:off x="3262950" y="3420650"/>
                <a:ext cx="173625" cy="173625"/>
              </a:xfrm>
              <a:custGeom>
                <a:avLst/>
                <a:gdLst/>
                <a:ahLst/>
                <a:cxnLst/>
                <a:rect l="l" t="t" r="r" b="b"/>
                <a:pathLst>
                  <a:path w="6945" h="6945" extrusionOk="0">
                    <a:moveTo>
                      <a:pt x="3479" y="1"/>
                    </a:moveTo>
                    <a:cubicBezTo>
                      <a:pt x="1558" y="1"/>
                      <a:pt x="0" y="1545"/>
                      <a:pt x="0" y="3466"/>
                    </a:cubicBezTo>
                    <a:cubicBezTo>
                      <a:pt x="0" y="5387"/>
                      <a:pt x="1558" y="6945"/>
                      <a:pt x="3479" y="6945"/>
                    </a:cubicBezTo>
                    <a:cubicBezTo>
                      <a:pt x="5387" y="6945"/>
                      <a:pt x="6944" y="5387"/>
                      <a:pt x="6944" y="3466"/>
                    </a:cubicBezTo>
                    <a:cubicBezTo>
                      <a:pt x="6944" y="1545"/>
                      <a:pt x="5387" y="1"/>
                      <a:pt x="3479" y="1"/>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2"/>
              <p:cNvSpPr/>
              <p:nvPr/>
            </p:nvSpPr>
            <p:spPr>
              <a:xfrm>
                <a:off x="3228225" y="3313575"/>
                <a:ext cx="173625" cy="173625"/>
              </a:xfrm>
              <a:custGeom>
                <a:avLst/>
                <a:gdLst/>
                <a:ahLst/>
                <a:cxnLst/>
                <a:rect l="l" t="t" r="r" b="b"/>
                <a:pathLst>
                  <a:path w="6945" h="6945" extrusionOk="0">
                    <a:moveTo>
                      <a:pt x="3466" y="0"/>
                    </a:moveTo>
                    <a:cubicBezTo>
                      <a:pt x="1558" y="0"/>
                      <a:pt x="0" y="1545"/>
                      <a:pt x="0" y="3466"/>
                    </a:cubicBezTo>
                    <a:cubicBezTo>
                      <a:pt x="0" y="5387"/>
                      <a:pt x="1558" y="6945"/>
                      <a:pt x="3466" y="6945"/>
                    </a:cubicBezTo>
                    <a:cubicBezTo>
                      <a:pt x="5387" y="6945"/>
                      <a:pt x="6944" y="5387"/>
                      <a:pt x="6944" y="3466"/>
                    </a:cubicBezTo>
                    <a:cubicBezTo>
                      <a:pt x="6944" y="1545"/>
                      <a:pt x="5387" y="0"/>
                      <a:pt x="3466" y="0"/>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78;p2"/>
              <p:cNvSpPr/>
              <p:nvPr/>
            </p:nvSpPr>
            <p:spPr>
              <a:xfrm>
                <a:off x="3376525" y="3420650"/>
                <a:ext cx="173625" cy="173625"/>
              </a:xfrm>
              <a:custGeom>
                <a:avLst/>
                <a:gdLst/>
                <a:ahLst/>
                <a:cxnLst/>
                <a:rect l="l" t="t" r="r" b="b"/>
                <a:pathLst>
                  <a:path w="6945" h="6945" extrusionOk="0">
                    <a:moveTo>
                      <a:pt x="3479" y="1"/>
                    </a:moveTo>
                    <a:cubicBezTo>
                      <a:pt x="1558" y="1"/>
                      <a:pt x="0" y="1545"/>
                      <a:pt x="0" y="3466"/>
                    </a:cubicBezTo>
                    <a:cubicBezTo>
                      <a:pt x="0" y="5387"/>
                      <a:pt x="1558" y="6945"/>
                      <a:pt x="3479" y="6945"/>
                    </a:cubicBezTo>
                    <a:cubicBezTo>
                      <a:pt x="5387" y="6945"/>
                      <a:pt x="6944" y="5387"/>
                      <a:pt x="6944" y="3466"/>
                    </a:cubicBezTo>
                    <a:cubicBezTo>
                      <a:pt x="6944" y="1545"/>
                      <a:pt x="5387" y="1"/>
                      <a:pt x="3479" y="1"/>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179;p2"/>
              <p:cNvSpPr/>
              <p:nvPr/>
            </p:nvSpPr>
            <p:spPr>
              <a:xfrm>
                <a:off x="3343750" y="3300550"/>
                <a:ext cx="124625" cy="115950"/>
              </a:xfrm>
              <a:custGeom>
                <a:avLst/>
                <a:gdLst/>
                <a:ahLst/>
                <a:cxnLst/>
                <a:rect l="l" t="t" r="r" b="b"/>
                <a:pathLst>
                  <a:path w="4985" h="4638" extrusionOk="0">
                    <a:moveTo>
                      <a:pt x="2489" y="1"/>
                    </a:moveTo>
                    <a:cubicBezTo>
                      <a:pt x="2370" y="1"/>
                      <a:pt x="2250" y="10"/>
                      <a:pt x="2129" y="28"/>
                    </a:cubicBezTo>
                    <a:cubicBezTo>
                      <a:pt x="857" y="223"/>
                      <a:pt x="0" y="1417"/>
                      <a:pt x="195" y="2676"/>
                    </a:cubicBezTo>
                    <a:cubicBezTo>
                      <a:pt x="383" y="3827"/>
                      <a:pt x="1367" y="4638"/>
                      <a:pt x="2495" y="4638"/>
                    </a:cubicBezTo>
                    <a:cubicBezTo>
                      <a:pt x="2614" y="4638"/>
                      <a:pt x="2734" y="4629"/>
                      <a:pt x="2856" y="4610"/>
                    </a:cubicBezTo>
                    <a:cubicBezTo>
                      <a:pt x="4115" y="4415"/>
                      <a:pt x="4984" y="3221"/>
                      <a:pt x="4777" y="1962"/>
                    </a:cubicBezTo>
                    <a:cubicBezTo>
                      <a:pt x="4600" y="811"/>
                      <a:pt x="3617" y="1"/>
                      <a:pt x="2489" y="1"/>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2"/>
              <p:cNvSpPr/>
              <p:nvPr/>
            </p:nvSpPr>
            <p:spPr>
              <a:xfrm>
                <a:off x="3413825" y="3349725"/>
                <a:ext cx="121075" cy="116250"/>
              </a:xfrm>
              <a:custGeom>
                <a:avLst/>
                <a:gdLst/>
                <a:ahLst/>
                <a:cxnLst/>
                <a:rect l="l" t="t" r="r" b="b"/>
                <a:pathLst>
                  <a:path w="4843" h="4650" extrusionOk="0">
                    <a:moveTo>
                      <a:pt x="2421" y="0"/>
                    </a:moveTo>
                    <a:cubicBezTo>
                      <a:pt x="1228" y="0"/>
                      <a:pt x="203" y="928"/>
                      <a:pt x="105" y="2137"/>
                    </a:cubicBezTo>
                    <a:cubicBezTo>
                      <a:pt x="1" y="3409"/>
                      <a:pt x="961" y="4538"/>
                      <a:pt x="2233" y="4642"/>
                    </a:cubicBezTo>
                    <a:cubicBezTo>
                      <a:pt x="2297" y="4647"/>
                      <a:pt x="2361" y="4650"/>
                      <a:pt x="2424" y="4650"/>
                    </a:cubicBezTo>
                    <a:cubicBezTo>
                      <a:pt x="3616" y="4650"/>
                      <a:pt x="4640" y="3734"/>
                      <a:pt x="4738" y="2513"/>
                    </a:cubicBezTo>
                    <a:cubicBezTo>
                      <a:pt x="4842" y="1241"/>
                      <a:pt x="3895" y="112"/>
                      <a:pt x="2610" y="8"/>
                    </a:cubicBezTo>
                    <a:cubicBezTo>
                      <a:pt x="2546" y="3"/>
                      <a:pt x="2484" y="0"/>
                      <a:pt x="2421" y="0"/>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2"/>
              <p:cNvSpPr/>
              <p:nvPr/>
            </p:nvSpPr>
            <p:spPr>
              <a:xfrm>
                <a:off x="3305125" y="3429700"/>
                <a:ext cx="118475" cy="116250"/>
              </a:xfrm>
              <a:custGeom>
                <a:avLst/>
                <a:gdLst/>
                <a:ahLst/>
                <a:cxnLst/>
                <a:rect l="l" t="t" r="r" b="b"/>
                <a:pathLst>
                  <a:path w="4739" h="4650" extrusionOk="0">
                    <a:moveTo>
                      <a:pt x="2368" y="0"/>
                    </a:moveTo>
                    <a:cubicBezTo>
                      <a:pt x="2336" y="0"/>
                      <a:pt x="2304" y="1"/>
                      <a:pt x="2272" y="2"/>
                    </a:cubicBezTo>
                    <a:cubicBezTo>
                      <a:pt x="1000" y="54"/>
                      <a:pt x="0" y="1131"/>
                      <a:pt x="52" y="2416"/>
                    </a:cubicBezTo>
                    <a:cubicBezTo>
                      <a:pt x="103" y="3677"/>
                      <a:pt x="1141" y="4650"/>
                      <a:pt x="2381" y="4650"/>
                    </a:cubicBezTo>
                    <a:cubicBezTo>
                      <a:pt x="2405" y="4650"/>
                      <a:pt x="2429" y="4650"/>
                      <a:pt x="2454" y="4649"/>
                    </a:cubicBezTo>
                    <a:cubicBezTo>
                      <a:pt x="3739" y="4597"/>
                      <a:pt x="4738" y="3520"/>
                      <a:pt x="4686" y="2235"/>
                    </a:cubicBezTo>
                    <a:cubicBezTo>
                      <a:pt x="4636" y="982"/>
                      <a:pt x="3610" y="0"/>
                      <a:pt x="2368" y="0"/>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2"/>
              <p:cNvSpPr/>
              <p:nvPr/>
            </p:nvSpPr>
            <p:spPr>
              <a:xfrm>
                <a:off x="3273650" y="3350375"/>
                <a:ext cx="130475" cy="116125"/>
              </a:xfrm>
              <a:custGeom>
                <a:avLst/>
                <a:gdLst/>
                <a:ahLst/>
                <a:cxnLst/>
                <a:rect l="l" t="t" r="r" b="b"/>
                <a:pathLst>
                  <a:path w="5219" h="4645" extrusionOk="0">
                    <a:moveTo>
                      <a:pt x="2603" y="1"/>
                    </a:moveTo>
                    <a:cubicBezTo>
                      <a:pt x="1634" y="1"/>
                      <a:pt x="734" y="616"/>
                      <a:pt x="403" y="1579"/>
                    </a:cubicBezTo>
                    <a:cubicBezTo>
                      <a:pt x="0" y="2799"/>
                      <a:pt x="649" y="4110"/>
                      <a:pt x="1870" y="4525"/>
                    </a:cubicBezTo>
                    <a:cubicBezTo>
                      <a:pt x="2112" y="4606"/>
                      <a:pt x="2358" y="4644"/>
                      <a:pt x="2601" y="4644"/>
                    </a:cubicBezTo>
                    <a:cubicBezTo>
                      <a:pt x="3571" y="4644"/>
                      <a:pt x="4481" y="4034"/>
                      <a:pt x="4803" y="3058"/>
                    </a:cubicBezTo>
                    <a:cubicBezTo>
                      <a:pt x="5218" y="1851"/>
                      <a:pt x="4556" y="527"/>
                      <a:pt x="3349" y="125"/>
                    </a:cubicBezTo>
                    <a:cubicBezTo>
                      <a:pt x="3102" y="41"/>
                      <a:pt x="2850" y="1"/>
                      <a:pt x="2603" y="1"/>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183;p2"/>
              <p:cNvSpPr/>
              <p:nvPr/>
            </p:nvSpPr>
            <p:spPr>
              <a:xfrm>
                <a:off x="3386575" y="3430125"/>
                <a:ext cx="123975" cy="116075"/>
              </a:xfrm>
              <a:custGeom>
                <a:avLst/>
                <a:gdLst/>
                <a:ahLst/>
                <a:cxnLst/>
                <a:rect l="l" t="t" r="r" b="b"/>
                <a:pathLst>
                  <a:path w="4959" h="4643" extrusionOk="0">
                    <a:moveTo>
                      <a:pt x="2478" y="0"/>
                    </a:moveTo>
                    <a:cubicBezTo>
                      <a:pt x="2367" y="0"/>
                      <a:pt x="2255" y="8"/>
                      <a:pt x="2142" y="24"/>
                    </a:cubicBezTo>
                    <a:cubicBezTo>
                      <a:pt x="870" y="206"/>
                      <a:pt x="0" y="1387"/>
                      <a:pt x="182" y="2646"/>
                    </a:cubicBezTo>
                    <a:cubicBezTo>
                      <a:pt x="348" y="3806"/>
                      <a:pt x="1345" y="4643"/>
                      <a:pt x="2475" y="4643"/>
                    </a:cubicBezTo>
                    <a:cubicBezTo>
                      <a:pt x="2584" y="4643"/>
                      <a:pt x="2693" y="4635"/>
                      <a:pt x="2804" y="4619"/>
                    </a:cubicBezTo>
                    <a:cubicBezTo>
                      <a:pt x="4076" y="4424"/>
                      <a:pt x="4959" y="3256"/>
                      <a:pt x="4777" y="1984"/>
                    </a:cubicBezTo>
                    <a:cubicBezTo>
                      <a:pt x="4600" y="825"/>
                      <a:pt x="3614" y="0"/>
                      <a:pt x="2478" y="0"/>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184;p2"/>
              <p:cNvSpPr/>
              <p:nvPr/>
            </p:nvSpPr>
            <p:spPr>
              <a:xfrm>
                <a:off x="3351525" y="3375225"/>
                <a:ext cx="109375" cy="109375"/>
              </a:xfrm>
              <a:custGeom>
                <a:avLst/>
                <a:gdLst/>
                <a:ahLst/>
                <a:cxnLst/>
                <a:rect l="l" t="t" r="r" b="b"/>
                <a:pathLst>
                  <a:path w="4375" h="4375" extrusionOk="0">
                    <a:moveTo>
                      <a:pt x="2181" y="1"/>
                    </a:moveTo>
                    <a:cubicBezTo>
                      <a:pt x="974" y="1"/>
                      <a:pt x="1" y="974"/>
                      <a:pt x="1" y="2181"/>
                    </a:cubicBezTo>
                    <a:cubicBezTo>
                      <a:pt x="1" y="3388"/>
                      <a:pt x="974" y="4375"/>
                      <a:pt x="2181" y="4375"/>
                    </a:cubicBezTo>
                    <a:cubicBezTo>
                      <a:pt x="3401" y="4375"/>
                      <a:pt x="4375" y="3388"/>
                      <a:pt x="4375" y="2181"/>
                    </a:cubicBezTo>
                    <a:cubicBezTo>
                      <a:pt x="4375" y="974"/>
                      <a:pt x="3401" y="1"/>
                      <a:pt x="2181" y="1"/>
                    </a:cubicBezTo>
                    <a:close/>
                  </a:path>
                </a:pathLst>
              </a:custGeom>
              <a:solidFill>
                <a:schemeClr val="accent3"/>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185;p2"/>
              <p:cNvSpPr/>
              <p:nvPr/>
            </p:nvSpPr>
            <p:spPr>
              <a:xfrm>
                <a:off x="3379100" y="3402800"/>
                <a:ext cx="54225" cy="54225"/>
              </a:xfrm>
              <a:custGeom>
                <a:avLst/>
                <a:gdLst/>
                <a:ahLst/>
                <a:cxnLst/>
                <a:rect l="l" t="t" r="r" b="b"/>
                <a:pathLst>
                  <a:path w="2169" h="2169" extrusionOk="0">
                    <a:moveTo>
                      <a:pt x="1091" y="1"/>
                    </a:moveTo>
                    <a:cubicBezTo>
                      <a:pt x="481" y="1"/>
                      <a:pt x="1" y="481"/>
                      <a:pt x="1" y="1078"/>
                    </a:cubicBezTo>
                    <a:cubicBezTo>
                      <a:pt x="1" y="1688"/>
                      <a:pt x="481" y="2168"/>
                      <a:pt x="1091" y="2168"/>
                    </a:cubicBezTo>
                    <a:cubicBezTo>
                      <a:pt x="1688" y="2168"/>
                      <a:pt x="2168" y="1688"/>
                      <a:pt x="2168" y="1078"/>
                    </a:cubicBezTo>
                    <a:cubicBezTo>
                      <a:pt x="2168" y="481"/>
                      <a:pt x="1688" y="1"/>
                      <a:pt x="1091" y="1"/>
                    </a:cubicBezTo>
                    <a:close/>
                  </a:path>
                </a:pathLst>
              </a:custGeom>
              <a:solidFill>
                <a:srgbClr val="FFFFFF"/>
              </a:solidFill>
              <a:ln>
                <a:noFill/>
              </a:ln>
              <a:effectLst>
                <a:outerShdw blurRad="100013" algn="bl" rotWithShape="0">
                  <a:srgbClr val="BEAA4D"/>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2"/>
              <p:cNvSpPr/>
              <p:nvPr/>
            </p:nvSpPr>
            <p:spPr>
              <a:xfrm>
                <a:off x="3395000" y="3344725"/>
                <a:ext cx="23075" cy="22725"/>
              </a:xfrm>
              <a:custGeom>
                <a:avLst/>
                <a:gdLst/>
                <a:ahLst/>
                <a:cxnLst/>
                <a:rect l="l" t="t" r="r" b="b"/>
                <a:pathLst>
                  <a:path w="923" h="909" extrusionOk="0">
                    <a:moveTo>
                      <a:pt x="455" y="0"/>
                    </a:moveTo>
                    <a:cubicBezTo>
                      <a:pt x="209" y="0"/>
                      <a:pt x="1" y="195"/>
                      <a:pt x="1" y="455"/>
                    </a:cubicBezTo>
                    <a:cubicBezTo>
                      <a:pt x="1" y="688"/>
                      <a:pt x="196" y="909"/>
                      <a:pt x="455" y="909"/>
                    </a:cubicBezTo>
                    <a:cubicBezTo>
                      <a:pt x="715" y="909"/>
                      <a:pt x="922" y="701"/>
                      <a:pt x="909" y="455"/>
                    </a:cubicBezTo>
                    <a:cubicBezTo>
                      <a:pt x="909" y="208"/>
                      <a:pt x="689" y="0"/>
                      <a:pt x="45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2"/>
              <p:cNvSpPr/>
              <p:nvPr/>
            </p:nvSpPr>
            <p:spPr>
              <a:xfrm>
                <a:off x="3401825" y="3355750"/>
                <a:ext cx="9100" cy="57800"/>
              </a:xfrm>
              <a:custGeom>
                <a:avLst/>
                <a:gdLst/>
                <a:ahLst/>
                <a:cxnLst/>
                <a:rect l="l" t="t" r="r" b="b"/>
                <a:pathLst>
                  <a:path w="364" h="2312" extrusionOk="0">
                    <a:moveTo>
                      <a:pt x="0" y="1"/>
                    </a:moveTo>
                    <a:lnTo>
                      <a:pt x="0" y="2311"/>
                    </a:lnTo>
                    <a:lnTo>
                      <a:pt x="364" y="2311"/>
                    </a:lnTo>
                    <a:lnTo>
                      <a:pt x="36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88;p2"/>
              <p:cNvSpPr/>
              <p:nvPr/>
            </p:nvSpPr>
            <p:spPr>
              <a:xfrm>
                <a:off x="3349900" y="3358350"/>
                <a:ext cx="26000" cy="22950"/>
              </a:xfrm>
              <a:custGeom>
                <a:avLst/>
                <a:gdLst/>
                <a:ahLst/>
                <a:cxnLst/>
                <a:rect l="l" t="t" r="r" b="b"/>
                <a:pathLst>
                  <a:path w="1040" h="918" extrusionOk="0">
                    <a:moveTo>
                      <a:pt x="517" y="0"/>
                    </a:moveTo>
                    <a:cubicBezTo>
                      <a:pt x="421" y="0"/>
                      <a:pt x="323" y="29"/>
                      <a:pt x="234" y="91"/>
                    </a:cubicBezTo>
                    <a:cubicBezTo>
                      <a:pt x="53" y="234"/>
                      <a:pt x="1" y="520"/>
                      <a:pt x="143" y="740"/>
                    </a:cubicBezTo>
                    <a:cubicBezTo>
                      <a:pt x="228" y="856"/>
                      <a:pt x="369" y="917"/>
                      <a:pt x="512" y="917"/>
                    </a:cubicBezTo>
                    <a:cubicBezTo>
                      <a:pt x="610" y="917"/>
                      <a:pt x="708" y="889"/>
                      <a:pt x="792" y="831"/>
                    </a:cubicBezTo>
                    <a:cubicBezTo>
                      <a:pt x="987" y="688"/>
                      <a:pt x="1039" y="390"/>
                      <a:pt x="883" y="182"/>
                    </a:cubicBezTo>
                    <a:cubicBezTo>
                      <a:pt x="798" y="65"/>
                      <a:pt x="661" y="0"/>
                      <a:pt x="51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9;p2"/>
              <p:cNvSpPr/>
              <p:nvPr/>
            </p:nvSpPr>
            <p:spPr>
              <a:xfrm>
                <a:off x="3358675" y="3367125"/>
                <a:ext cx="41875" cy="52250"/>
              </a:xfrm>
              <a:custGeom>
                <a:avLst/>
                <a:gdLst/>
                <a:ahLst/>
                <a:cxnLst/>
                <a:rect l="l" t="t" r="r" b="b"/>
                <a:pathLst>
                  <a:path w="1675" h="2090" extrusionOk="0">
                    <a:moveTo>
                      <a:pt x="312" y="0"/>
                    </a:moveTo>
                    <a:lnTo>
                      <a:pt x="0" y="221"/>
                    </a:lnTo>
                    <a:lnTo>
                      <a:pt x="1363" y="2090"/>
                    </a:lnTo>
                    <a:lnTo>
                      <a:pt x="1675" y="1869"/>
                    </a:lnTo>
                    <a:lnTo>
                      <a:pt x="31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2"/>
              <p:cNvSpPr/>
              <p:nvPr/>
            </p:nvSpPr>
            <p:spPr>
              <a:xfrm>
                <a:off x="3322975" y="3395100"/>
                <a:ext cx="25975" cy="23225"/>
              </a:xfrm>
              <a:custGeom>
                <a:avLst/>
                <a:gdLst/>
                <a:ahLst/>
                <a:cxnLst/>
                <a:rect l="l" t="t" r="r" b="b"/>
                <a:pathLst>
                  <a:path w="1039" h="929" extrusionOk="0">
                    <a:moveTo>
                      <a:pt x="530" y="1"/>
                    </a:moveTo>
                    <a:cubicBezTo>
                      <a:pt x="334" y="1"/>
                      <a:pt x="154" y="123"/>
                      <a:pt x="91" y="322"/>
                    </a:cubicBezTo>
                    <a:cubicBezTo>
                      <a:pt x="0" y="568"/>
                      <a:pt x="130" y="828"/>
                      <a:pt x="377" y="906"/>
                    </a:cubicBezTo>
                    <a:cubicBezTo>
                      <a:pt x="425" y="921"/>
                      <a:pt x="474" y="928"/>
                      <a:pt x="522" y="928"/>
                    </a:cubicBezTo>
                    <a:cubicBezTo>
                      <a:pt x="718" y="928"/>
                      <a:pt x="898" y="806"/>
                      <a:pt x="961" y="607"/>
                    </a:cubicBezTo>
                    <a:cubicBezTo>
                      <a:pt x="1039" y="374"/>
                      <a:pt x="896" y="114"/>
                      <a:pt x="675" y="23"/>
                    </a:cubicBezTo>
                    <a:cubicBezTo>
                      <a:pt x="627" y="8"/>
                      <a:pt x="578" y="1"/>
                      <a:pt x="53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2"/>
              <p:cNvSpPr/>
              <p:nvPr/>
            </p:nvSpPr>
            <p:spPr>
              <a:xfrm>
                <a:off x="3334650" y="3402475"/>
                <a:ext cx="58100" cy="26650"/>
              </a:xfrm>
              <a:custGeom>
                <a:avLst/>
                <a:gdLst/>
                <a:ahLst/>
                <a:cxnLst/>
                <a:rect l="l" t="t" r="r" b="b"/>
                <a:pathLst>
                  <a:path w="2324" h="1066" extrusionOk="0">
                    <a:moveTo>
                      <a:pt x="117" y="1"/>
                    </a:moveTo>
                    <a:lnTo>
                      <a:pt x="1" y="351"/>
                    </a:lnTo>
                    <a:lnTo>
                      <a:pt x="2207" y="1065"/>
                    </a:lnTo>
                    <a:lnTo>
                      <a:pt x="2324" y="715"/>
                    </a:lnTo>
                    <a:lnTo>
                      <a:pt x="11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92;p2"/>
              <p:cNvSpPr/>
              <p:nvPr/>
            </p:nvSpPr>
            <p:spPr>
              <a:xfrm>
                <a:off x="3322975" y="3441025"/>
                <a:ext cx="25975" cy="23050"/>
              </a:xfrm>
              <a:custGeom>
                <a:avLst/>
                <a:gdLst/>
                <a:ahLst/>
                <a:cxnLst/>
                <a:rect l="l" t="t" r="r" b="b"/>
                <a:pathLst>
                  <a:path w="1039" h="922" extrusionOk="0">
                    <a:moveTo>
                      <a:pt x="537" y="0"/>
                    </a:moveTo>
                    <a:cubicBezTo>
                      <a:pt x="484" y="0"/>
                      <a:pt x="430" y="10"/>
                      <a:pt x="377" y="29"/>
                    </a:cubicBezTo>
                    <a:cubicBezTo>
                      <a:pt x="130" y="107"/>
                      <a:pt x="0" y="367"/>
                      <a:pt x="91" y="613"/>
                    </a:cubicBezTo>
                    <a:cubicBezTo>
                      <a:pt x="154" y="801"/>
                      <a:pt x="333" y="922"/>
                      <a:pt x="529" y="922"/>
                    </a:cubicBezTo>
                    <a:cubicBezTo>
                      <a:pt x="578" y="922"/>
                      <a:pt x="627" y="914"/>
                      <a:pt x="675" y="899"/>
                    </a:cubicBezTo>
                    <a:cubicBezTo>
                      <a:pt x="909" y="821"/>
                      <a:pt x="1039" y="562"/>
                      <a:pt x="961" y="315"/>
                    </a:cubicBezTo>
                    <a:cubicBezTo>
                      <a:pt x="900" y="122"/>
                      <a:pt x="727" y="0"/>
                      <a:pt x="53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93;p2"/>
              <p:cNvSpPr/>
              <p:nvPr/>
            </p:nvSpPr>
            <p:spPr>
              <a:xfrm>
                <a:off x="3334650" y="3430725"/>
                <a:ext cx="58100" cy="26625"/>
              </a:xfrm>
              <a:custGeom>
                <a:avLst/>
                <a:gdLst/>
                <a:ahLst/>
                <a:cxnLst/>
                <a:rect l="l" t="t" r="r" b="b"/>
                <a:pathLst>
                  <a:path w="2324" h="1065" extrusionOk="0">
                    <a:moveTo>
                      <a:pt x="2207" y="0"/>
                    </a:moveTo>
                    <a:lnTo>
                      <a:pt x="1" y="714"/>
                    </a:lnTo>
                    <a:lnTo>
                      <a:pt x="117" y="1064"/>
                    </a:lnTo>
                    <a:lnTo>
                      <a:pt x="2324" y="350"/>
                    </a:lnTo>
                    <a:lnTo>
                      <a:pt x="220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94;p2"/>
              <p:cNvSpPr/>
              <p:nvPr/>
            </p:nvSpPr>
            <p:spPr>
              <a:xfrm>
                <a:off x="3349575" y="3478000"/>
                <a:ext cx="26650" cy="23250"/>
              </a:xfrm>
              <a:custGeom>
                <a:avLst/>
                <a:gdLst/>
                <a:ahLst/>
                <a:cxnLst/>
                <a:rect l="l" t="t" r="r" b="b"/>
                <a:pathLst>
                  <a:path w="1066" h="930" extrusionOk="0">
                    <a:moveTo>
                      <a:pt x="538" y="1"/>
                    </a:moveTo>
                    <a:cubicBezTo>
                      <a:pt x="390" y="1"/>
                      <a:pt x="244" y="66"/>
                      <a:pt x="156" y="186"/>
                    </a:cubicBezTo>
                    <a:cubicBezTo>
                      <a:pt x="1" y="393"/>
                      <a:pt x="40" y="692"/>
                      <a:pt x="247" y="835"/>
                    </a:cubicBezTo>
                    <a:cubicBezTo>
                      <a:pt x="337" y="898"/>
                      <a:pt x="437" y="929"/>
                      <a:pt x="534" y="929"/>
                    </a:cubicBezTo>
                    <a:cubicBezTo>
                      <a:pt x="676" y="929"/>
                      <a:pt x="811" y="862"/>
                      <a:pt x="896" y="731"/>
                    </a:cubicBezTo>
                    <a:cubicBezTo>
                      <a:pt x="1065" y="523"/>
                      <a:pt x="1013" y="225"/>
                      <a:pt x="805" y="82"/>
                    </a:cubicBezTo>
                    <a:cubicBezTo>
                      <a:pt x="725" y="27"/>
                      <a:pt x="631" y="1"/>
                      <a:pt x="53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95;p2"/>
              <p:cNvSpPr/>
              <p:nvPr/>
            </p:nvSpPr>
            <p:spPr>
              <a:xfrm>
                <a:off x="3359325" y="3439800"/>
                <a:ext cx="41550" cy="52600"/>
              </a:xfrm>
              <a:custGeom>
                <a:avLst/>
                <a:gdLst/>
                <a:ahLst/>
                <a:cxnLst/>
                <a:rect l="l" t="t" r="r" b="b"/>
                <a:pathLst>
                  <a:path w="1662" h="2104" extrusionOk="0">
                    <a:moveTo>
                      <a:pt x="1363" y="0"/>
                    </a:moveTo>
                    <a:lnTo>
                      <a:pt x="0" y="1883"/>
                    </a:lnTo>
                    <a:lnTo>
                      <a:pt x="299" y="2103"/>
                    </a:lnTo>
                    <a:lnTo>
                      <a:pt x="1661" y="221"/>
                    </a:lnTo>
                    <a:lnTo>
                      <a:pt x="136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2"/>
              <p:cNvSpPr/>
              <p:nvPr/>
            </p:nvSpPr>
            <p:spPr>
              <a:xfrm>
                <a:off x="3395000" y="3492375"/>
                <a:ext cx="22750" cy="22725"/>
              </a:xfrm>
              <a:custGeom>
                <a:avLst/>
                <a:gdLst/>
                <a:ahLst/>
                <a:cxnLst/>
                <a:rect l="l" t="t" r="r" b="b"/>
                <a:pathLst>
                  <a:path w="910" h="909" extrusionOk="0">
                    <a:moveTo>
                      <a:pt x="455" y="0"/>
                    </a:moveTo>
                    <a:cubicBezTo>
                      <a:pt x="209" y="0"/>
                      <a:pt x="1" y="195"/>
                      <a:pt x="1" y="454"/>
                    </a:cubicBezTo>
                    <a:cubicBezTo>
                      <a:pt x="1" y="701"/>
                      <a:pt x="196" y="909"/>
                      <a:pt x="455" y="909"/>
                    </a:cubicBezTo>
                    <a:cubicBezTo>
                      <a:pt x="689" y="909"/>
                      <a:pt x="909" y="714"/>
                      <a:pt x="909" y="454"/>
                    </a:cubicBezTo>
                    <a:cubicBezTo>
                      <a:pt x="909" y="208"/>
                      <a:pt x="702" y="0"/>
                      <a:pt x="45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2"/>
              <p:cNvSpPr/>
              <p:nvPr/>
            </p:nvSpPr>
            <p:spPr>
              <a:xfrm>
                <a:off x="3401825" y="3445650"/>
                <a:ext cx="9100" cy="58100"/>
              </a:xfrm>
              <a:custGeom>
                <a:avLst/>
                <a:gdLst/>
                <a:ahLst/>
                <a:cxnLst/>
                <a:rect l="l" t="t" r="r" b="b"/>
                <a:pathLst>
                  <a:path w="364" h="2324" extrusionOk="0">
                    <a:moveTo>
                      <a:pt x="0" y="0"/>
                    </a:moveTo>
                    <a:lnTo>
                      <a:pt x="0" y="2323"/>
                    </a:lnTo>
                    <a:lnTo>
                      <a:pt x="364" y="2323"/>
                    </a:lnTo>
                    <a:lnTo>
                      <a:pt x="36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2"/>
              <p:cNvSpPr/>
              <p:nvPr/>
            </p:nvSpPr>
            <p:spPr>
              <a:xfrm>
                <a:off x="3436550" y="3478000"/>
                <a:ext cx="26625" cy="22925"/>
              </a:xfrm>
              <a:custGeom>
                <a:avLst/>
                <a:gdLst/>
                <a:ahLst/>
                <a:cxnLst/>
                <a:rect l="l" t="t" r="r" b="b"/>
                <a:pathLst>
                  <a:path w="1065" h="917" extrusionOk="0">
                    <a:moveTo>
                      <a:pt x="533" y="1"/>
                    </a:moveTo>
                    <a:cubicBezTo>
                      <a:pt x="440" y="1"/>
                      <a:pt x="345" y="27"/>
                      <a:pt x="260" y="82"/>
                    </a:cubicBezTo>
                    <a:cubicBezTo>
                      <a:pt x="52" y="251"/>
                      <a:pt x="0" y="523"/>
                      <a:pt x="169" y="731"/>
                    </a:cubicBezTo>
                    <a:cubicBezTo>
                      <a:pt x="257" y="850"/>
                      <a:pt x="403" y="916"/>
                      <a:pt x="551" y="916"/>
                    </a:cubicBezTo>
                    <a:cubicBezTo>
                      <a:pt x="644" y="916"/>
                      <a:pt x="738" y="890"/>
                      <a:pt x="818" y="835"/>
                    </a:cubicBezTo>
                    <a:cubicBezTo>
                      <a:pt x="1013" y="692"/>
                      <a:pt x="1065" y="393"/>
                      <a:pt x="909" y="186"/>
                    </a:cubicBezTo>
                    <a:cubicBezTo>
                      <a:pt x="821" y="66"/>
                      <a:pt x="680" y="1"/>
                      <a:pt x="5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2"/>
              <p:cNvSpPr/>
              <p:nvPr/>
            </p:nvSpPr>
            <p:spPr>
              <a:xfrm>
                <a:off x="3411875" y="3439800"/>
                <a:ext cx="41575" cy="52600"/>
              </a:xfrm>
              <a:custGeom>
                <a:avLst/>
                <a:gdLst/>
                <a:ahLst/>
                <a:cxnLst/>
                <a:rect l="l" t="t" r="r" b="b"/>
                <a:pathLst>
                  <a:path w="1663" h="2104" extrusionOk="0">
                    <a:moveTo>
                      <a:pt x="299" y="0"/>
                    </a:moveTo>
                    <a:lnTo>
                      <a:pt x="1" y="221"/>
                    </a:lnTo>
                    <a:lnTo>
                      <a:pt x="1364" y="2103"/>
                    </a:lnTo>
                    <a:lnTo>
                      <a:pt x="1662" y="1883"/>
                    </a:lnTo>
                    <a:lnTo>
                      <a:pt x="29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2"/>
              <p:cNvSpPr/>
              <p:nvPr/>
            </p:nvSpPr>
            <p:spPr>
              <a:xfrm>
                <a:off x="3463800" y="3441025"/>
                <a:ext cx="25975" cy="23050"/>
              </a:xfrm>
              <a:custGeom>
                <a:avLst/>
                <a:gdLst/>
                <a:ahLst/>
                <a:cxnLst/>
                <a:rect l="l" t="t" r="r" b="b"/>
                <a:pathLst>
                  <a:path w="1039" h="922" extrusionOk="0">
                    <a:moveTo>
                      <a:pt x="509" y="0"/>
                    </a:moveTo>
                    <a:cubicBezTo>
                      <a:pt x="324" y="0"/>
                      <a:pt x="150" y="122"/>
                      <a:pt x="78" y="315"/>
                    </a:cubicBezTo>
                    <a:cubicBezTo>
                      <a:pt x="1" y="562"/>
                      <a:pt x="130" y="821"/>
                      <a:pt x="377" y="899"/>
                    </a:cubicBezTo>
                    <a:cubicBezTo>
                      <a:pt x="426" y="914"/>
                      <a:pt x="474" y="922"/>
                      <a:pt x="522" y="922"/>
                    </a:cubicBezTo>
                    <a:cubicBezTo>
                      <a:pt x="715" y="922"/>
                      <a:pt x="888" y="801"/>
                      <a:pt x="961" y="613"/>
                    </a:cubicBezTo>
                    <a:cubicBezTo>
                      <a:pt x="1039" y="367"/>
                      <a:pt x="909" y="107"/>
                      <a:pt x="663" y="29"/>
                    </a:cubicBezTo>
                    <a:cubicBezTo>
                      <a:pt x="612" y="10"/>
                      <a:pt x="560"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2"/>
              <p:cNvSpPr/>
              <p:nvPr/>
            </p:nvSpPr>
            <p:spPr>
              <a:xfrm>
                <a:off x="3419675" y="3430075"/>
                <a:ext cx="58100" cy="26625"/>
              </a:xfrm>
              <a:custGeom>
                <a:avLst/>
                <a:gdLst/>
                <a:ahLst/>
                <a:cxnLst/>
                <a:rect l="l" t="t" r="r" b="b"/>
                <a:pathLst>
                  <a:path w="2324" h="1065" extrusionOk="0">
                    <a:moveTo>
                      <a:pt x="117" y="0"/>
                    </a:moveTo>
                    <a:lnTo>
                      <a:pt x="0" y="351"/>
                    </a:lnTo>
                    <a:lnTo>
                      <a:pt x="2207" y="1064"/>
                    </a:lnTo>
                    <a:lnTo>
                      <a:pt x="2324" y="714"/>
                    </a:lnTo>
                    <a:lnTo>
                      <a:pt x="11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2"/>
              <p:cNvSpPr/>
              <p:nvPr/>
            </p:nvSpPr>
            <p:spPr>
              <a:xfrm>
                <a:off x="3463800" y="3395100"/>
                <a:ext cx="25975" cy="23225"/>
              </a:xfrm>
              <a:custGeom>
                <a:avLst/>
                <a:gdLst/>
                <a:ahLst/>
                <a:cxnLst/>
                <a:rect l="l" t="t" r="r" b="b"/>
                <a:pathLst>
                  <a:path w="1039" h="929" extrusionOk="0">
                    <a:moveTo>
                      <a:pt x="521" y="1"/>
                    </a:moveTo>
                    <a:cubicBezTo>
                      <a:pt x="474" y="1"/>
                      <a:pt x="425" y="8"/>
                      <a:pt x="377" y="23"/>
                    </a:cubicBezTo>
                    <a:cubicBezTo>
                      <a:pt x="130" y="114"/>
                      <a:pt x="1" y="374"/>
                      <a:pt x="78" y="607"/>
                    </a:cubicBezTo>
                    <a:cubicBezTo>
                      <a:pt x="152" y="806"/>
                      <a:pt x="334" y="928"/>
                      <a:pt x="524" y="928"/>
                    </a:cubicBezTo>
                    <a:cubicBezTo>
                      <a:pt x="570" y="928"/>
                      <a:pt x="617" y="921"/>
                      <a:pt x="663" y="906"/>
                    </a:cubicBezTo>
                    <a:cubicBezTo>
                      <a:pt x="909" y="828"/>
                      <a:pt x="1039" y="568"/>
                      <a:pt x="961" y="322"/>
                    </a:cubicBezTo>
                    <a:cubicBezTo>
                      <a:pt x="888" y="123"/>
                      <a:pt x="714" y="1"/>
                      <a:pt x="52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2"/>
              <p:cNvSpPr/>
              <p:nvPr/>
            </p:nvSpPr>
            <p:spPr>
              <a:xfrm>
                <a:off x="3420325" y="3402475"/>
                <a:ext cx="58100" cy="26650"/>
              </a:xfrm>
              <a:custGeom>
                <a:avLst/>
                <a:gdLst/>
                <a:ahLst/>
                <a:cxnLst/>
                <a:rect l="l" t="t" r="r" b="b"/>
                <a:pathLst>
                  <a:path w="2324" h="1066" extrusionOk="0">
                    <a:moveTo>
                      <a:pt x="2207" y="1"/>
                    </a:moveTo>
                    <a:lnTo>
                      <a:pt x="0" y="715"/>
                    </a:lnTo>
                    <a:lnTo>
                      <a:pt x="117" y="1065"/>
                    </a:lnTo>
                    <a:lnTo>
                      <a:pt x="2324" y="351"/>
                    </a:lnTo>
                    <a:lnTo>
                      <a:pt x="220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204;p2"/>
              <p:cNvSpPr/>
              <p:nvPr/>
            </p:nvSpPr>
            <p:spPr>
              <a:xfrm>
                <a:off x="3436550" y="3358100"/>
                <a:ext cx="26950" cy="23200"/>
              </a:xfrm>
              <a:custGeom>
                <a:avLst/>
                <a:gdLst/>
                <a:ahLst/>
                <a:cxnLst/>
                <a:rect l="l" t="t" r="r" b="b"/>
                <a:pathLst>
                  <a:path w="1078" h="928" extrusionOk="0">
                    <a:moveTo>
                      <a:pt x="536" y="1"/>
                    </a:moveTo>
                    <a:cubicBezTo>
                      <a:pt x="393" y="1"/>
                      <a:pt x="254" y="69"/>
                      <a:pt x="169" y="192"/>
                    </a:cubicBezTo>
                    <a:cubicBezTo>
                      <a:pt x="0" y="400"/>
                      <a:pt x="52" y="698"/>
                      <a:pt x="260" y="841"/>
                    </a:cubicBezTo>
                    <a:cubicBezTo>
                      <a:pt x="349" y="899"/>
                      <a:pt x="447" y="927"/>
                      <a:pt x="542" y="927"/>
                    </a:cubicBezTo>
                    <a:cubicBezTo>
                      <a:pt x="682" y="927"/>
                      <a:pt x="816" y="866"/>
                      <a:pt x="909" y="750"/>
                    </a:cubicBezTo>
                    <a:cubicBezTo>
                      <a:pt x="1078" y="530"/>
                      <a:pt x="1026" y="244"/>
                      <a:pt x="818" y="101"/>
                    </a:cubicBezTo>
                    <a:cubicBezTo>
                      <a:pt x="734" y="33"/>
                      <a:pt x="634" y="1"/>
                      <a:pt x="5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205;p2"/>
              <p:cNvSpPr/>
              <p:nvPr/>
            </p:nvSpPr>
            <p:spPr>
              <a:xfrm>
                <a:off x="3412200" y="3367425"/>
                <a:ext cx="41900" cy="52275"/>
              </a:xfrm>
              <a:custGeom>
                <a:avLst/>
                <a:gdLst/>
                <a:ahLst/>
                <a:cxnLst/>
                <a:rect l="l" t="t" r="r" b="b"/>
                <a:pathLst>
                  <a:path w="1676" h="2091" extrusionOk="0">
                    <a:moveTo>
                      <a:pt x="1364" y="1"/>
                    </a:moveTo>
                    <a:lnTo>
                      <a:pt x="1" y="1870"/>
                    </a:lnTo>
                    <a:lnTo>
                      <a:pt x="299" y="2091"/>
                    </a:lnTo>
                    <a:lnTo>
                      <a:pt x="1675" y="222"/>
                    </a:lnTo>
                    <a:lnTo>
                      <a:pt x="136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6" name="Google Shape;206;p2"/>
            <p:cNvGrpSpPr/>
            <p:nvPr/>
          </p:nvGrpSpPr>
          <p:grpSpPr>
            <a:xfrm>
              <a:off x="7591843" y="645739"/>
              <a:ext cx="361741" cy="352798"/>
              <a:chOff x="3228225" y="3246725"/>
              <a:chExt cx="356325" cy="347550"/>
            </a:xfrm>
          </p:grpSpPr>
          <p:sp>
            <p:nvSpPr>
              <p:cNvPr id="207" name="Google Shape;207;p2"/>
              <p:cNvSpPr/>
              <p:nvPr/>
            </p:nvSpPr>
            <p:spPr>
              <a:xfrm>
                <a:off x="3319400" y="3246725"/>
                <a:ext cx="173625" cy="173625"/>
              </a:xfrm>
              <a:custGeom>
                <a:avLst/>
                <a:gdLst/>
                <a:ahLst/>
                <a:cxnLst/>
                <a:rect l="l" t="t" r="r" b="b"/>
                <a:pathLst>
                  <a:path w="6945" h="6945" extrusionOk="0">
                    <a:moveTo>
                      <a:pt x="3466" y="1"/>
                    </a:moveTo>
                    <a:cubicBezTo>
                      <a:pt x="1558" y="1"/>
                      <a:pt x="1" y="1558"/>
                      <a:pt x="1" y="3479"/>
                    </a:cubicBezTo>
                    <a:cubicBezTo>
                      <a:pt x="1" y="5400"/>
                      <a:pt x="1558" y="6945"/>
                      <a:pt x="3466" y="6945"/>
                    </a:cubicBezTo>
                    <a:cubicBezTo>
                      <a:pt x="5387" y="6945"/>
                      <a:pt x="6945" y="5400"/>
                      <a:pt x="6945" y="3479"/>
                    </a:cubicBezTo>
                    <a:cubicBezTo>
                      <a:pt x="6945" y="1558"/>
                      <a:pt x="5387" y="1"/>
                      <a:pt x="3466" y="1"/>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2"/>
              <p:cNvSpPr/>
              <p:nvPr/>
            </p:nvSpPr>
            <p:spPr>
              <a:xfrm>
                <a:off x="3410900" y="3313575"/>
                <a:ext cx="173650" cy="173625"/>
              </a:xfrm>
              <a:custGeom>
                <a:avLst/>
                <a:gdLst/>
                <a:ahLst/>
                <a:cxnLst/>
                <a:rect l="l" t="t" r="r" b="b"/>
                <a:pathLst>
                  <a:path w="6946" h="6945" extrusionOk="0">
                    <a:moveTo>
                      <a:pt x="3479" y="0"/>
                    </a:moveTo>
                    <a:cubicBezTo>
                      <a:pt x="1558" y="0"/>
                      <a:pt x="1" y="1545"/>
                      <a:pt x="1" y="3466"/>
                    </a:cubicBezTo>
                    <a:cubicBezTo>
                      <a:pt x="1" y="5387"/>
                      <a:pt x="1558" y="6945"/>
                      <a:pt x="3479" y="6945"/>
                    </a:cubicBezTo>
                    <a:cubicBezTo>
                      <a:pt x="5400" y="6945"/>
                      <a:pt x="6945" y="5387"/>
                      <a:pt x="6945" y="3466"/>
                    </a:cubicBezTo>
                    <a:cubicBezTo>
                      <a:pt x="6945" y="1545"/>
                      <a:pt x="5400" y="0"/>
                      <a:pt x="3479" y="0"/>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209;p2"/>
              <p:cNvSpPr/>
              <p:nvPr/>
            </p:nvSpPr>
            <p:spPr>
              <a:xfrm>
                <a:off x="3262950" y="3420650"/>
                <a:ext cx="173625" cy="173625"/>
              </a:xfrm>
              <a:custGeom>
                <a:avLst/>
                <a:gdLst/>
                <a:ahLst/>
                <a:cxnLst/>
                <a:rect l="l" t="t" r="r" b="b"/>
                <a:pathLst>
                  <a:path w="6945" h="6945" extrusionOk="0">
                    <a:moveTo>
                      <a:pt x="3479" y="1"/>
                    </a:moveTo>
                    <a:cubicBezTo>
                      <a:pt x="1558" y="1"/>
                      <a:pt x="0" y="1545"/>
                      <a:pt x="0" y="3466"/>
                    </a:cubicBezTo>
                    <a:cubicBezTo>
                      <a:pt x="0" y="5387"/>
                      <a:pt x="1558" y="6945"/>
                      <a:pt x="3479" y="6945"/>
                    </a:cubicBezTo>
                    <a:cubicBezTo>
                      <a:pt x="5387" y="6945"/>
                      <a:pt x="6944" y="5387"/>
                      <a:pt x="6944" y="3466"/>
                    </a:cubicBezTo>
                    <a:cubicBezTo>
                      <a:pt x="6944" y="1545"/>
                      <a:pt x="5387" y="1"/>
                      <a:pt x="3479" y="1"/>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210;p2"/>
              <p:cNvSpPr/>
              <p:nvPr/>
            </p:nvSpPr>
            <p:spPr>
              <a:xfrm>
                <a:off x="3228225" y="3313575"/>
                <a:ext cx="173625" cy="173625"/>
              </a:xfrm>
              <a:custGeom>
                <a:avLst/>
                <a:gdLst/>
                <a:ahLst/>
                <a:cxnLst/>
                <a:rect l="l" t="t" r="r" b="b"/>
                <a:pathLst>
                  <a:path w="6945" h="6945" extrusionOk="0">
                    <a:moveTo>
                      <a:pt x="3466" y="0"/>
                    </a:moveTo>
                    <a:cubicBezTo>
                      <a:pt x="1558" y="0"/>
                      <a:pt x="0" y="1545"/>
                      <a:pt x="0" y="3466"/>
                    </a:cubicBezTo>
                    <a:cubicBezTo>
                      <a:pt x="0" y="5387"/>
                      <a:pt x="1558" y="6945"/>
                      <a:pt x="3466" y="6945"/>
                    </a:cubicBezTo>
                    <a:cubicBezTo>
                      <a:pt x="5387" y="6945"/>
                      <a:pt x="6944" y="5387"/>
                      <a:pt x="6944" y="3466"/>
                    </a:cubicBezTo>
                    <a:cubicBezTo>
                      <a:pt x="6944" y="1545"/>
                      <a:pt x="5387" y="0"/>
                      <a:pt x="3466" y="0"/>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211;p2"/>
              <p:cNvSpPr/>
              <p:nvPr/>
            </p:nvSpPr>
            <p:spPr>
              <a:xfrm>
                <a:off x="3376525" y="3420650"/>
                <a:ext cx="173625" cy="173625"/>
              </a:xfrm>
              <a:custGeom>
                <a:avLst/>
                <a:gdLst/>
                <a:ahLst/>
                <a:cxnLst/>
                <a:rect l="l" t="t" r="r" b="b"/>
                <a:pathLst>
                  <a:path w="6945" h="6945" extrusionOk="0">
                    <a:moveTo>
                      <a:pt x="3479" y="1"/>
                    </a:moveTo>
                    <a:cubicBezTo>
                      <a:pt x="1558" y="1"/>
                      <a:pt x="0" y="1545"/>
                      <a:pt x="0" y="3466"/>
                    </a:cubicBezTo>
                    <a:cubicBezTo>
                      <a:pt x="0" y="5387"/>
                      <a:pt x="1558" y="6945"/>
                      <a:pt x="3479" y="6945"/>
                    </a:cubicBezTo>
                    <a:cubicBezTo>
                      <a:pt x="5387" y="6945"/>
                      <a:pt x="6944" y="5387"/>
                      <a:pt x="6944" y="3466"/>
                    </a:cubicBezTo>
                    <a:cubicBezTo>
                      <a:pt x="6944" y="1545"/>
                      <a:pt x="5387" y="1"/>
                      <a:pt x="3479" y="1"/>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2"/>
              <p:cNvSpPr/>
              <p:nvPr/>
            </p:nvSpPr>
            <p:spPr>
              <a:xfrm>
                <a:off x="3343750" y="3300550"/>
                <a:ext cx="124625" cy="115950"/>
              </a:xfrm>
              <a:custGeom>
                <a:avLst/>
                <a:gdLst/>
                <a:ahLst/>
                <a:cxnLst/>
                <a:rect l="l" t="t" r="r" b="b"/>
                <a:pathLst>
                  <a:path w="4985" h="4638" extrusionOk="0">
                    <a:moveTo>
                      <a:pt x="2489" y="1"/>
                    </a:moveTo>
                    <a:cubicBezTo>
                      <a:pt x="2370" y="1"/>
                      <a:pt x="2250" y="10"/>
                      <a:pt x="2129" y="28"/>
                    </a:cubicBezTo>
                    <a:cubicBezTo>
                      <a:pt x="857" y="223"/>
                      <a:pt x="0" y="1417"/>
                      <a:pt x="195" y="2676"/>
                    </a:cubicBezTo>
                    <a:cubicBezTo>
                      <a:pt x="383" y="3827"/>
                      <a:pt x="1367" y="4638"/>
                      <a:pt x="2495" y="4638"/>
                    </a:cubicBezTo>
                    <a:cubicBezTo>
                      <a:pt x="2614" y="4638"/>
                      <a:pt x="2734" y="4629"/>
                      <a:pt x="2856" y="4610"/>
                    </a:cubicBezTo>
                    <a:cubicBezTo>
                      <a:pt x="4115" y="4415"/>
                      <a:pt x="4984" y="3221"/>
                      <a:pt x="4777" y="1962"/>
                    </a:cubicBezTo>
                    <a:cubicBezTo>
                      <a:pt x="4600" y="811"/>
                      <a:pt x="3617" y="1"/>
                      <a:pt x="2489" y="1"/>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p2"/>
              <p:cNvSpPr/>
              <p:nvPr/>
            </p:nvSpPr>
            <p:spPr>
              <a:xfrm>
                <a:off x="3413825" y="3349725"/>
                <a:ext cx="121075" cy="116250"/>
              </a:xfrm>
              <a:custGeom>
                <a:avLst/>
                <a:gdLst/>
                <a:ahLst/>
                <a:cxnLst/>
                <a:rect l="l" t="t" r="r" b="b"/>
                <a:pathLst>
                  <a:path w="4843" h="4650" extrusionOk="0">
                    <a:moveTo>
                      <a:pt x="2421" y="0"/>
                    </a:moveTo>
                    <a:cubicBezTo>
                      <a:pt x="1228" y="0"/>
                      <a:pt x="203" y="928"/>
                      <a:pt x="105" y="2137"/>
                    </a:cubicBezTo>
                    <a:cubicBezTo>
                      <a:pt x="1" y="3409"/>
                      <a:pt x="961" y="4538"/>
                      <a:pt x="2233" y="4642"/>
                    </a:cubicBezTo>
                    <a:cubicBezTo>
                      <a:pt x="2297" y="4647"/>
                      <a:pt x="2361" y="4650"/>
                      <a:pt x="2424" y="4650"/>
                    </a:cubicBezTo>
                    <a:cubicBezTo>
                      <a:pt x="3616" y="4650"/>
                      <a:pt x="4640" y="3734"/>
                      <a:pt x="4738" y="2513"/>
                    </a:cubicBezTo>
                    <a:cubicBezTo>
                      <a:pt x="4842" y="1241"/>
                      <a:pt x="3895" y="112"/>
                      <a:pt x="2610" y="8"/>
                    </a:cubicBezTo>
                    <a:cubicBezTo>
                      <a:pt x="2546" y="3"/>
                      <a:pt x="2484" y="0"/>
                      <a:pt x="2421" y="0"/>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214;p2"/>
              <p:cNvSpPr/>
              <p:nvPr/>
            </p:nvSpPr>
            <p:spPr>
              <a:xfrm>
                <a:off x="3305125" y="3429700"/>
                <a:ext cx="118475" cy="116250"/>
              </a:xfrm>
              <a:custGeom>
                <a:avLst/>
                <a:gdLst/>
                <a:ahLst/>
                <a:cxnLst/>
                <a:rect l="l" t="t" r="r" b="b"/>
                <a:pathLst>
                  <a:path w="4739" h="4650" extrusionOk="0">
                    <a:moveTo>
                      <a:pt x="2368" y="0"/>
                    </a:moveTo>
                    <a:cubicBezTo>
                      <a:pt x="2336" y="0"/>
                      <a:pt x="2304" y="1"/>
                      <a:pt x="2272" y="2"/>
                    </a:cubicBezTo>
                    <a:cubicBezTo>
                      <a:pt x="1000" y="54"/>
                      <a:pt x="0" y="1131"/>
                      <a:pt x="52" y="2416"/>
                    </a:cubicBezTo>
                    <a:cubicBezTo>
                      <a:pt x="103" y="3677"/>
                      <a:pt x="1141" y="4650"/>
                      <a:pt x="2381" y="4650"/>
                    </a:cubicBezTo>
                    <a:cubicBezTo>
                      <a:pt x="2405" y="4650"/>
                      <a:pt x="2429" y="4650"/>
                      <a:pt x="2454" y="4649"/>
                    </a:cubicBezTo>
                    <a:cubicBezTo>
                      <a:pt x="3739" y="4597"/>
                      <a:pt x="4738" y="3520"/>
                      <a:pt x="4686" y="2235"/>
                    </a:cubicBezTo>
                    <a:cubicBezTo>
                      <a:pt x="4636" y="982"/>
                      <a:pt x="3610" y="0"/>
                      <a:pt x="2368" y="0"/>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215;p2"/>
              <p:cNvSpPr/>
              <p:nvPr/>
            </p:nvSpPr>
            <p:spPr>
              <a:xfrm>
                <a:off x="3273650" y="3350375"/>
                <a:ext cx="130475" cy="116125"/>
              </a:xfrm>
              <a:custGeom>
                <a:avLst/>
                <a:gdLst/>
                <a:ahLst/>
                <a:cxnLst/>
                <a:rect l="l" t="t" r="r" b="b"/>
                <a:pathLst>
                  <a:path w="5219" h="4645" extrusionOk="0">
                    <a:moveTo>
                      <a:pt x="2603" y="1"/>
                    </a:moveTo>
                    <a:cubicBezTo>
                      <a:pt x="1634" y="1"/>
                      <a:pt x="734" y="616"/>
                      <a:pt x="403" y="1579"/>
                    </a:cubicBezTo>
                    <a:cubicBezTo>
                      <a:pt x="0" y="2799"/>
                      <a:pt x="649" y="4110"/>
                      <a:pt x="1870" y="4525"/>
                    </a:cubicBezTo>
                    <a:cubicBezTo>
                      <a:pt x="2112" y="4606"/>
                      <a:pt x="2358" y="4644"/>
                      <a:pt x="2601" y="4644"/>
                    </a:cubicBezTo>
                    <a:cubicBezTo>
                      <a:pt x="3571" y="4644"/>
                      <a:pt x="4481" y="4034"/>
                      <a:pt x="4803" y="3058"/>
                    </a:cubicBezTo>
                    <a:cubicBezTo>
                      <a:pt x="5218" y="1851"/>
                      <a:pt x="4556" y="527"/>
                      <a:pt x="3349" y="125"/>
                    </a:cubicBezTo>
                    <a:cubicBezTo>
                      <a:pt x="3102" y="41"/>
                      <a:pt x="2850" y="1"/>
                      <a:pt x="2603" y="1"/>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216;p2"/>
              <p:cNvSpPr/>
              <p:nvPr/>
            </p:nvSpPr>
            <p:spPr>
              <a:xfrm>
                <a:off x="3386575" y="3430125"/>
                <a:ext cx="123975" cy="116075"/>
              </a:xfrm>
              <a:custGeom>
                <a:avLst/>
                <a:gdLst/>
                <a:ahLst/>
                <a:cxnLst/>
                <a:rect l="l" t="t" r="r" b="b"/>
                <a:pathLst>
                  <a:path w="4959" h="4643" extrusionOk="0">
                    <a:moveTo>
                      <a:pt x="2478" y="0"/>
                    </a:moveTo>
                    <a:cubicBezTo>
                      <a:pt x="2367" y="0"/>
                      <a:pt x="2255" y="8"/>
                      <a:pt x="2142" y="24"/>
                    </a:cubicBezTo>
                    <a:cubicBezTo>
                      <a:pt x="870" y="206"/>
                      <a:pt x="0" y="1387"/>
                      <a:pt x="182" y="2646"/>
                    </a:cubicBezTo>
                    <a:cubicBezTo>
                      <a:pt x="348" y="3806"/>
                      <a:pt x="1345" y="4643"/>
                      <a:pt x="2475" y="4643"/>
                    </a:cubicBezTo>
                    <a:cubicBezTo>
                      <a:pt x="2584" y="4643"/>
                      <a:pt x="2693" y="4635"/>
                      <a:pt x="2804" y="4619"/>
                    </a:cubicBezTo>
                    <a:cubicBezTo>
                      <a:pt x="4076" y="4424"/>
                      <a:pt x="4959" y="3256"/>
                      <a:pt x="4777" y="1984"/>
                    </a:cubicBezTo>
                    <a:cubicBezTo>
                      <a:pt x="4600" y="825"/>
                      <a:pt x="3614" y="0"/>
                      <a:pt x="2478" y="0"/>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217;p2"/>
              <p:cNvSpPr/>
              <p:nvPr/>
            </p:nvSpPr>
            <p:spPr>
              <a:xfrm>
                <a:off x="3351525" y="3375225"/>
                <a:ext cx="109375" cy="109375"/>
              </a:xfrm>
              <a:custGeom>
                <a:avLst/>
                <a:gdLst/>
                <a:ahLst/>
                <a:cxnLst/>
                <a:rect l="l" t="t" r="r" b="b"/>
                <a:pathLst>
                  <a:path w="4375" h="4375" extrusionOk="0">
                    <a:moveTo>
                      <a:pt x="2181" y="1"/>
                    </a:moveTo>
                    <a:cubicBezTo>
                      <a:pt x="974" y="1"/>
                      <a:pt x="1" y="974"/>
                      <a:pt x="1" y="2181"/>
                    </a:cubicBezTo>
                    <a:cubicBezTo>
                      <a:pt x="1" y="3388"/>
                      <a:pt x="974" y="4375"/>
                      <a:pt x="2181" y="4375"/>
                    </a:cubicBezTo>
                    <a:cubicBezTo>
                      <a:pt x="3401" y="4375"/>
                      <a:pt x="4375" y="3388"/>
                      <a:pt x="4375" y="2181"/>
                    </a:cubicBezTo>
                    <a:cubicBezTo>
                      <a:pt x="4375" y="974"/>
                      <a:pt x="3401" y="1"/>
                      <a:pt x="2181" y="1"/>
                    </a:cubicBezTo>
                    <a:close/>
                  </a:path>
                </a:pathLst>
              </a:custGeom>
              <a:solidFill>
                <a:schemeClr val="accent3"/>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2"/>
              <p:cNvSpPr/>
              <p:nvPr/>
            </p:nvSpPr>
            <p:spPr>
              <a:xfrm>
                <a:off x="3379100" y="3402800"/>
                <a:ext cx="54225" cy="54225"/>
              </a:xfrm>
              <a:custGeom>
                <a:avLst/>
                <a:gdLst/>
                <a:ahLst/>
                <a:cxnLst/>
                <a:rect l="l" t="t" r="r" b="b"/>
                <a:pathLst>
                  <a:path w="2169" h="2169" extrusionOk="0">
                    <a:moveTo>
                      <a:pt x="1091" y="1"/>
                    </a:moveTo>
                    <a:cubicBezTo>
                      <a:pt x="481" y="1"/>
                      <a:pt x="1" y="481"/>
                      <a:pt x="1" y="1078"/>
                    </a:cubicBezTo>
                    <a:cubicBezTo>
                      <a:pt x="1" y="1688"/>
                      <a:pt x="481" y="2168"/>
                      <a:pt x="1091" y="2168"/>
                    </a:cubicBezTo>
                    <a:cubicBezTo>
                      <a:pt x="1688" y="2168"/>
                      <a:pt x="2168" y="1688"/>
                      <a:pt x="2168" y="1078"/>
                    </a:cubicBezTo>
                    <a:cubicBezTo>
                      <a:pt x="2168" y="481"/>
                      <a:pt x="1688" y="1"/>
                      <a:pt x="1091" y="1"/>
                    </a:cubicBezTo>
                    <a:close/>
                  </a:path>
                </a:pathLst>
              </a:custGeom>
              <a:solidFill>
                <a:srgbClr val="FFFFFF"/>
              </a:solidFill>
              <a:ln>
                <a:noFill/>
              </a:ln>
              <a:effectLst>
                <a:outerShdw blurRad="100013" algn="bl" rotWithShape="0">
                  <a:srgbClr val="BEAA4D"/>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2"/>
              <p:cNvSpPr/>
              <p:nvPr/>
            </p:nvSpPr>
            <p:spPr>
              <a:xfrm>
                <a:off x="3395000" y="3344725"/>
                <a:ext cx="23075" cy="22725"/>
              </a:xfrm>
              <a:custGeom>
                <a:avLst/>
                <a:gdLst/>
                <a:ahLst/>
                <a:cxnLst/>
                <a:rect l="l" t="t" r="r" b="b"/>
                <a:pathLst>
                  <a:path w="923" h="909" extrusionOk="0">
                    <a:moveTo>
                      <a:pt x="455" y="0"/>
                    </a:moveTo>
                    <a:cubicBezTo>
                      <a:pt x="209" y="0"/>
                      <a:pt x="1" y="195"/>
                      <a:pt x="1" y="455"/>
                    </a:cubicBezTo>
                    <a:cubicBezTo>
                      <a:pt x="1" y="688"/>
                      <a:pt x="196" y="909"/>
                      <a:pt x="455" y="909"/>
                    </a:cubicBezTo>
                    <a:cubicBezTo>
                      <a:pt x="715" y="909"/>
                      <a:pt x="922" y="701"/>
                      <a:pt x="909" y="455"/>
                    </a:cubicBezTo>
                    <a:cubicBezTo>
                      <a:pt x="909" y="208"/>
                      <a:pt x="689" y="0"/>
                      <a:pt x="45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220;p2"/>
              <p:cNvSpPr/>
              <p:nvPr/>
            </p:nvSpPr>
            <p:spPr>
              <a:xfrm>
                <a:off x="3401825" y="3355750"/>
                <a:ext cx="9100" cy="57800"/>
              </a:xfrm>
              <a:custGeom>
                <a:avLst/>
                <a:gdLst/>
                <a:ahLst/>
                <a:cxnLst/>
                <a:rect l="l" t="t" r="r" b="b"/>
                <a:pathLst>
                  <a:path w="364" h="2312" extrusionOk="0">
                    <a:moveTo>
                      <a:pt x="0" y="1"/>
                    </a:moveTo>
                    <a:lnTo>
                      <a:pt x="0" y="2311"/>
                    </a:lnTo>
                    <a:lnTo>
                      <a:pt x="364" y="2311"/>
                    </a:lnTo>
                    <a:lnTo>
                      <a:pt x="36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221;p2"/>
              <p:cNvSpPr/>
              <p:nvPr/>
            </p:nvSpPr>
            <p:spPr>
              <a:xfrm>
                <a:off x="3349900" y="3358350"/>
                <a:ext cx="26000" cy="22950"/>
              </a:xfrm>
              <a:custGeom>
                <a:avLst/>
                <a:gdLst/>
                <a:ahLst/>
                <a:cxnLst/>
                <a:rect l="l" t="t" r="r" b="b"/>
                <a:pathLst>
                  <a:path w="1040" h="918" extrusionOk="0">
                    <a:moveTo>
                      <a:pt x="517" y="0"/>
                    </a:moveTo>
                    <a:cubicBezTo>
                      <a:pt x="421" y="0"/>
                      <a:pt x="323" y="29"/>
                      <a:pt x="234" y="91"/>
                    </a:cubicBezTo>
                    <a:cubicBezTo>
                      <a:pt x="53" y="234"/>
                      <a:pt x="1" y="520"/>
                      <a:pt x="143" y="740"/>
                    </a:cubicBezTo>
                    <a:cubicBezTo>
                      <a:pt x="228" y="856"/>
                      <a:pt x="369" y="917"/>
                      <a:pt x="512" y="917"/>
                    </a:cubicBezTo>
                    <a:cubicBezTo>
                      <a:pt x="610" y="917"/>
                      <a:pt x="708" y="889"/>
                      <a:pt x="792" y="831"/>
                    </a:cubicBezTo>
                    <a:cubicBezTo>
                      <a:pt x="987" y="688"/>
                      <a:pt x="1039" y="390"/>
                      <a:pt x="883" y="182"/>
                    </a:cubicBezTo>
                    <a:cubicBezTo>
                      <a:pt x="798" y="65"/>
                      <a:pt x="661" y="0"/>
                      <a:pt x="51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22;p2"/>
              <p:cNvSpPr/>
              <p:nvPr/>
            </p:nvSpPr>
            <p:spPr>
              <a:xfrm>
                <a:off x="3358675" y="3367125"/>
                <a:ext cx="41875" cy="52250"/>
              </a:xfrm>
              <a:custGeom>
                <a:avLst/>
                <a:gdLst/>
                <a:ahLst/>
                <a:cxnLst/>
                <a:rect l="l" t="t" r="r" b="b"/>
                <a:pathLst>
                  <a:path w="1675" h="2090" extrusionOk="0">
                    <a:moveTo>
                      <a:pt x="312" y="0"/>
                    </a:moveTo>
                    <a:lnTo>
                      <a:pt x="0" y="221"/>
                    </a:lnTo>
                    <a:lnTo>
                      <a:pt x="1363" y="2090"/>
                    </a:lnTo>
                    <a:lnTo>
                      <a:pt x="1675" y="1869"/>
                    </a:lnTo>
                    <a:lnTo>
                      <a:pt x="31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2"/>
              <p:cNvSpPr/>
              <p:nvPr/>
            </p:nvSpPr>
            <p:spPr>
              <a:xfrm>
                <a:off x="3322975" y="3395100"/>
                <a:ext cx="25975" cy="23225"/>
              </a:xfrm>
              <a:custGeom>
                <a:avLst/>
                <a:gdLst/>
                <a:ahLst/>
                <a:cxnLst/>
                <a:rect l="l" t="t" r="r" b="b"/>
                <a:pathLst>
                  <a:path w="1039" h="929" extrusionOk="0">
                    <a:moveTo>
                      <a:pt x="530" y="1"/>
                    </a:moveTo>
                    <a:cubicBezTo>
                      <a:pt x="334" y="1"/>
                      <a:pt x="154" y="123"/>
                      <a:pt x="91" y="322"/>
                    </a:cubicBezTo>
                    <a:cubicBezTo>
                      <a:pt x="0" y="568"/>
                      <a:pt x="130" y="828"/>
                      <a:pt x="377" y="906"/>
                    </a:cubicBezTo>
                    <a:cubicBezTo>
                      <a:pt x="425" y="921"/>
                      <a:pt x="474" y="928"/>
                      <a:pt x="522" y="928"/>
                    </a:cubicBezTo>
                    <a:cubicBezTo>
                      <a:pt x="718" y="928"/>
                      <a:pt x="898" y="806"/>
                      <a:pt x="961" y="607"/>
                    </a:cubicBezTo>
                    <a:cubicBezTo>
                      <a:pt x="1039" y="374"/>
                      <a:pt x="896" y="114"/>
                      <a:pt x="675" y="23"/>
                    </a:cubicBezTo>
                    <a:cubicBezTo>
                      <a:pt x="627" y="8"/>
                      <a:pt x="578" y="1"/>
                      <a:pt x="53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224;p2"/>
              <p:cNvSpPr/>
              <p:nvPr/>
            </p:nvSpPr>
            <p:spPr>
              <a:xfrm>
                <a:off x="3334650" y="3402475"/>
                <a:ext cx="58100" cy="26650"/>
              </a:xfrm>
              <a:custGeom>
                <a:avLst/>
                <a:gdLst/>
                <a:ahLst/>
                <a:cxnLst/>
                <a:rect l="l" t="t" r="r" b="b"/>
                <a:pathLst>
                  <a:path w="2324" h="1066" extrusionOk="0">
                    <a:moveTo>
                      <a:pt x="117" y="1"/>
                    </a:moveTo>
                    <a:lnTo>
                      <a:pt x="1" y="351"/>
                    </a:lnTo>
                    <a:lnTo>
                      <a:pt x="2207" y="1065"/>
                    </a:lnTo>
                    <a:lnTo>
                      <a:pt x="2324" y="715"/>
                    </a:lnTo>
                    <a:lnTo>
                      <a:pt x="11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225;p2"/>
              <p:cNvSpPr/>
              <p:nvPr/>
            </p:nvSpPr>
            <p:spPr>
              <a:xfrm>
                <a:off x="3322975" y="3441025"/>
                <a:ext cx="25975" cy="23050"/>
              </a:xfrm>
              <a:custGeom>
                <a:avLst/>
                <a:gdLst/>
                <a:ahLst/>
                <a:cxnLst/>
                <a:rect l="l" t="t" r="r" b="b"/>
                <a:pathLst>
                  <a:path w="1039" h="922" extrusionOk="0">
                    <a:moveTo>
                      <a:pt x="537" y="0"/>
                    </a:moveTo>
                    <a:cubicBezTo>
                      <a:pt x="484" y="0"/>
                      <a:pt x="430" y="10"/>
                      <a:pt x="377" y="29"/>
                    </a:cubicBezTo>
                    <a:cubicBezTo>
                      <a:pt x="130" y="107"/>
                      <a:pt x="0" y="367"/>
                      <a:pt x="91" y="613"/>
                    </a:cubicBezTo>
                    <a:cubicBezTo>
                      <a:pt x="154" y="801"/>
                      <a:pt x="333" y="922"/>
                      <a:pt x="529" y="922"/>
                    </a:cubicBezTo>
                    <a:cubicBezTo>
                      <a:pt x="578" y="922"/>
                      <a:pt x="627" y="914"/>
                      <a:pt x="675" y="899"/>
                    </a:cubicBezTo>
                    <a:cubicBezTo>
                      <a:pt x="909" y="821"/>
                      <a:pt x="1039" y="562"/>
                      <a:pt x="961" y="315"/>
                    </a:cubicBezTo>
                    <a:cubicBezTo>
                      <a:pt x="900" y="122"/>
                      <a:pt x="727" y="0"/>
                      <a:pt x="53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226;p2"/>
              <p:cNvSpPr/>
              <p:nvPr/>
            </p:nvSpPr>
            <p:spPr>
              <a:xfrm>
                <a:off x="3334650" y="3430725"/>
                <a:ext cx="58100" cy="26625"/>
              </a:xfrm>
              <a:custGeom>
                <a:avLst/>
                <a:gdLst/>
                <a:ahLst/>
                <a:cxnLst/>
                <a:rect l="l" t="t" r="r" b="b"/>
                <a:pathLst>
                  <a:path w="2324" h="1065" extrusionOk="0">
                    <a:moveTo>
                      <a:pt x="2207" y="0"/>
                    </a:moveTo>
                    <a:lnTo>
                      <a:pt x="1" y="714"/>
                    </a:lnTo>
                    <a:lnTo>
                      <a:pt x="117" y="1064"/>
                    </a:lnTo>
                    <a:lnTo>
                      <a:pt x="2324" y="350"/>
                    </a:lnTo>
                    <a:lnTo>
                      <a:pt x="220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2"/>
              <p:cNvSpPr/>
              <p:nvPr/>
            </p:nvSpPr>
            <p:spPr>
              <a:xfrm>
                <a:off x="3349575" y="3478000"/>
                <a:ext cx="26650" cy="23250"/>
              </a:xfrm>
              <a:custGeom>
                <a:avLst/>
                <a:gdLst/>
                <a:ahLst/>
                <a:cxnLst/>
                <a:rect l="l" t="t" r="r" b="b"/>
                <a:pathLst>
                  <a:path w="1066" h="930" extrusionOk="0">
                    <a:moveTo>
                      <a:pt x="538" y="1"/>
                    </a:moveTo>
                    <a:cubicBezTo>
                      <a:pt x="390" y="1"/>
                      <a:pt x="244" y="66"/>
                      <a:pt x="156" y="186"/>
                    </a:cubicBezTo>
                    <a:cubicBezTo>
                      <a:pt x="1" y="393"/>
                      <a:pt x="40" y="692"/>
                      <a:pt x="247" y="835"/>
                    </a:cubicBezTo>
                    <a:cubicBezTo>
                      <a:pt x="337" y="898"/>
                      <a:pt x="437" y="929"/>
                      <a:pt x="534" y="929"/>
                    </a:cubicBezTo>
                    <a:cubicBezTo>
                      <a:pt x="676" y="929"/>
                      <a:pt x="811" y="862"/>
                      <a:pt x="896" y="731"/>
                    </a:cubicBezTo>
                    <a:cubicBezTo>
                      <a:pt x="1065" y="523"/>
                      <a:pt x="1013" y="225"/>
                      <a:pt x="805" y="82"/>
                    </a:cubicBezTo>
                    <a:cubicBezTo>
                      <a:pt x="725" y="27"/>
                      <a:pt x="631" y="1"/>
                      <a:pt x="53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228;p2"/>
              <p:cNvSpPr/>
              <p:nvPr/>
            </p:nvSpPr>
            <p:spPr>
              <a:xfrm>
                <a:off x="3359325" y="3439800"/>
                <a:ext cx="41550" cy="52600"/>
              </a:xfrm>
              <a:custGeom>
                <a:avLst/>
                <a:gdLst/>
                <a:ahLst/>
                <a:cxnLst/>
                <a:rect l="l" t="t" r="r" b="b"/>
                <a:pathLst>
                  <a:path w="1662" h="2104" extrusionOk="0">
                    <a:moveTo>
                      <a:pt x="1363" y="0"/>
                    </a:moveTo>
                    <a:lnTo>
                      <a:pt x="0" y="1883"/>
                    </a:lnTo>
                    <a:lnTo>
                      <a:pt x="299" y="2103"/>
                    </a:lnTo>
                    <a:lnTo>
                      <a:pt x="1661" y="221"/>
                    </a:lnTo>
                    <a:lnTo>
                      <a:pt x="136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 name="Google Shape;229;p2"/>
              <p:cNvSpPr/>
              <p:nvPr/>
            </p:nvSpPr>
            <p:spPr>
              <a:xfrm>
                <a:off x="3395000" y="3492375"/>
                <a:ext cx="22750" cy="22725"/>
              </a:xfrm>
              <a:custGeom>
                <a:avLst/>
                <a:gdLst/>
                <a:ahLst/>
                <a:cxnLst/>
                <a:rect l="l" t="t" r="r" b="b"/>
                <a:pathLst>
                  <a:path w="910" h="909" extrusionOk="0">
                    <a:moveTo>
                      <a:pt x="455" y="0"/>
                    </a:moveTo>
                    <a:cubicBezTo>
                      <a:pt x="209" y="0"/>
                      <a:pt x="1" y="195"/>
                      <a:pt x="1" y="454"/>
                    </a:cubicBezTo>
                    <a:cubicBezTo>
                      <a:pt x="1" y="701"/>
                      <a:pt x="196" y="909"/>
                      <a:pt x="455" y="909"/>
                    </a:cubicBezTo>
                    <a:cubicBezTo>
                      <a:pt x="689" y="909"/>
                      <a:pt x="909" y="714"/>
                      <a:pt x="909" y="454"/>
                    </a:cubicBezTo>
                    <a:cubicBezTo>
                      <a:pt x="909" y="208"/>
                      <a:pt x="702" y="0"/>
                      <a:pt x="45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30;p2"/>
              <p:cNvSpPr/>
              <p:nvPr/>
            </p:nvSpPr>
            <p:spPr>
              <a:xfrm>
                <a:off x="3401825" y="3445650"/>
                <a:ext cx="9100" cy="58100"/>
              </a:xfrm>
              <a:custGeom>
                <a:avLst/>
                <a:gdLst/>
                <a:ahLst/>
                <a:cxnLst/>
                <a:rect l="l" t="t" r="r" b="b"/>
                <a:pathLst>
                  <a:path w="364" h="2324" extrusionOk="0">
                    <a:moveTo>
                      <a:pt x="0" y="0"/>
                    </a:moveTo>
                    <a:lnTo>
                      <a:pt x="0" y="2323"/>
                    </a:lnTo>
                    <a:lnTo>
                      <a:pt x="364" y="2323"/>
                    </a:lnTo>
                    <a:lnTo>
                      <a:pt x="36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2"/>
              <p:cNvSpPr/>
              <p:nvPr/>
            </p:nvSpPr>
            <p:spPr>
              <a:xfrm>
                <a:off x="3436550" y="3478000"/>
                <a:ext cx="26625" cy="22925"/>
              </a:xfrm>
              <a:custGeom>
                <a:avLst/>
                <a:gdLst/>
                <a:ahLst/>
                <a:cxnLst/>
                <a:rect l="l" t="t" r="r" b="b"/>
                <a:pathLst>
                  <a:path w="1065" h="917" extrusionOk="0">
                    <a:moveTo>
                      <a:pt x="533" y="1"/>
                    </a:moveTo>
                    <a:cubicBezTo>
                      <a:pt x="440" y="1"/>
                      <a:pt x="345" y="27"/>
                      <a:pt x="260" y="82"/>
                    </a:cubicBezTo>
                    <a:cubicBezTo>
                      <a:pt x="52" y="251"/>
                      <a:pt x="0" y="523"/>
                      <a:pt x="169" y="731"/>
                    </a:cubicBezTo>
                    <a:cubicBezTo>
                      <a:pt x="257" y="850"/>
                      <a:pt x="403" y="916"/>
                      <a:pt x="551" y="916"/>
                    </a:cubicBezTo>
                    <a:cubicBezTo>
                      <a:pt x="644" y="916"/>
                      <a:pt x="738" y="890"/>
                      <a:pt x="818" y="835"/>
                    </a:cubicBezTo>
                    <a:cubicBezTo>
                      <a:pt x="1013" y="692"/>
                      <a:pt x="1065" y="393"/>
                      <a:pt x="909" y="186"/>
                    </a:cubicBezTo>
                    <a:cubicBezTo>
                      <a:pt x="821" y="66"/>
                      <a:pt x="680" y="1"/>
                      <a:pt x="5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232;p2"/>
              <p:cNvSpPr/>
              <p:nvPr/>
            </p:nvSpPr>
            <p:spPr>
              <a:xfrm>
                <a:off x="3411875" y="3439800"/>
                <a:ext cx="41575" cy="52600"/>
              </a:xfrm>
              <a:custGeom>
                <a:avLst/>
                <a:gdLst/>
                <a:ahLst/>
                <a:cxnLst/>
                <a:rect l="l" t="t" r="r" b="b"/>
                <a:pathLst>
                  <a:path w="1663" h="2104" extrusionOk="0">
                    <a:moveTo>
                      <a:pt x="299" y="0"/>
                    </a:moveTo>
                    <a:lnTo>
                      <a:pt x="1" y="221"/>
                    </a:lnTo>
                    <a:lnTo>
                      <a:pt x="1364" y="2103"/>
                    </a:lnTo>
                    <a:lnTo>
                      <a:pt x="1662" y="1883"/>
                    </a:lnTo>
                    <a:lnTo>
                      <a:pt x="29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233;p2"/>
              <p:cNvSpPr/>
              <p:nvPr/>
            </p:nvSpPr>
            <p:spPr>
              <a:xfrm>
                <a:off x="3463800" y="3441025"/>
                <a:ext cx="25975" cy="23050"/>
              </a:xfrm>
              <a:custGeom>
                <a:avLst/>
                <a:gdLst/>
                <a:ahLst/>
                <a:cxnLst/>
                <a:rect l="l" t="t" r="r" b="b"/>
                <a:pathLst>
                  <a:path w="1039" h="922" extrusionOk="0">
                    <a:moveTo>
                      <a:pt x="509" y="0"/>
                    </a:moveTo>
                    <a:cubicBezTo>
                      <a:pt x="324" y="0"/>
                      <a:pt x="150" y="122"/>
                      <a:pt x="78" y="315"/>
                    </a:cubicBezTo>
                    <a:cubicBezTo>
                      <a:pt x="1" y="562"/>
                      <a:pt x="130" y="821"/>
                      <a:pt x="377" y="899"/>
                    </a:cubicBezTo>
                    <a:cubicBezTo>
                      <a:pt x="426" y="914"/>
                      <a:pt x="474" y="922"/>
                      <a:pt x="522" y="922"/>
                    </a:cubicBezTo>
                    <a:cubicBezTo>
                      <a:pt x="715" y="922"/>
                      <a:pt x="888" y="801"/>
                      <a:pt x="961" y="613"/>
                    </a:cubicBezTo>
                    <a:cubicBezTo>
                      <a:pt x="1039" y="367"/>
                      <a:pt x="909" y="107"/>
                      <a:pt x="663" y="29"/>
                    </a:cubicBezTo>
                    <a:cubicBezTo>
                      <a:pt x="612" y="10"/>
                      <a:pt x="560"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234;p2"/>
              <p:cNvSpPr/>
              <p:nvPr/>
            </p:nvSpPr>
            <p:spPr>
              <a:xfrm>
                <a:off x="3419675" y="3430075"/>
                <a:ext cx="58100" cy="26625"/>
              </a:xfrm>
              <a:custGeom>
                <a:avLst/>
                <a:gdLst/>
                <a:ahLst/>
                <a:cxnLst/>
                <a:rect l="l" t="t" r="r" b="b"/>
                <a:pathLst>
                  <a:path w="2324" h="1065" extrusionOk="0">
                    <a:moveTo>
                      <a:pt x="117" y="0"/>
                    </a:moveTo>
                    <a:lnTo>
                      <a:pt x="0" y="351"/>
                    </a:lnTo>
                    <a:lnTo>
                      <a:pt x="2207" y="1064"/>
                    </a:lnTo>
                    <a:lnTo>
                      <a:pt x="2324" y="714"/>
                    </a:lnTo>
                    <a:lnTo>
                      <a:pt x="11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235;p2"/>
              <p:cNvSpPr/>
              <p:nvPr/>
            </p:nvSpPr>
            <p:spPr>
              <a:xfrm>
                <a:off x="3463800" y="3395100"/>
                <a:ext cx="25975" cy="23225"/>
              </a:xfrm>
              <a:custGeom>
                <a:avLst/>
                <a:gdLst/>
                <a:ahLst/>
                <a:cxnLst/>
                <a:rect l="l" t="t" r="r" b="b"/>
                <a:pathLst>
                  <a:path w="1039" h="929" extrusionOk="0">
                    <a:moveTo>
                      <a:pt x="521" y="1"/>
                    </a:moveTo>
                    <a:cubicBezTo>
                      <a:pt x="474" y="1"/>
                      <a:pt x="425" y="8"/>
                      <a:pt x="377" y="23"/>
                    </a:cubicBezTo>
                    <a:cubicBezTo>
                      <a:pt x="130" y="114"/>
                      <a:pt x="1" y="374"/>
                      <a:pt x="78" y="607"/>
                    </a:cubicBezTo>
                    <a:cubicBezTo>
                      <a:pt x="152" y="806"/>
                      <a:pt x="334" y="928"/>
                      <a:pt x="524" y="928"/>
                    </a:cubicBezTo>
                    <a:cubicBezTo>
                      <a:pt x="570" y="928"/>
                      <a:pt x="617" y="921"/>
                      <a:pt x="663" y="906"/>
                    </a:cubicBezTo>
                    <a:cubicBezTo>
                      <a:pt x="909" y="828"/>
                      <a:pt x="1039" y="568"/>
                      <a:pt x="961" y="322"/>
                    </a:cubicBezTo>
                    <a:cubicBezTo>
                      <a:pt x="888" y="123"/>
                      <a:pt x="714" y="1"/>
                      <a:pt x="52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236;p2"/>
              <p:cNvSpPr/>
              <p:nvPr/>
            </p:nvSpPr>
            <p:spPr>
              <a:xfrm>
                <a:off x="3420325" y="3402475"/>
                <a:ext cx="58100" cy="26650"/>
              </a:xfrm>
              <a:custGeom>
                <a:avLst/>
                <a:gdLst/>
                <a:ahLst/>
                <a:cxnLst/>
                <a:rect l="l" t="t" r="r" b="b"/>
                <a:pathLst>
                  <a:path w="2324" h="1066" extrusionOk="0">
                    <a:moveTo>
                      <a:pt x="2207" y="1"/>
                    </a:moveTo>
                    <a:lnTo>
                      <a:pt x="0" y="715"/>
                    </a:lnTo>
                    <a:lnTo>
                      <a:pt x="117" y="1065"/>
                    </a:lnTo>
                    <a:lnTo>
                      <a:pt x="2324" y="351"/>
                    </a:lnTo>
                    <a:lnTo>
                      <a:pt x="220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237;p2"/>
              <p:cNvSpPr/>
              <p:nvPr/>
            </p:nvSpPr>
            <p:spPr>
              <a:xfrm>
                <a:off x="3436550" y="3358100"/>
                <a:ext cx="26950" cy="23200"/>
              </a:xfrm>
              <a:custGeom>
                <a:avLst/>
                <a:gdLst/>
                <a:ahLst/>
                <a:cxnLst/>
                <a:rect l="l" t="t" r="r" b="b"/>
                <a:pathLst>
                  <a:path w="1078" h="928" extrusionOk="0">
                    <a:moveTo>
                      <a:pt x="536" y="1"/>
                    </a:moveTo>
                    <a:cubicBezTo>
                      <a:pt x="393" y="1"/>
                      <a:pt x="254" y="69"/>
                      <a:pt x="169" y="192"/>
                    </a:cubicBezTo>
                    <a:cubicBezTo>
                      <a:pt x="0" y="400"/>
                      <a:pt x="52" y="698"/>
                      <a:pt x="260" y="841"/>
                    </a:cubicBezTo>
                    <a:cubicBezTo>
                      <a:pt x="349" y="899"/>
                      <a:pt x="447" y="927"/>
                      <a:pt x="542" y="927"/>
                    </a:cubicBezTo>
                    <a:cubicBezTo>
                      <a:pt x="682" y="927"/>
                      <a:pt x="816" y="866"/>
                      <a:pt x="909" y="750"/>
                    </a:cubicBezTo>
                    <a:cubicBezTo>
                      <a:pt x="1078" y="530"/>
                      <a:pt x="1026" y="244"/>
                      <a:pt x="818" y="101"/>
                    </a:cubicBezTo>
                    <a:cubicBezTo>
                      <a:pt x="734" y="33"/>
                      <a:pt x="634" y="1"/>
                      <a:pt x="5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238;p2"/>
              <p:cNvSpPr/>
              <p:nvPr/>
            </p:nvSpPr>
            <p:spPr>
              <a:xfrm>
                <a:off x="3412200" y="3367425"/>
                <a:ext cx="41900" cy="52275"/>
              </a:xfrm>
              <a:custGeom>
                <a:avLst/>
                <a:gdLst/>
                <a:ahLst/>
                <a:cxnLst/>
                <a:rect l="l" t="t" r="r" b="b"/>
                <a:pathLst>
                  <a:path w="1676" h="2091" extrusionOk="0">
                    <a:moveTo>
                      <a:pt x="1364" y="1"/>
                    </a:moveTo>
                    <a:lnTo>
                      <a:pt x="1" y="1870"/>
                    </a:lnTo>
                    <a:lnTo>
                      <a:pt x="299" y="2091"/>
                    </a:lnTo>
                    <a:lnTo>
                      <a:pt x="1675" y="222"/>
                    </a:lnTo>
                    <a:lnTo>
                      <a:pt x="136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9" name="Google Shape;239;p2"/>
            <p:cNvGrpSpPr/>
            <p:nvPr/>
          </p:nvGrpSpPr>
          <p:grpSpPr>
            <a:xfrm>
              <a:off x="7844081" y="389415"/>
              <a:ext cx="253311" cy="247039"/>
              <a:chOff x="3228225" y="3246725"/>
              <a:chExt cx="356325" cy="347550"/>
            </a:xfrm>
          </p:grpSpPr>
          <p:sp>
            <p:nvSpPr>
              <p:cNvPr id="240" name="Google Shape;240;p2"/>
              <p:cNvSpPr/>
              <p:nvPr/>
            </p:nvSpPr>
            <p:spPr>
              <a:xfrm>
                <a:off x="3319400" y="3246725"/>
                <a:ext cx="173625" cy="173625"/>
              </a:xfrm>
              <a:custGeom>
                <a:avLst/>
                <a:gdLst/>
                <a:ahLst/>
                <a:cxnLst/>
                <a:rect l="l" t="t" r="r" b="b"/>
                <a:pathLst>
                  <a:path w="6945" h="6945" extrusionOk="0">
                    <a:moveTo>
                      <a:pt x="3466" y="1"/>
                    </a:moveTo>
                    <a:cubicBezTo>
                      <a:pt x="1558" y="1"/>
                      <a:pt x="1" y="1558"/>
                      <a:pt x="1" y="3479"/>
                    </a:cubicBezTo>
                    <a:cubicBezTo>
                      <a:pt x="1" y="5400"/>
                      <a:pt x="1558" y="6945"/>
                      <a:pt x="3466" y="6945"/>
                    </a:cubicBezTo>
                    <a:cubicBezTo>
                      <a:pt x="5387" y="6945"/>
                      <a:pt x="6945" y="5400"/>
                      <a:pt x="6945" y="3479"/>
                    </a:cubicBezTo>
                    <a:cubicBezTo>
                      <a:pt x="6945" y="1558"/>
                      <a:pt x="5387" y="1"/>
                      <a:pt x="3466" y="1"/>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241;p2"/>
              <p:cNvSpPr/>
              <p:nvPr/>
            </p:nvSpPr>
            <p:spPr>
              <a:xfrm>
                <a:off x="3410900" y="3313575"/>
                <a:ext cx="173650" cy="173625"/>
              </a:xfrm>
              <a:custGeom>
                <a:avLst/>
                <a:gdLst/>
                <a:ahLst/>
                <a:cxnLst/>
                <a:rect l="l" t="t" r="r" b="b"/>
                <a:pathLst>
                  <a:path w="6946" h="6945" extrusionOk="0">
                    <a:moveTo>
                      <a:pt x="3479" y="0"/>
                    </a:moveTo>
                    <a:cubicBezTo>
                      <a:pt x="1558" y="0"/>
                      <a:pt x="1" y="1545"/>
                      <a:pt x="1" y="3466"/>
                    </a:cubicBezTo>
                    <a:cubicBezTo>
                      <a:pt x="1" y="5387"/>
                      <a:pt x="1558" y="6945"/>
                      <a:pt x="3479" y="6945"/>
                    </a:cubicBezTo>
                    <a:cubicBezTo>
                      <a:pt x="5400" y="6945"/>
                      <a:pt x="6945" y="5387"/>
                      <a:pt x="6945" y="3466"/>
                    </a:cubicBezTo>
                    <a:cubicBezTo>
                      <a:pt x="6945" y="1545"/>
                      <a:pt x="5400" y="0"/>
                      <a:pt x="3479" y="0"/>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242;p2"/>
              <p:cNvSpPr/>
              <p:nvPr/>
            </p:nvSpPr>
            <p:spPr>
              <a:xfrm>
                <a:off x="3262950" y="3420650"/>
                <a:ext cx="173625" cy="173625"/>
              </a:xfrm>
              <a:custGeom>
                <a:avLst/>
                <a:gdLst/>
                <a:ahLst/>
                <a:cxnLst/>
                <a:rect l="l" t="t" r="r" b="b"/>
                <a:pathLst>
                  <a:path w="6945" h="6945" extrusionOk="0">
                    <a:moveTo>
                      <a:pt x="3479" y="1"/>
                    </a:moveTo>
                    <a:cubicBezTo>
                      <a:pt x="1558" y="1"/>
                      <a:pt x="0" y="1545"/>
                      <a:pt x="0" y="3466"/>
                    </a:cubicBezTo>
                    <a:cubicBezTo>
                      <a:pt x="0" y="5387"/>
                      <a:pt x="1558" y="6945"/>
                      <a:pt x="3479" y="6945"/>
                    </a:cubicBezTo>
                    <a:cubicBezTo>
                      <a:pt x="5387" y="6945"/>
                      <a:pt x="6944" y="5387"/>
                      <a:pt x="6944" y="3466"/>
                    </a:cubicBezTo>
                    <a:cubicBezTo>
                      <a:pt x="6944" y="1545"/>
                      <a:pt x="5387" y="1"/>
                      <a:pt x="3479" y="1"/>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 name="Google Shape;243;p2"/>
              <p:cNvSpPr/>
              <p:nvPr/>
            </p:nvSpPr>
            <p:spPr>
              <a:xfrm>
                <a:off x="3228225" y="3313575"/>
                <a:ext cx="173625" cy="173625"/>
              </a:xfrm>
              <a:custGeom>
                <a:avLst/>
                <a:gdLst/>
                <a:ahLst/>
                <a:cxnLst/>
                <a:rect l="l" t="t" r="r" b="b"/>
                <a:pathLst>
                  <a:path w="6945" h="6945" extrusionOk="0">
                    <a:moveTo>
                      <a:pt x="3466" y="0"/>
                    </a:moveTo>
                    <a:cubicBezTo>
                      <a:pt x="1558" y="0"/>
                      <a:pt x="0" y="1545"/>
                      <a:pt x="0" y="3466"/>
                    </a:cubicBezTo>
                    <a:cubicBezTo>
                      <a:pt x="0" y="5387"/>
                      <a:pt x="1558" y="6945"/>
                      <a:pt x="3466" y="6945"/>
                    </a:cubicBezTo>
                    <a:cubicBezTo>
                      <a:pt x="5387" y="6945"/>
                      <a:pt x="6944" y="5387"/>
                      <a:pt x="6944" y="3466"/>
                    </a:cubicBezTo>
                    <a:cubicBezTo>
                      <a:pt x="6944" y="1545"/>
                      <a:pt x="5387" y="0"/>
                      <a:pt x="3466" y="0"/>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 name="Google Shape;244;p2"/>
              <p:cNvSpPr/>
              <p:nvPr/>
            </p:nvSpPr>
            <p:spPr>
              <a:xfrm>
                <a:off x="3376525" y="3420650"/>
                <a:ext cx="173625" cy="173625"/>
              </a:xfrm>
              <a:custGeom>
                <a:avLst/>
                <a:gdLst/>
                <a:ahLst/>
                <a:cxnLst/>
                <a:rect l="l" t="t" r="r" b="b"/>
                <a:pathLst>
                  <a:path w="6945" h="6945" extrusionOk="0">
                    <a:moveTo>
                      <a:pt x="3479" y="1"/>
                    </a:moveTo>
                    <a:cubicBezTo>
                      <a:pt x="1558" y="1"/>
                      <a:pt x="0" y="1545"/>
                      <a:pt x="0" y="3466"/>
                    </a:cubicBezTo>
                    <a:cubicBezTo>
                      <a:pt x="0" y="5387"/>
                      <a:pt x="1558" y="6945"/>
                      <a:pt x="3479" y="6945"/>
                    </a:cubicBezTo>
                    <a:cubicBezTo>
                      <a:pt x="5387" y="6945"/>
                      <a:pt x="6944" y="5387"/>
                      <a:pt x="6944" y="3466"/>
                    </a:cubicBezTo>
                    <a:cubicBezTo>
                      <a:pt x="6944" y="1545"/>
                      <a:pt x="5387" y="1"/>
                      <a:pt x="3479" y="1"/>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245;p2"/>
              <p:cNvSpPr/>
              <p:nvPr/>
            </p:nvSpPr>
            <p:spPr>
              <a:xfrm>
                <a:off x="3343750" y="3300550"/>
                <a:ext cx="124625" cy="115950"/>
              </a:xfrm>
              <a:custGeom>
                <a:avLst/>
                <a:gdLst/>
                <a:ahLst/>
                <a:cxnLst/>
                <a:rect l="l" t="t" r="r" b="b"/>
                <a:pathLst>
                  <a:path w="4985" h="4638" extrusionOk="0">
                    <a:moveTo>
                      <a:pt x="2489" y="1"/>
                    </a:moveTo>
                    <a:cubicBezTo>
                      <a:pt x="2370" y="1"/>
                      <a:pt x="2250" y="10"/>
                      <a:pt x="2129" y="28"/>
                    </a:cubicBezTo>
                    <a:cubicBezTo>
                      <a:pt x="857" y="223"/>
                      <a:pt x="0" y="1417"/>
                      <a:pt x="195" y="2676"/>
                    </a:cubicBezTo>
                    <a:cubicBezTo>
                      <a:pt x="383" y="3827"/>
                      <a:pt x="1367" y="4638"/>
                      <a:pt x="2495" y="4638"/>
                    </a:cubicBezTo>
                    <a:cubicBezTo>
                      <a:pt x="2614" y="4638"/>
                      <a:pt x="2734" y="4629"/>
                      <a:pt x="2856" y="4610"/>
                    </a:cubicBezTo>
                    <a:cubicBezTo>
                      <a:pt x="4115" y="4415"/>
                      <a:pt x="4984" y="3221"/>
                      <a:pt x="4777" y="1962"/>
                    </a:cubicBezTo>
                    <a:cubicBezTo>
                      <a:pt x="4600" y="811"/>
                      <a:pt x="3617" y="1"/>
                      <a:pt x="2489" y="1"/>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2"/>
              <p:cNvSpPr/>
              <p:nvPr/>
            </p:nvSpPr>
            <p:spPr>
              <a:xfrm>
                <a:off x="3413825" y="3349725"/>
                <a:ext cx="121075" cy="116250"/>
              </a:xfrm>
              <a:custGeom>
                <a:avLst/>
                <a:gdLst/>
                <a:ahLst/>
                <a:cxnLst/>
                <a:rect l="l" t="t" r="r" b="b"/>
                <a:pathLst>
                  <a:path w="4843" h="4650" extrusionOk="0">
                    <a:moveTo>
                      <a:pt x="2421" y="0"/>
                    </a:moveTo>
                    <a:cubicBezTo>
                      <a:pt x="1228" y="0"/>
                      <a:pt x="203" y="928"/>
                      <a:pt x="105" y="2137"/>
                    </a:cubicBezTo>
                    <a:cubicBezTo>
                      <a:pt x="1" y="3409"/>
                      <a:pt x="961" y="4538"/>
                      <a:pt x="2233" y="4642"/>
                    </a:cubicBezTo>
                    <a:cubicBezTo>
                      <a:pt x="2297" y="4647"/>
                      <a:pt x="2361" y="4650"/>
                      <a:pt x="2424" y="4650"/>
                    </a:cubicBezTo>
                    <a:cubicBezTo>
                      <a:pt x="3616" y="4650"/>
                      <a:pt x="4640" y="3734"/>
                      <a:pt x="4738" y="2513"/>
                    </a:cubicBezTo>
                    <a:cubicBezTo>
                      <a:pt x="4842" y="1241"/>
                      <a:pt x="3895" y="112"/>
                      <a:pt x="2610" y="8"/>
                    </a:cubicBezTo>
                    <a:cubicBezTo>
                      <a:pt x="2546" y="3"/>
                      <a:pt x="2484" y="0"/>
                      <a:pt x="2421" y="0"/>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247;p2"/>
              <p:cNvSpPr/>
              <p:nvPr/>
            </p:nvSpPr>
            <p:spPr>
              <a:xfrm>
                <a:off x="3305125" y="3429700"/>
                <a:ext cx="118475" cy="116250"/>
              </a:xfrm>
              <a:custGeom>
                <a:avLst/>
                <a:gdLst/>
                <a:ahLst/>
                <a:cxnLst/>
                <a:rect l="l" t="t" r="r" b="b"/>
                <a:pathLst>
                  <a:path w="4739" h="4650" extrusionOk="0">
                    <a:moveTo>
                      <a:pt x="2368" y="0"/>
                    </a:moveTo>
                    <a:cubicBezTo>
                      <a:pt x="2336" y="0"/>
                      <a:pt x="2304" y="1"/>
                      <a:pt x="2272" y="2"/>
                    </a:cubicBezTo>
                    <a:cubicBezTo>
                      <a:pt x="1000" y="54"/>
                      <a:pt x="0" y="1131"/>
                      <a:pt x="52" y="2416"/>
                    </a:cubicBezTo>
                    <a:cubicBezTo>
                      <a:pt x="103" y="3677"/>
                      <a:pt x="1141" y="4650"/>
                      <a:pt x="2381" y="4650"/>
                    </a:cubicBezTo>
                    <a:cubicBezTo>
                      <a:pt x="2405" y="4650"/>
                      <a:pt x="2429" y="4650"/>
                      <a:pt x="2454" y="4649"/>
                    </a:cubicBezTo>
                    <a:cubicBezTo>
                      <a:pt x="3739" y="4597"/>
                      <a:pt x="4738" y="3520"/>
                      <a:pt x="4686" y="2235"/>
                    </a:cubicBezTo>
                    <a:cubicBezTo>
                      <a:pt x="4636" y="982"/>
                      <a:pt x="3610" y="0"/>
                      <a:pt x="2368" y="0"/>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248;p2"/>
              <p:cNvSpPr/>
              <p:nvPr/>
            </p:nvSpPr>
            <p:spPr>
              <a:xfrm>
                <a:off x="3273650" y="3350375"/>
                <a:ext cx="130475" cy="116125"/>
              </a:xfrm>
              <a:custGeom>
                <a:avLst/>
                <a:gdLst/>
                <a:ahLst/>
                <a:cxnLst/>
                <a:rect l="l" t="t" r="r" b="b"/>
                <a:pathLst>
                  <a:path w="5219" h="4645" extrusionOk="0">
                    <a:moveTo>
                      <a:pt x="2603" y="1"/>
                    </a:moveTo>
                    <a:cubicBezTo>
                      <a:pt x="1634" y="1"/>
                      <a:pt x="734" y="616"/>
                      <a:pt x="403" y="1579"/>
                    </a:cubicBezTo>
                    <a:cubicBezTo>
                      <a:pt x="0" y="2799"/>
                      <a:pt x="649" y="4110"/>
                      <a:pt x="1870" y="4525"/>
                    </a:cubicBezTo>
                    <a:cubicBezTo>
                      <a:pt x="2112" y="4606"/>
                      <a:pt x="2358" y="4644"/>
                      <a:pt x="2601" y="4644"/>
                    </a:cubicBezTo>
                    <a:cubicBezTo>
                      <a:pt x="3571" y="4644"/>
                      <a:pt x="4481" y="4034"/>
                      <a:pt x="4803" y="3058"/>
                    </a:cubicBezTo>
                    <a:cubicBezTo>
                      <a:pt x="5218" y="1851"/>
                      <a:pt x="4556" y="527"/>
                      <a:pt x="3349" y="125"/>
                    </a:cubicBezTo>
                    <a:cubicBezTo>
                      <a:pt x="3102" y="41"/>
                      <a:pt x="2850" y="1"/>
                      <a:pt x="2603" y="1"/>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249;p2"/>
              <p:cNvSpPr/>
              <p:nvPr/>
            </p:nvSpPr>
            <p:spPr>
              <a:xfrm>
                <a:off x="3386575" y="3430125"/>
                <a:ext cx="123975" cy="116075"/>
              </a:xfrm>
              <a:custGeom>
                <a:avLst/>
                <a:gdLst/>
                <a:ahLst/>
                <a:cxnLst/>
                <a:rect l="l" t="t" r="r" b="b"/>
                <a:pathLst>
                  <a:path w="4959" h="4643" extrusionOk="0">
                    <a:moveTo>
                      <a:pt x="2478" y="0"/>
                    </a:moveTo>
                    <a:cubicBezTo>
                      <a:pt x="2367" y="0"/>
                      <a:pt x="2255" y="8"/>
                      <a:pt x="2142" y="24"/>
                    </a:cubicBezTo>
                    <a:cubicBezTo>
                      <a:pt x="870" y="206"/>
                      <a:pt x="0" y="1387"/>
                      <a:pt x="182" y="2646"/>
                    </a:cubicBezTo>
                    <a:cubicBezTo>
                      <a:pt x="348" y="3806"/>
                      <a:pt x="1345" y="4643"/>
                      <a:pt x="2475" y="4643"/>
                    </a:cubicBezTo>
                    <a:cubicBezTo>
                      <a:pt x="2584" y="4643"/>
                      <a:pt x="2693" y="4635"/>
                      <a:pt x="2804" y="4619"/>
                    </a:cubicBezTo>
                    <a:cubicBezTo>
                      <a:pt x="4076" y="4424"/>
                      <a:pt x="4959" y="3256"/>
                      <a:pt x="4777" y="1984"/>
                    </a:cubicBezTo>
                    <a:cubicBezTo>
                      <a:pt x="4600" y="825"/>
                      <a:pt x="3614" y="0"/>
                      <a:pt x="2478" y="0"/>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250;p2"/>
              <p:cNvSpPr/>
              <p:nvPr/>
            </p:nvSpPr>
            <p:spPr>
              <a:xfrm>
                <a:off x="3351525" y="3375225"/>
                <a:ext cx="109375" cy="109375"/>
              </a:xfrm>
              <a:custGeom>
                <a:avLst/>
                <a:gdLst/>
                <a:ahLst/>
                <a:cxnLst/>
                <a:rect l="l" t="t" r="r" b="b"/>
                <a:pathLst>
                  <a:path w="4375" h="4375" extrusionOk="0">
                    <a:moveTo>
                      <a:pt x="2181" y="1"/>
                    </a:moveTo>
                    <a:cubicBezTo>
                      <a:pt x="974" y="1"/>
                      <a:pt x="1" y="974"/>
                      <a:pt x="1" y="2181"/>
                    </a:cubicBezTo>
                    <a:cubicBezTo>
                      <a:pt x="1" y="3388"/>
                      <a:pt x="974" y="4375"/>
                      <a:pt x="2181" y="4375"/>
                    </a:cubicBezTo>
                    <a:cubicBezTo>
                      <a:pt x="3401" y="4375"/>
                      <a:pt x="4375" y="3388"/>
                      <a:pt x="4375" y="2181"/>
                    </a:cubicBezTo>
                    <a:cubicBezTo>
                      <a:pt x="4375" y="974"/>
                      <a:pt x="3401" y="1"/>
                      <a:pt x="2181" y="1"/>
                    </a:cubicBezTo>
                    <a:close/>
                  </a:path>
                </a:pathLst>
              </a:custGeom>
              <a:solidFill>
                <a:schemeClr val="accent3"/>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2"/>
              <p:cNvSpPr/>
              <p:nvPr/>
            </p:nvSpPr>
            <p:spPr>
              <a:xfrm>
                <a:off x="3379100" y="3402800"/>
                <a:ext cx="54225" cy="54225"/>
              </a:xfrm>
              <a:custGeom>
                <a:avLst/>
                <a:gdLst/>
                <a:ahLst/>
                <a:cxnLst/>
                <a:rect l="l" t="t" r="r" b="b"/>
                <a:pathLst>
                  <a:path w="2169" h="2169" extrusionOk="0">
                    <a:moveTo>
                      <a:pt x="1091" y="1"/>
                    </a:moveTo>
                    <a:cubicBezTo>
                      <a:pt x="481" y="1"/>
                      <a:pt x="1" y="481"/>
                      <a:pt x="1" y="1078"/>
                    </a:cubicBezTo>
                    <a:cubicBezTo>
                      <a:pt x="1" y="1688"/>
                      <a:pt x="481" y="2168"/>
                      <a:pt x="1091" y="2168"/>
                    </a:cubicBezTo>
                    <a:cubicBezTo>
                      <a:pt x="1688" y="2168"/>
                      <a:pt x="2168" y="1688"/>
                      <a:pt x="2168" y="1078"/>
                    </a:cubicBezTo>
                    <a:cubicBezTo>
                      <a:pt x="2168" y="481"/>
                      <a:pt x="1688" y="1"/>
                      <a:pt x="1091" y="1"/>
                    </a:cubicBezTo>
                    <a:close/>
                  </a:path>
                </a:pathLst>
              </a:custGeom>
              <a:solidFill>
                <a:srgbClr val="FFFFFF"/>
              </a:solidFill>
              <a:ln>
                <a:noFill/>
              </a:ln>
              <a:effectLst>
                <a:outerShdw blurRad="100013" algn="bl" rotWithShape="0">
                  <a:srgbClr val="BEAA4D"/>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2"/>
              <p:cNvSpPr/>
              <p:nvPr/>
            </p:nvSpPr>
            <p:spPr>
              <a:xfrm>
                <a:off x="3395000" y="3344725"/>
                <a:ext cx="23075" cy="22725"/>
              </a:xfrm>
              <a:custGeom>
                <a:avLst/>
                <a:gdLst/>
                <a:ahLst/>
                <a:cxnLst/>
                <a:rect l="l" t="t" r="r" b="b"/>
                <a:pathLst>
                  <a:path w="923" h="909" extrusionOk="0">
                    <a:moveTo>
                      <a:pt x="455" y="0"/>
                    </a:moveTo>
                    <a:cubicBezTo>
                      <a:pt x="209" y="0"/>
                      <a:pt x="1" y="195"/>
                      <a:pt x="1" y="455"/>
                    </a:cubicBezTo>
                    <a:cubicBezTo>
                      <a:pt x="1" y="688"/>
                      <a:pt x="196" y="909"/>
                      <a:pt x="455" y="909"/>
                    </a:cubicBezTo>
                    <a:cubicBezTo>
                      <a:pt x="715" y="909"/>
                      <a:pt x="922" y="701"/>
                      <a:pt x="909" y="455"/>
                    </a:cubicBezTo>
                    <a:cubicBezTo>
                      <a:pt x="909" y="208"/>
                      <a:pt x="689" y="0"/>
                      <a:pt x="45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2"/>
              <p:cNvSpPr/>
              <p:nvPr/>
            </p:nvSpPr>
            <p:spPr>
              <a:xfrm>
                <a:off x="3401825" y="3355750"/>
                <a:ext cx="9100" cy="57800"/>
              </a:xfrm>
              <a:custGeom>
                <a:avLst/>
                <a:gdLst/>
                <a:ahLst/>
                <a:cxnLst/>
                <a:rect l="l" t="t" r="r" b="b"/>
                <a:pathLst>
                  <a:path w="364" h="2312" extrusionOk="0">
                    <a:moveTo>
                      <a:pt x="0" y="1"/>
                    </a:moveTo>
                    <a:lnTo>
                      <a:pt x="0" y="2311"/>
                    </a:lnTo>
                    <a:lnTo>
                      <a:pt x="364" y="2311"/>
                    </a:lnTo>
                    <a:lnTo>
                      <a:pt x="36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2"/>
              <p:cNvSpPr/>
              <p:nvPr/>
            </p:nvSpPr>
            <p:spPr>
              <a:xfrm>
                <a:off x="3349900" y="3358350"/>
                <a:ext cx="26000" cy="22950"/>
              </a:xfrm>
              <a:custGeom>
                <a:avLst/>
                <a:gdLst/>
                <a:ahLst/>
                <a:cxnLst/>
                <a:rect l="l" t="t" r="r" b="b"/>
                <a:pathLst>
                  <a:path w="1040" h="918" extrusionOk="0">
                    <a:moveTo>
                      <a:pt x="517" y="0"/>
                    </a:moveTo>
                    <a:cubicBezTo>
                      <a:pt x="421" y="0"/>
                      <a:pt x="323" y="29"/>
                      <a:pt x="234" y="91"/>
                    </a:cubicBezTo>
                    <a:cubicBezTo>
                      <a:pt x="53" y="234"/>
                      <a:pt x="1" y="520"/>
                      <a:pt x="143" y="740"/>
                    </a:cubicBezTo>
                    <a:cubicBezTo>
                      <a:pt x="228" y="856"/>
                      <a:pt x="369" y="917"/>
                      <a:pt x="512" y="917"/>
                    </a:cubicBezTo>
                    <a:cubicBezTo>
                      <a:pt x="610" y="917"/>
                      <a:pt x="708" y="889"/>
                      <a:pt x="792" y="831"/>
                    </a:cubicBezTo>
                    <a:cubicBezTo>
                      <a:pt x="987" y="688"/>
                      <a:pt x="1039" y="390"/>
                      <a:pt x="883" y="182"/>
                    </a:cubicBezTo>
                    <a:cubicBezTo>
                      <a:pt x="798" y="65"/>
                      <a:pt x="661" y="0"/>
                      <a:pt x="51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2"/>
              <p:cNvSpPr/>
              <p:nvPr/>
            </p:nvSpPr>
            <p:spPr>
              <a:xfrm>
                <a:off x="3358675" y="3367125"/>
                <a:ext cx="41875" cy="52250"/>
              </a:xfrm>
              <a:custGeom>
                <a:avLst/>
                <a:gdLst/>
                <a:ahLst/>
                <a:cxnLst/>
                <a:rect l="l" t="t" r="r" b="b"/>
                <a:pathLst>
                  <a:path w="1675" h="2090" extrusionOk="0">
                    <a:moveTo>
                      <a:pt x="312" y="0"/>
                    </a:moveTo>
                    <a:lnTo>
                      <a:pt x="0" y="221"/>
                    </a:lnTo>
                    <a:lnTo>
                      <a:pt x="1363" y="2090"/>
                    </a:lnTo>
                    <a:lnTo>
                      <a:pt x="1675" y="1869"/>
                    </a:lnTo>
                    <a:lnTo>
                      <a:pt x="31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256;p2"/>
              <p:cNvSpPr/>
              <p:nvPr/>
            </p:nvSpPr>
            <p:spPr>
              <a:xfrm>
                <a:off x="3322975" y="3395100"/>
                <a:ext cx="25975" cy="23225"/>
              </a:xfrm>
              <a:custGeom>
                <a:avLst/>
                <a:gdLst/>
                <a:ahLst/>
                <a:cxnLst/>
                <a:rect l="l" t="t" r="r" b="b"/>
                <a:pathLst>
                  <a:path w="1039" h="929" extrusionOk="0">
                    <a:moveTo>
                      <a:pt x="530" y="1"/>
                    </a:moveTo>
                    <a:cubicBezTo>
                      <a:pt x="334" y="1"/>
                      <a:pt x="154" y="123"/>
                      <a:pt x="91" y="322"/>
                    </a:cubicBezTo>
                    <a:cubicBezTo>
                      <a:pt x="0" y="568"/>
                      <a:pt x="130" y="828"/>
                      <a:pt x="377" y="906"/>
                    </a:cubicBezTo>
                    <a:cubicBezTo>
                      <a:pt x="425" y="921"/>
                      <a:pt x="474" y="928"/>
                      <a:pt x="522" y="928"/>
                    </a:cubicBezTo>
                    <a:cubicBezTo>
                      <a:pt x="718" y="928"/>
                      <a:pt x="898" y="806"/>
                      <a:pt x="961" y="607"/>
                    </a:cubicBezTo>
                    <a:cubicBezTo>
                      <a:pt x="1039" y="374"/>
                      <a:pt x="896" y="114"/>
                      <a:pt x="675" y="23"/>
                    </a:cubicBezTo>
                    <a:cubicBezTo>
                      <a:pt x="627" y="8"/>
                      <a:pt x="578" y="1"/>
                      <a:pt x="53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2"/>
              <p:cNvSpPr/>
              <p:nvPr/>
            </p:nvSpPr>
            <p:spPr>
              <a:xfrm>
                <a:off x="3334650" y="3402475"/>
                <a:ext cx="58100" cy="26650"/>
              </a:xfrm>
              <a:custGeom>
                <a:avLst/>
                <a:gdLst/>
                <a:ahLst/>
                <a:cxnLst/>
                <a:rect l="l" t="t" r="r" b="b"/>
                <a:pathLst>
                  <a:path w="2324" h="1066" extrusionOk="0">
                    <a:moveTo>
                      <a:pt x="117" y="1"/>
                    </a:moveTo>
                    <a:lnTo>
                      <a:pt x="1" y="351"/>
                    </a:lnTo>
                    <a:lnTo>
                      <a:pt x="2207" y="1065"/>
                    </a:lnTo>
                    <a:lnTo>
                      <a:pt x="2324" y="715"/>
                    </a:lnTo>
                    <a:lnTo>
                      <a:pt x="11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258;p2"/>
              <p:cNvSpPr/>
              <p:nvPr/>
            </p:nvSpPr>
            <p:spPr>
              <a:xfrm>
                <a:off x="3322975" y="3441025"/>
                <a:ext cx="25975" cy="23050"/>
              </a:xfrm>
              <a:custGeom>
                <a:avLst/>
                <a:gdLst/>
                <a:ahLst/>
                <a:cxnLst/>
                <a:rect l="l" t="t" r="r" b="b"/>
                <a:pathLst>
                  <a:path w="1039" h="922" extrusionOk="0">
                    <a:moveTo>
                      <a:pt x="537" y="0"/>
                    </a:moveTo>
                    <a:cubicBezTo>
                      <a:pt x="484" y="0"/>
                      <a:pt x="430" y="10"/>
                      <a:pt x="377" y="29"/>
                    </a:cubicBezTo>
                    <a:cubicBezTo>
                      <a:pt x="130" y="107"/>
                      <a:pt x="0" y="367"/>
                      <a:pt x="91" y="613"/>
                    </a:cubicBezTo>
                    <a:cubicBezTo>
                      <a:pt x="154" y="801"/>
                      <a:pt x="333" y="922"/>
                      <a:pt x="529" y="922"/>
                    </a:cubicBezTo>
                    <a:cubicBezTo>
                      <a:pt x="578" y="922"/>
                      <a:pt x="627" y="914"/>
                      <a:pt x="675" y="899"/>
                    </a:cubicBezTo>
                    <a:cubicBezTo>
                      <a:pt x="909" y="821"/>
                      <a:pt x="1039" y="562"/>
                      <a:pt x="961" y="315"/>
                    </a:cubicBezTo>
                    <a:cubicBezTo>
                      <a:pt x="900" y="122"/>
                      <a:pt x="727" y="0"/>
                      <a:pt x="53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 name="Google Shape;259;p2"/>
              <p:cNvSpPr/>
              <p:nvPr/>
            </p:nvSpPr>
            <p:spPr>
              <a:xfrm>
                <a:off x="3334650" y="3430725"/>
                <a:ext cx="58100" cy="26625"/>
              </a:xfrm>
              <a:custGeom>
                <a:avLst/>
                <a:gdLst/>
                <a:ahLst/>
                <a:cxnLst/>
                <a:rect l="l" t="t" r="r" b="b"/>
                <a:pathLst>
                  <a:path w="2324" h="1065" extrusionOk="0">
                    <a:moveTo>
                      <a:pt x="2207" y="0"/>
                    </a:moveTo>
                    <a:lnTo>
                      <a:pt x="1" y="714"/>
                    </a:lnTo>
                    <a:lnTo>
                      <a:pt x="117" y="1064"/>
                    </a:lnTo>
                    <a:lnTo>
                      <a:pt x="2324" y="350"/>
                    </a:lnTo>
                    <a:lnTo>
                      <a:pt x="220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260;p2"/>
              <p:cNvSpPr/>
              <p:nvPr/>
            </p:nvSpPr>
            <p:spPr>
              <a:xfrm>
                <a:off x="3349575" y="3478000"/>
                <a:ext cx="26650" cy="23250"/>
              </a:xfrm>
              <a:custGeom>
                <a:avLst/>
                <a:gdLst/>
                <a:ahLst/>
                <a:cxnLst/>
                <a:rect l="l" t="t" r="r" b="b"/>
                <a:pathLst>
                  <a:path w="1066" h="930" extrusionOk="0">
                    <a:moveTo>
                      <a:pt x="538" y="1"/>
                    </a:moveTo>
                    <a:cubicBezTo>
                      <a:pt x="390" y="1"/>
                      <a:pt x="244" y="66"/>
                      <a:pt x="156" y="186"/>
                    </a:cubicBezTo>
                    <a:cubicBezTo>
                      <a:pt x="1" y="393"/>
                      <a:pt x="40" y="692"/>
                      <a:pt x="247" y="835"/>
                    </a:cubicBezTo>
                    <a:cubicBezTo>
                      <a:pt x="337" y="898"/>
                      <a:pt x="437" y="929"/>
                      <a:pt x="534" y="929"/>
                    </a:cubicBezTo>
                    <a:cubicBezTo>
                      <a:pt x="676" y="929"/>
                      <a:pt x="811" y="862"/>
                      <a:pt x="896" y="731"/>
                    </a:cubicBezTo>
                    <a:cubicBezTo>
                      <a:pt x="1065" y="523"/>
                      <a:pt x="1013" y="225"/>
                      <a:pt x="805" y="82"/>
                    </a:cubicBezTo>
                    <a:cubicBezTo>
                      <a:pt x="725" y="27"/>
                      <a:pt x="631" y="1"/>
                      <a:pt x="53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2"/>
              <p:cNvSpPr/>
              <p:nvPr/>
            </p:nvSpPr>
            <p:spPr>
              <a:xfrm>
                <a:off x="3359325" y="3439800"/>
                <a:ext cx="41550" cy="52600"/>
              </a:xfrm>
              <a:custGeom>
                <a:avLst/>
                <a:gdLst/>
                <a:ahLst/>
                <a:cxnLst/>
                <a:rect l="l" t="t" r="r" b="b"/>
                <a:pathLst>
                  <a:path w="1662" h="2104" extrusionOk="0">
                    <a:moveTo>
                      <a:pt x="1363" y="0"/>
                    </a:moveTo>
                    <a:lnTo>
                      <a:pt x="0" y="1883"/>
                    </a:lnTo>
                    <a:lnTo>
                      <a:pt x="299" y="2103"/>
                    </a:lnTo>
                    <a:lnTo>
                      <a:pt x="1661" y="221"/>
                    </a:lnTo>
                    <a:lnTo>
                      <a:pt x="136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2"/>
              <p:cNvSpPr/>
              <p:nvPr/>
            </p:nvSpPr>
            <p:spPr>
              <a:xfrm>
                <a:off x="3395000" y="3492375"/>
                <a:ext cx="22750" cy="22725"/>
              </a:xfrm>
              <a:custGeom>
                <a:avLst/>
                <a:gdLst/>
                <a:ahLst/>
                <a:cxnLst/>
                <a:rect l="l" t="t" r="r" b="b"/>
                <a:pathLst>
                  <a:path w="910" h="909" extrusionOk="0">
                    <a:moveTo>
                      <a:pt x="455" y="0"/>
                    </a:moveTo>
                    <a:cubicBezTo>
                      <a:pt x="209" y="0"/>
                      <a:pt x="1" y="195"/>
                      <a:pt x="1" y="454"/>
                    </a:cubicBezTo>
                    <a:cubicBezTo>
                      <a:pt x="1" y="701"/>
                      <a:pt x="196" y="909"/>
                      <a:pt x="455" y="909"/>
                    </a:cubicBezTo>
                    <a:cubicBezTo>
                      <a:pt x="689" y="909"/>
                      <a:pt x="909" y="714"/>
                      <a:pt x="909" y="454"/>
                    </a:cubicBezTo>
                    <a:cubicBezTo>
                      <a:pt x="909" y="208"/>
                      <a:pt x="702" y="0"/>
                      <a:pt x="45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263;p2"/>
              <p:cNvSpPr/>
              <p:nvPr/>
            </p:nvSpPr>
            <p:spPr>
              <a:xfrm>
                <a:off x="3401825" y="3445650"/>
                <a:ext cx="9100" cy="58100"/>
              </a:xfrm>
              <a:custGeom>
                <a:avLst/>
                <a:gdLst/>
                <a:ahLst/>
                <a:cxnLst/>
                <a:rect l="l" t="t" r="r" b="b"/>
                <a:pathLst>
                  <a:path w="364" h="2324" extrusionOk="0">
                    <a:moveTo>
                      <a:pt x="0" y="0"/>
                    </a:moveTo>
                    <a:lnTo>
                      <a:pt x="0" y="2323"/>
                    </a:lnTo>
                    <a:lnTo>
                      <a:pt x="364" y="2323"/>
                    </a:lnTo>
                    <a:lnTo>
                      <a:pt x="36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264;p2"/>
              <p:cNvSpPr/>
              <p:nvPr/>
            </p:nvSpPr>
            <p:spPr>
              <a:xfrm>
                <a:off x="3436550" y="3478000"/>
                <a:ext cx="26625" cy="22925"/>
              </a:xfrm>
              <a:custGeom>
                <a:avLst/>
                <a:gdLst/>
                <a:ahLst/>
                <a:cxnLst/>
                <a:rect l="l" t="t" r="r" b="b"/>
                <a:pathLst>
                  <a:path w="1065" h="917" extrusionOk="0">
                    <a:moveTo>
                      <a:pt x="533" y="1"/>
                    </a:moveTo>
                    <a:cubicBezTo>
                      <a:pt x="440" y="1"/>
                      <a:pt x="345" y="27"/>
                      <a:pt x="260" y="82"/>
                    </a:cubicBezTo>
                    <a:cubicBezTo>
                      <a:pt x="52" y="251"/>
                      <a:pt x="0" y="523"/>
                      <a:pt x="169" y="731"/>
                    </a:cubicBezTo>
                    <a:cubicBezTo>
                      <a:pt x="257" y="850"/>
                      <a:pt x="403" y="916"/>
                      <a:pt x="551" y="916"/>
                    </a:cubicBezTo>
                    <a:cubicBezTo>
                      <a:pt x="644" y="916"/>
                      <a:pt x="738" y="890"/>
                      <a:pt x="818" y="835"/>
                    </a:cubicBezTo>
                    <a:cubicBezTo>
                      <a:pt x="1013" y="692"/>
                      <a:pt x="1065" y="393"/>
                      <a:pt x="909" y="186"/>
                    </a:cubicBezTo>
                    <a:cubicBezTo>
                      <a:pt x="821" y="66"/>
                      <a:pt x="680" y="1"/>
                      <a:pt x="5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2"/>
              <p:cNvSpPr/>
              <p:nvPr/>
            </p:nvSpPr>
            <p:spPr>
              <a:xfrm>
                <a:off x="3411875" y="3439800"/>
                <a:ext cx="41575" cy="52600"/>
              </a:xfrm>
              <a:custGeom>
                <a:avLst/>
                <a:gdLst/>
                <a:ahLst/>
                <a:cxnLst/>
                <a:rect l="l" t="t" r="r" b="b"/>
                <a:pathLst>
                  <a:path w="1663" h="2104" extrusionOk="0">
                    <a:moveTo>
                      <a:pt x="299" y="0"/>
                    </a:moveTo>
                    <a:lnTo>
                      <a:pt x="1" y="221"/>
                    </a:lnTo>
                    <a:lnTo>
                      <a:pt x="1364" y="2103"/>
                    </a:lnTo>
                    <a:lnTo>
                      <a:pt x="1662" y="1883"/>
                    </a:lnTo>
                    <a:lnTo>
                      <a:pt x="29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2"/>
              <p:cNvSpPr/>
              <p:nvPr/>
            </p:nvSpPr>
            <p:spPr>
              <a:xfrm>
                <a:off x="3463800" y="3441025"/>
                <a:ext cx="25975" cy="23050"/>
              </a:xfrm>
              <a:custGeom>
                <a:avLst/>
                <a:gdLst/>
                <a:ahLst/>
                <a:cxnLst/>
                <a:rect l="l" t="t" r="r" b="b"/>
                <a:pathLst>
                  <a:path w="1039" h="922" extrusionOk="0">
                    <a:moveTo>
                      <a:pt x="509" y="0"/>
                    </a:moveTo>
                    <a:cubicBezTo>
                      <a:pt x="324" y="0"/>
                      <a:pt x="150" y="122"/>
                      <a:pt x="78" y="315"/>
                    </a:cubicBezTo>
                    <a:cubicBezTo>
                      <a:pt x="1" y="562"/>
                      <a:pt x="130" y="821"/>
                      <a:pt x="377" y="899"/>
                    </a:cubicBezTo>
                    <a:cubicBezTo>
                      <a:pt x="426" y="914"/>
                      <a:pt x="474" y="922"/>
                      <a:pt x="522" y="922"/>
                    </a:cubicBezTo>
                    <a:cubicBezTo>
                      <a:pt x="715" y="922"/>
                      <a:pt x="888" y="801"/>
                      <a:pt x="961" y="613"/>
                    </a:cubicBezTo>
                    <a:cubicBezTo>
                      <a:pt x="1039" y="367"/>
                      <a:pt x="909" y="107"/>
                      <a:pt x="663" y="29"/>
                    </a:cubicBezTo>
                    <a:cubicBezTo>
                      <a:pt x="612" y="10"/>
                      <a:pt x="560"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2"/>
              <p:cNvSpPr/>
              <p:nvPr/>
            </p:nvSpPr>
            <p:spPr>
              <a:xfrm>
                <a:off x="3419675" y="3430075"/>
                <a:ext cx="58100" cy="26625"/>
              </a:xfrm>
              <a:custGeom>
                <a:avLst/>
                <a:gdLst/>
                <a:ahLst/>
                <a:cxnLst/>
                <a:rect l="l" t="t" r="r" b="b"/>
                <a:pathLst>
                  <a:path w="2324" h="1065" extrusionOk="0">
                    <a:moveTo>
                      <a:pt x="117" y="0"/>
                    </a:moveTo>
                    <a:lnTo>
                      <a:pt x="0" y="351"/>
                    </a:lnTo>
                    <a:lnTo>
                      <a:pt x="2207" y="1064"/>
                    </a:lnTo>
                    <a:lnTo>
                      <a:pt x="2324" y="714"/>
                    </a:lnTo>
                    <a:lnTo>
                      <a:pt x="11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268;p2"/>
              <p:cNvSpPr/>
              <p:nvPr/>
            </p:nvSpPr>
            <p:spPr>
              <a:xfrm>
                <a:off x="3463800" y="3395100"/>
                <a:ext cx="25975" cy="23225"/>
              </a:xfrm>
              <a:custGeom>
                <a:avLst/>
                <a:gdLst/>
                <a:ahLst/>
                <a:cxnLst/>
                <a:rect l="l" t="t" r="r" b="b"/>
                <a:pathLst>
                  <a:path w="1039" h="929" extrusionOk="0">
                    <a:moveTo>
                      <a:pt x="521" y="1"/>
                    </a:moveTo>
                    <a:cubicBezTo>
                      <a:pt x="474" y="1"/>
                      <a:pt x="425" y="8"/>
                      <a:pt x="377" y="23"/>
                    </a:cubicBezTo>
                    <a:cubicBezTo>
                      <a:pt x="130" y="114"/>
                      <a:pt x="1" y="374"/>
                      <a:pt x="78" y="607"/>
                    </a:cubicBezTo>
                    <a:cubicBezTo>
                      <a:pt x="152" y="806"/>
                      <a:pt x="334" y="928"/>
                      <a:pt x="524" y="928"/>
                    </a:cubicBezTo>
                    <a:cubicBezTo>
                      <a:pt x="570" y="928"/>
                      <a:pt x="617" y="921"/>
                      <a:pt x="663" y="906"/>
                    </a:cubicBezTo>
                    <a:cubicBezTo>
                      <a:pt x="909" y="828"/>
                      <a:pt x="1039" y="568"/>
                      <a:pt x="961" y="322"/>
                    </a:cubicBezTo>
                    <a:cubicBezTo>
                      <a:pt x="888" y="123"/>
                      <a:pt x="714" y="1"/>
                      <a:pt x="52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269;p2"/>
              <p:cNvSpPr/>
              <p:nvPr/>
            </p:nvSpPr>
            <p:spPr>
              <a:xfrm>
                <a:off x="3420325" y="3402475"/>
                <a:ext cx="58100" cy="26650"/>
              </a:xfrm>
              <a:custGeom>
                <a:avLst/>
                <a:gdLst/>
                <a:ahLst/>
                <a:cxnLst/>
                <a:rect l="l" t="t" r="r" b="b"/>
                <a:pathLst>
                  <a:path w="2324" h="1066" extrusionOk="0">
                    <a:moveTo>
                      <a:pt x="2207" y="1"/>
                    </a:moveTo>
                    <a:lnTo>
                      <a:pt x="0" y="715"/>
                    </a:lnTo>
                    <a:lnTo>
                      <a:pt x="117" y="1065"/>
                    </a:lnTo>
                    <a:lnTo>
                      <a:pt x="2324" y="351"/>
                    </a:lnTo>
                    <a:lnTo>
                      <a:pt x="220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270;p2"/>
              <p:cNvSpPr/>
              <p:nvPr/>
            </p:nvSpPr>
            <p:spPr>
              <a:xfrm>
                <a:off x="3436550" y="3358100"/>
                <a:ext cx="26950" cy="23200"/>
              </a:xfrm>
              <a:custGeom>
                <a:avLst/>
                <a:gdLst/>
                <a:ahLst/>
                <a:cxnLst/>
                <a:rect l="l" t="t" r="r" b="b"/>
                <a:pathLst>
                  <a:path w="1078" h="928" extrusionOk="0">
                    <a:moveTo>
                      <a:pt x="536" y="1"/>
                    </a:moveTo>
                    <a:cubicBezTo>
                      <a:pt x="393" y="1"/>
                      <a:pt x="254" y="69"/>
                      <a:pt x="169" y="192"/>
                    </a:cubicBezTo>
                    <a:cubicBezTo>
                      <a:pt x="0" y="400"/>
                      <a:pt x="52" y="698"/>
                      <a:pt x="260" y="841"/>
                    </a:cubicBezTo>
                    <a:cubicBezTo>
                      <a:pt x="349" y="899"/>
                      <a:pt x="447" y="927"/>
                      <a:pt x="542" y="927"/>
                    </a:cubicBezTo>
                    <a:cubicBezTo>
                      <a:pt x="682" y="927"/>
                      <a:pt x="816" y="866"/>
                      <a:pt x="909" y="750"/>
                    </a:cubicBezTo>
                    <a:cubicBezTo>
                      <a:pt x="1078" y="530"/>
                      <a:pt x="1026" y="244"/>
                      <a:pt x="818" y="101"/>
                    </a:cubicBezTo>
                    <a:cubicBezTo>
                      <a:pt x="734" y="33"/>
                      <a:pt x="634" y="1"/>
                      <a:pt x="5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 name="Google Shape;271;p2"/>
              <p:cNvSpPr/>
              <p:nvPr/>
            </p:nvSpPr>
            <p:spPr>
              <a:xfrm>
                <a:off x="3412200" y="3367425"/>
                <a:ext cx="41900" cy="52275"/>
              </a:xfrm>
              <a:custGeom>
                <a:avLst/>
                <a:gdLst/>
                <a:ahLst/>
                <a:cxnLst/>
                <a:rect l="l" t="t" r="r" b="b"/>
                <a:pathLst>
                  <a:path w="1676" h="2091" extrusionOk="0">
                    <a:moveTo>
                      <a:pt x="1364" y="1"/>
                    </a:moveTo>
                    <a:lnTo>
                      <a:pt x="1" y="1870"/>
                    </a:lnTo>
                    <a:lnTo>
                      <a:pt x="299" y="2091"/>
                    </a:lnTo>
                    <a:lnTo>
                      <a:pt x="1675" y="222"/>
                    </a:lnTo>
                    <a:lnTo>
                      <a:pt x="136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2" name="Google Shape;272;p2"/>
            <p:cNvGrpSpPr/>
            <p:nvPr/>
          </p:nvGrpSpPr>
          <p:grpSpPr>
            <a:xfrm>
              <a:off x="8733231" y="680710"/>
              <a:ext cx="348023" cy="339417"/>
              <a:chOff x="3228225" y="3246725"/>
              <a:chExt cx="356325" cy="347550"/>
            </a:xfrm>
          </p:grpSpPr>
          <p:sp>
            <p:nvSpPr>
              <p:cNvPr id="273" name="Google Shape;273;p2"/>
              <p:cNvSpPr/>
              <p:nvPr/>
            </p:nvSpPr>
            <p:spPr>
              <a:xfrm>
                <a:off x="3319400" y="3246725"/>
                <a:ext cx="173625" cy="173625"/>
              </a:xfrm>
              <a:custGeom>
                <a:avLst/>
                <a:gdLst/>
                <a:ahLst/>
                <a:cxnLst/>
                <a:rect l="l" t="t" r="r" b="b"/>
                <a:pathLst>
                  <a:path w="6945" h="6945" extrusionOk="0">
                    <a:moveTo>
                      <a:pt x="3466" y="1"/>
                    </a:moveTo>
                    <a:cubicBezTo>
                      <a:pt x="1558" y="1"/>
                      <a:pt x="1" y="1558"/>
                      <a:pt x="1" y="3479"/>
                    </a:cubicBezTo>
                    <a:cubicBezTo>
                      <a:pt x="1" y="5400"/>
                      <a:pt x="1558" y="6945"/>
                      <a:pt x="3466" y="6945"/>
                    </a:cubicBezTo>
                    <a:cubicBezTo>
                      <a:pt x="5387" y="6945"/>
                      <a:pt x="6945" y="5400"/>
                      <a:pt x="6945" y="3479"/>
                    </a:cubicBezTo>
                    <a:cubicBezTo>
                      <a:pt x="6945" y="1558"/>
                      <a:pt x="5387" y="1"/>
                      <a:pt x="3466" y="1"/>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2"/>
              <p:cNvSpPr/>
              <p:nvPr/>
            </p:nvSpPr>
            <p:spPr>
              <a:xfrm>
                <a:off x="3410900" y="3313575"/>
                <a:ext cx="173650" cy="173625"/>
              </a:xfrm>
              <a:custGeom>
                <a:avLst/>
                <a:gdLst/>
                <a:ahLst/>
                <a:cxnLst/>
                <a:rect l="l" t="t" r="r" b="b"/>
                <a:pathLst>
                  <a:path w="6946" h="6945" extrusionOk="0">
                    <a:moveTo>
                      <a:pt x="3479" y="0"/>
                    </a:moveTo>
                    <a:cubicBezTo>
                      <a:pt x="1558" y="0"/>
                      <a:pt x="1" y="1545"/>
                      <a:pt x="1" y="3466"/>
                    </a:cubicBezTo>
                    <a:cubicBezTo>
                      <a:pt x="1" y="5387"/>
                      <a:pt x="1558" y="6945"/>
                      <a:pt x="3479" y="6945"/>
                    </a:cubicBezTo>
                    <a:cubicBezTo>
                      <a:pt x="5400" y="6945"/>
                      <a:pt x="6945" y="5387"/>
                      <a:pt x="6945" y="3466"/>
                    </a:cubicBezTo>
                    <a:cubicBezTo>
                      <a:pt x="6945" y="1545"/>
                      <a:pt x="5400" y="0"/>
                      <a:pt x="3479" y="0"/>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275;p2"/>
              <p:cNvSpPr/>
              <p:nvPr/>
            </p:nvSpPr>
            <p:spPr>
              <a:xfrm>
                <a:off x="3262950" y="3420650"/>
                <a:ext cx="173625" cy="173625"/>
              </a:xfrm>
              <a:custGeom>
                <a:avLst/>
                <a:gdLst/>
                <a:ahLst/>
                <a:cxnLst/>
                <a:rect l="l" t="t" r="r" b="b"/>
                <a:pathLst>
                  <a:path w="6945" h="6945" extrusionOk="0">
                    <a:moveTo>
                      <a:pt x="3479" y="1"/>
                    </a:moveTo>
                    <a:cubicBezTo>
                      <a:pt x="1558" y="1"/>
                      <a:pt x="0" y="1545"/>
                      <a:pt x="0" y="3466"/>
                    </a:cubicBezTo>
                    <a:cubicBezTo>
                      <a:pt x="0" y="5387"/>
                      <a:pt x="1558" y="6945"/>
                      <a:pt x="3479" y="6945"/>
                    </a:cubicBezTo>
                    <a:cubicBezTo>
                      <a:pt x="5387" y="6945"/>
                      <a:pt x="6944" y="5387"/>
                      <a:pt x="6944" y="3466"/>
                    </a:cubicBezTo>
                    <a:cubicBezTo>
                      <a:pt x="6944" y="1545"/>
                      <a:pt x="5387" y="1"/>
                      <a:pt x="3479" y="1"/>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276;p2"/>
              <p:cNvSpPr/>
              <p:nvPr/>
            </p:nvSpPr>
            <p:spPr>
              <a:xfrm>
                <a:off x="3228225" y="3313575"/>
                <a:ext cx="173625" cy="173625"/>
              </a:xfrm>
              <a:custGeom>
                <a:avLst/>
                <a:gdLst/>
                <a:ahLst/>
                <a:cxnLst/>
                <a:rect l="l" t="t" r="r" b="b"/>
                <a:pathLst>
                  <a:path w="6945" h="6945" extrusionOk="0">
                    <a:moveTo>
                      <a:pt x="3466" y="0"/>
                    </a:moveTo>
                    <a:cubicBezTo>
                      <a:pt x="1558" y="0"/>
                      <a:pt x="0" y="1545"/>
                      <a:pt x="0" y="3466"/>
                    </a:cubicBezTo>
                    <a:cubicBezTo>
                      <a:pt x="0" y="5387"/>
                      <a:pt x="1558" y="6945"/>
                      <a:pt x="3466" y="6945"/>
                    </a:cubicBezTo>
                    <a:cubicBezTo>
                      <a:pt x="5387" y="6945"/>
                      <a:pt x="6944" y="5387"/>
                      <a:pt x="6944" y="3466"/>
                    </a:cubicBezTo>
                    <a:cubicBezTo>
                      <a:pt x="6944" y="1545"/>
                      <a:pt x="5387" y="0"/>
                      <a:pt x="3466" y="0"/>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277;p2"/>
              <p:cNvSpPr/>
              <p:nvPr/>
            </p:nvSpPr>
            <p:spPr>
              <a:xfrm>
                <a:off x="3376525" y="3420650"/>
                <a:ext cx="173625" cy="173625"/>
              </a:xfrm>
              <a:custGeom>
                <a:avLst/>
                <a:gdLst/>
                <a:ahLst/>
                <a:cxnLst/>
                <a:rect l="l" t="t" r="r" b="b"/>
                <a:pathLst>
                  <a:path w="6945" h="6945" extrusionOk="0">
                    <a:moveTo>
                      <a:pt x="3479" y="1"/>
                    </a:moveTo>
                    <a:cubicBezTo>
                      <a:pt x="1558" y="1"/>
                      <a:pt x="0" y="1545"/>
                      <a:pt x="0" y="3466"/>
                    </a:cubicBezTo>
                    <a:cubicBezTo>
                      <a:pt x="0" y="5387"/>
                      <a:pt x="1558" y="6945"/>
                      <a:pt x="3479" y="6945"/>
                    </a:cubicBezTo>
                    <a:cubicBezTo>
                      <a:pt x="5387" y="6945"/>
                      <a:pt x="6944" y="5387"/>
                      <a:pt x="6944" y="3466"/>
                    </a:cubicBezTo>
                    <a:cubicBezTo>
                      <a:pt x="6944" y="1545"/>
                      <a:pt x="5387" y="1"/>
                      <a:pt x="3479" y="1"/>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278;p2"/>
              <p:cNvSpPr/>
              <p:nvPr/>
            </p:nvSpPr>
            <p:spPr>
              <a:xfrm>
                <a:off x="3343750" y="3300550"/>
                <a:ext cx="124625" cy="115950"/>
              </a:xfrm>
              <a:custGeom>
                <a:avLst/>
                <a:gdLst/>
                <a:ahLst/>
                <a:cxnLst/>
                <a:rect l="l" t="t" r="r" b="b"/>
                <a:pathLst>
                  <a:path w="4985" h="4638" extrusionOk="0">
                    <a:moveTo>
                      <a:pt x="2489" y="1"/>
                    </a:moveTo>
                    <a:cubicBezTo>
                      <a:pt x="2370" y="1"/>
                      <a:pt x="2250" y="10"/>
                      <a:pt x="2129" y="28"/>
                    </a:cubicBezTo>
                    <a:cubicBezTo>
                      <a:pt x="857" y="223"/>
                      <a:pt x="0" y="1417"/>
                      <a:pt x="195" y="2676"/>
                    </a:cubicBezTo>
                    <a:cubicBezTo>
                      <a:pt x="383" y="3827"/>
                      <a:pt x="1367" y="4638"/>
                      <a:pt x="2495" y="4638"/>
                    </a:cubicBezTo>
                    <a:cubicBezTo>
                      <a:pt x="2614" y="4638"/>
                      <a:pt x="2734" y="4629"/>
                      <a:pt x="2856" y="4610"/>
                    </a:cubicBezTo>
                    <a:cubicBezTo>
                      <a:pt x="4115" y="4415"/>
                      <a:pt x="4984" y="3221"/>
                      <a:pt x="4777" y="1962"/>
                    </a:cubicBezTo>
                    <a:cubicBezTo>
                      <a:pt x="4600" y="811"/>
                      <a:pt x="3617" y="1"/>
                      <a:pt x="2489" y="1"/>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279;p2"/>
              <p:cNvSpPr/>
              <p:nvPr/>
            </p:nvSpPr>
            <p:spPr>
              <a:xfrm>
                <a:off x="3413825" y="3349725"/>
                <a:ext cx="121075" cy="116250"/>
              </a:xfrm>
              <a:custGeom>
                <a:avLst/>
                <a:gdLst/>
                <a:ahLst/>
                <a:cxnLst/>
                <a:rect l="l" t="t" r="r" b="b"/>
                <a:pathLst>
                  <a:path w="4843" h="4650" extrusionOk="0">
                    <a:moveTo>
                      <a:pt x="2421" y="0"/>
                    </a:moveTo>
                    <a:cubicBezTo>
                      <a:pt x="1228" y="0"/>
                      <a:pt x="203" y="928"/>
                      <a:pt x="105" y="2137"/>
                    </a:cubicBezTo>
                    <a:cubicBezTo>
                      <a:pt x="1" y="3409"/>
                      <a:pt x="961" y="4538"/>
                      <a:pt x="2233" y="4642"/>
                    </a:cubicBezTo>
                    <a:cubicBezTo>
                      <a:pt x="2297" y="4647"/>
                      <a:pt x="2361" y="4650"/>
                      <a:pt x="2424" y="4650"/>
                    </a:cubicBezTo>
                    <a:cubicBezTo>
                      <a:pt x="3616" y="4650"/>
                      <a:pt x="4640" y="3734"/>
                      <a:pt x="4738" y="2513"/>
                    </a:cubicBezTo>
                    <a:cubicBezTo>
                      <a:pt x="4842" y="1241"/>
                      <a:pt x="3895" y="112"/>
                      <a:pt x="2610" y="8"/>
                    </a:cubicBezTo>
                    <a:cubicBezTo>
                      <a:pt x="2546" y="3"/>
                      <a:pt x="2484" y="0"/>
                      <a:pt x="2421" y="0"/>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280;p2"/>
              <p:cNvSpPr/>
              <p:nvPr/>
            </p:nvSpPr>
            <p:spPr>
              <a:xfrm>
                <a:off x="3305125" y="3429700"/>
                <a:ext cx="118475" cy="116250"/>
              </a:xfrm>
              <a:custGeom>
                <a:avLst/>
                <a:gdLst/>
                <a:ahLst/>
                <a:cxnLst/>
                <a:rect l="l" t="t" r="r" b="b"/>
                <a:pathLst>
                  <a:path w="4739" h="4650" extrusionOk="0">
                    <a:moveTo>
                      <a:pt x="2368" y="0"/>
                    </a:moveTo>
                    <a:cubicBezTo>
                      <a:pt x="2336" y="0"/>
                      <a:pt x="2304" y="1"/>
                      <a:pt x="2272" y="2"/>
                    </a:cubicBezTo>
                    <a:cubicBezTo>
                      <a:pt x="1000" y="54"/>
                      <a:pt x="0" y="1131"/>
                      <a:pt x="52" y="2416"/>
                    </a:cubicBezTo>
                    <a:cubicBezTo>
                      <a:pt x="103" y="3677"/>
                      <a:pt x="1141" y="4650"/>
                      <a:pt x="2381" y="4650"/>
                    </a:cubicBezTo>
                    <a:cubicBezTo>
                      <a:pt x="2405" y="4650"/>
                      <a:pt x="2429" y="4650"/>
                      <a:pt x="2454" y="4649"/>
                    </a:cubicBezTo>
                    <a:cubicBezTo>
                      <a:pt x="3739" y="4597"/>
                      <a:pt x="4738" y="3520"/>
                      <a:pt x="4686" y="2235"/>
                    </a:cubicBezTo>
                    <a:cubicBezTo>
                      <a:pt x="4636" y="982"/>
                      <a:pt x="3610" y="0"/>
                      <a:pt x="2368" y="0"/>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281;p2"/>
              <p:cNvSpPr/>
              <p:nvPr/>
            </p:nvSpPr>
            <p:spPr>
              <a:xfrm>
                <a:off x="3273650" y="3350375"/>
                <a:ext cx="130475" cy="116125"/>
              </a:xfrm>
              <a:custGeom>
                <a:avLst/>
                <a:gdLst/>
                <a:ahLst/>
                <a:cxnLst/>
                <a:rect l="l" t="t" r="r" b="b"/>
                <a:pathLst>
                  <a:path w="5219" h="4645" extrusionOk="0">
                    <a:moveTo>
                      <a:pt x="2603" y="1"/>
                    </a:moveTo>
                    <a:cubicBezTo>
                      <a:pt x="1634" y="1"/>
                      <a:pt x="734" y="616"/>
                      <a:pt x="403" y="1579"/>
                    </a:cubicBezTo>
                    <a:cubicBezTo>
                      <a:pt x="0" y="2799"/>
                      <a:pt x="649" y="4110"/>
                      <a:pt x="1870" y="4525"/>
                    </a:cubicBezTo>
                    <a:cubicBezTo>
                      <a:pt x="2112" y="4606"/>
                      <a:pt x="2358" y="4644"/>
                      <a:pt x="2601" y="4644"/>
                    </a:cubicBezTo>
                    <a:cubicBezTo>
                      <a:pt x="3571" y="4644"/>
                      <a:pt x="4481" y="4034"/>
                      <a:pt x="4803" y="3058"/>
                    </a:cubicBezTo>
                    <a:cubicBezTo>
                      <a:pt x="5218" y="1851"/>
                      <a:pt x="4556" y="527"/>
                      <a:pt x="3349" y="125"/>
                    </a:cubicBezTo>
                    <a:cubicBezTo>
                      <a:pt x="3102" y="41"/>
                      <a:pt x="2850" y="1"/>
                      <a:pt x="2603" y="1"/>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2"/>
              <p:cNvSpPr/>
              <p:nvPr/>
            </p:nvSpPr>
            <p:spPr>
              <a:xfrm>
                <a:off x="3386575" y="3430125"/>
                <a:ext cx="123975" cy="116075"/>
              </a:xfrm>
              <a:custGeom>
                <a:avLst/>
                <a:gdLst/>
                <a:ahLst/>
                <a:cxnLst/>
                <a:rect l="l" t="t" r="r" b="b"/>
                <a:pathLst>
                  <a:path w="4959" h="4643" extrusionOk="0">
                    <a:moveTo>
                      <a:pt x="2478" y="0"/>
                    </a:moveTo>
                    <a:cubicBezTo>
                      <a:pt x="2367" y="0"/>
                      <a:pt x="2255" y="8"/>
                      <a:pt x="2142" y="24"/>
                    </a:cubicBezTo>
                    <a:cubicBezTo>
                      <a:pt x="870" y="206"/>
                      <a:pt x="0" y="1387"/>
                      <a:pt x="182" y="2646"/>
                    </a:cubicBezTo>
                    <a:cubicBezTo>
                      <a:pt x="348" y="3806"/>
                      <a:pt x="1345" y="4643"/>
                      <a:pt x="2475" y="4643"/>
                    </a:cubicBezTo>
                    <a:cubicBezTo>
                      <a:pt x="2584" y="4643"/>
                      <a:pt x="2693" y="4635"/>
                      <a:pt x="2804" y="4619"/>
                    </a:cubicBezTo>
                    <a:cubicBezTo>
                      <a:pt x="4076" y="4424"/>
                      <a:pt x="4959" y="3256"/>
                      <a:pt x="4777" y="1984"/>
                    </a:cubicBezTo>
                    <a:cubicBezTo>
                      <a:pt x="4600" y="825"/>
                      <a:pt x="3614" y="0"/>
                      <a:pt x="2478" y="0"/>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283;p2"/>
              <p:cNvSpPr/>
              <p:nvPr/>
            </p:nvSpPr>
            <p:spPr>
              <a:xfrm>
                <a:off x="3351525" y="3375225"/>
                <a:ext cx="109375" cy="109375"/>
              </a:xfrm>
              <a:custGeom>
                <a:avLst/>
                <a:gdLst/>
                <a:ahLst/>
                <a:cxnLst/>
                <a:rect l="l" t="t" r="r" b="b"/>
                <a:pathLst>
                  <a:path w="4375" h="4375" extrusionOk="0">
                    <a:moveTo>
                      <a:pt x="2181" y="1"/>
                    </a:moveTo>
                    <a:cubicBezTo>
                      <a:pt x="974" y="1"/>
                      <a:pt x="1" y="974"/>
                      <a:pt x="1" y="2181"/>
                    </a:cubicBezTo>
                    <a:cubicBezTo>
                      <a:pt x="1" y="3388"/>
                      <a:pt x="974" y="4375"/>
                      <a:pt x="2181" y="4375"/>
                    </a:cubicBezTo>
                    <a:cubicBezTo>
                      <a:pt x="3401" y="4375"/>
                      <a:pt x="4375" y="3388"/>
                      <a:pt x="4375" y="2181"/>
                    </a:cubicBezTo>
                    <a:cubicBezTo>
                      <a:pt x="4375" y="974"/>
                      <a:pt x="3401" y="1"/>
                      <a:pt x="2181" y="1"/>
                    </a:cubicBezTo>
                    <a:close/>
                  </a:path>
                </a:pathLst>
              </a:custGeom>
              <a:solidFill>
                <a:schemeClr val="accent3"/>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284;p2"/>
              <p:cNvSpPr/>
              <p:nvPr/>
            </p:nvSpPr>
            <p:spPr>
              <a:xfrm>
                <a:off x="3379100" y="3402800"/>
                <a:ext cx="54225" cy="54225"/>
              </a:xfrm>
              <a:custGeom>
                <a:avLst/>
                <a:gdLst/>
                <a:ahLst/>
                <a:cxnLst/>
                <a:rect l="l" t="t" r="r" b="b"/>
                <a:pathLst>
                  <a:path w="2169" h="2169" extrusionOk="0">
                    <a:moveTo>
                      <a:pt x="1091" y="1"/>
                    </a:moveTo>
                    <a:cubicBezTo>
                      <a:pt x="481" y="1"/>
                      <a:pt x="1" y="481"/>
                      <a:pt x="1" y="1078"/>
                    </a:cubicBezTo>
                    <a:cubicBezTo>
                      <a:pt x="1" y="1688"/>
                      <a:pt x="481" y="2168"/>
                      <a:pt x="1091" y="2168"/>
                    </a:cubicBezTo>
                    <a:cubicBezTo>
                      <a:pt x="1688" y="2168"/>
                      <a:pt x="2168" y="1688"/>
                      <a:pt x="2168" y="1078"/>
                    </a:cubicBezTo>
                    <a:cubicBezTo>
                      <a:pt x="2168" y="481"/>
                      <a:pt x="1688" y="1"/>
                      <a:pt x="1091" y="1"/>
                    </a:cubicBezTo>
                    <a:close/>
                  </a:path>
                </a:pathLst>
              </a:custGeom>
              <a:solidFill>
                <a:srgbClr val="FFFFFF"/>
              </a:solidFill>
              <a:ln>
                <a:noFill/>
              </a:ln>
              <a:effectLst>
                <a:outerShdw blurRad="100013" algn="bl" rotWithShape="0">
                  <a:srgbClr val="BEAA4D"/>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85;p2"/>
              <p:cNvSpPr/>
              <p:nvPr/>
            </p:nvSpPr>
            <p:spPr>
              <a:xfrm>
                <a:off x="3395000" y="3344725"/>
                <a:ext cx="23075" cy="22725"/>
              </a:xfrm>
              <a:custGeom>
                <a:avLst/>
                <a:gdLst/>
                <a:ahLst/>
                <a:cxnLst/>
                <a:rect l="l" t="t" r="r" b="b"/>
                <a:pathLst>
                  <a:path w="923" h="909" extrusionOk="0">
                    <a:moveTo>
                      <a:pt x="455" y="0"/>
                    </a:moveTo>
                    <a:cubicBezTo>
                      <a:pt x="209" y="0"/>
                      <a:pt x="1" y="195"/>
                      <a:pt x="1" y="455"/>
                    </a:cubicBezTo>
                    <a:cubicBezTo>
                      <a:pt x="1" y="688"/>
                      <a:pt x="196" y="909"/>
                      <a:pt x="455" y="909"/>
                    </a:cubicBezTo>
                    <a:cubicBezTo>
                      <a:pt x="715" y="909"/>
                      <a:pt x="922" y="701"/>
                      <a:pt x="909" y="455"/>
                    </a:cubicBezTo>
                    <a:cubicBezTo>
                      <a:pt x="909" y="208"/>
                      <a:pt x="689" y="0"/>
                      <a:pt x="45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2"/>
              <p:cNvSpPr/>
              <p:nvPr/>
            </p:nvSpPr>
            <p:spPr>
              <a:xfrm>
                <a:off x="3401825" y="3355750"/>
                <a:ext cx="9100" cy="57800"/>
              </a:xfrm>
              <a:custGeom>
                <a:avLst/>
                <a:gdLst/>
                <a:ahLst/>
                <a:cxnLst/>
                <a:rect l="l" t="t" r="r" b="b"/>
                <a:pathLst>
                  <a:path w="364" h="2312" extrusionOk="0">
                    <a:moveTo>
                      <a:pt x="0" y="1"/>
                    </a:moveTo>
                    <a:lnTo>
                      <a:pt x="0" y="2311"/>
                    </a:lnTo>
                    <a:lnTo>
                      <a:pt x="364" y="2311"/>
                    </a:lnTo>
                    <a:lnTo>
                      <a:pt x="36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87;p2"/>
              <p:cNvSpPr/>
              <p:nvPr/>
            </p:nvSpPr>
            <p:spPr>
              <a:xfrm>
                <a:off x="3349900" y="3358350"/>
                <a:ext cx="26000" cy="22950"/>
              </a:xfrm>
              <a:custGeom>
                <a:avLst/>
                <a:gdLst/>
                <a:ahLst/>
                <a:cxnLst/>
                <a:rect l="l" t="t" r="r" b="b"/>
                <a:pathLst>
                  <a:path w="1040" h="918" extrusionOk="0">
                    <a:moveTo>
                      <a:pt x="517" y="0"/>
                    </a:moveTo>
                    <a:cubicBezTo>
                      <a:pt x="421" y="0"/>
                      <a:pt x="323" y="29"/>
                      <a:pt x="234" y="91"/>
                    </a:cubicBezTo>
                    <a:cubicBezTo>
                      <a:pt x="53" y="234"/>
                      <a:pt x="1" y="520"/>
                      <a:pt x="143" y="740"/>
                    </a:cubicBezTo>
                    <a:cubicBezTo>
                      <a:pt x="228" y="856"/>
                      <a:pt x="369" y="917"/>
                      <a:pt x="512" y="917"/>
                    </a:cubicBezTo>
                    <a:cubicBezTo>
                      <a:pt x="610" y="917"/>
                      <a:pt x="708" y="889"/>
                      <a:pt x="792" y="831"/>
                    </a:cubicBezTo>
                    <a:cubicBezTo>
                      <a:pt x="987" y="688"/>
                      <a:pt x="1039" y="390"/>
                      <a:pt x="883" y="182"/>
                    </a:cubicBezTo>
                    <a:cubicBezTo>
                      <a:pt x="798" y="65"/>
                      <a:pt x="661" y="0"/>
                      <a:pt x="51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2"/>
              <p:cNvSpPr/>
              <p:nvPr/>
            </p:nvSpPr>
            <p:spPr>
              <a:xfrm>
                <a:off x="3358675" y="3367125"/>
                <a:ext cx="41875" cy="52250"/>
              </a:xfrm>
              <a:custGeom>
                <a:avLst/>
                <a:gdLst/>
                <a:ahLst/>
                <a:cxnLst/>
                <a:rect l="l" t="t" r="r" b="b"/>
                <a:pathLst>
                  <a:path w="1675" h="2090" extrusionOk="0">
                    <a:moveTo>
                      <a:pt x="312" y="0"/>
                    </a:moveTo>
                    <a:lnTo>
                      <a:pt x="0" y="221"/>
                    </a:lnTo>
                    <a:lnTo>
                      <a:pt x="1363" y="2090"/>
                    </a:lnTo>
                    <a:lnTo>
                      <a:pt x="1675" y="1869"/>
                    </a:lnTo>
                    <a:lnTo>
                      <a:pt x="31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2"/>
              <p:cNvSpPr/>
              <p:nvPr/>
            </p:nvSpPr>
            <p:spPr>
              <a:xfrm>
                <a:off x="3322975" y="3395100"/>
                <a:ext cx="25975" cy="23225"/>
              </a:xfrm>
              <a:custGeom>
                <a:avLst/>
                <a:gdLst/>
                <a:ahLst/>
                <a:cxnLst/>
                <a:rect l="l" t="t" r="r" b="b"/>
                <a:pathLst>
                  <a:path w="1039" h="929" extrusionOk="0">
                    <a:moveTo>
                      <a:pt x="530" y="1"/>
                    </a:moveTo>
                    <a:cubicBezTo>
                      <a:pt x="334" y="1"/>
                      <a:pt x="154" y="123"/>
                      <a:pt x="91" y="322"/>
                    </a:cubicBezTo>
                    <a:cubicBezTo>
                      <a:pt x="0" y="568"/>
                      <a:pt x="130" y="828"/>
                      <a:pt x="377" y="906"/>
                    </a:cubicBezTo>
                    <a:cubicBezTo>
                      <a:pt x="425" y="921"/>
                      <a:pt x="474" y="928"/>
                      <a:pt x="522" y="928"/>
                    </a:cubicBezTo>
                    <a:cubicBezTo>
                      <a:pt x="718" y="928"/>
                      <a:pt x="898" y="806"/>
                      <a:pt x="961" y="607"/>
                    </a:cubicBezTo>
                    <a:cubicBezTo>
                      <a:pt x="1039" y="374"/>
                      <a:pt x="896" y="114"/>
                      <a:pt x="675" y="23"/>
                    </a:cubicBezTo>
                    <a:cubicBezTo>
                      <a:pt x="627" y="8"/>
                      <a:pt x="578" y="1"/>
                      <a:pt x="53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290;p2"/>
              <p:cNvSpPr/>
              <p:nvPr/>
            </p:nvSpPr>
            <p:spPr>
              <a:xfrm>
                <a:off x="3334650" y="3402475"/>
                <a:ext cx="58100" cy="26650"/>
              </a:xfrm>
              <a:custGeom>
                <a:avLst/>
                <a:gdLst/>
                <a:ahLst/>
                <a:cxnLst/>
                <a:rect l="l" t="t" r="r" b="b"/>
                <a:pathLst>
                  <a:path w="2324" h="1066" extrusionOk="0">
                    <a:moveTo>
                      <a:pt x="117" y="1"/>
                    </a:moveTo>
                    <a:lnTo>
                      <a:pt x="1" y="351"/>
                    </a:lnTo>
                    <a:lnTo>
                      <a:pt x="2207" y="1065"/>
                    </a:lnTo>
                    <a:lnTo>
                      <a:pt x="2324" y="715"/>
                    </a:lnTo>
                    <a:lnTo>
                      <a:pt x="11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2"/>
              <p:cNvSpPr/>
              <p:nvPr/>
            </p:nvSpPr>
            <p:spPr>
              <a:xfrm>
                <a:off x="3322975" y="3441025"/>
                <a:ext cx="25975" cy="23050"/>
              </a:xfrm>
              <a:custGeom>
                <a:avLst/>
                <a:gdLst/>
                <a:ahLst/>
                <a:cxnLst/>
                <a:rect l="l" t="t" r="r" b="b"/>
                <a:pathLst>
                  <a:path w="1039" h="922" extrusionOk="0">
                    <a:moveTo>
                      <a:pt x="537" y="0"/>
                    </a:moveTo>
                    <a:cubicBezTo>
                      <a:pt x="484" y="0"/>
                      <a:pt x="430" y="10"/>
                      <a:pt x="377" y="29"/>
                    </a:cubicBezTo>
                    <a:cubicBezTo>
                      <a:pt x="130" y="107"/>
                      <a:pt x="0" y="367"/>
                      <a:pt x="91" y="613"/>
                    </a:cubicBezTo>
                    <a:cubicBezTo>
                      <a:pt x="154" y="801"/>
                      <a:pt x="333" y="922"/>
                      <a:pt x="529" y="922"/>
                    </a:cubicBezTo>
                    <a:cubicBezTo>
                      <a:pt x="578" y="922"/>
                      <a:pt x="627" y="914"/>
                      <a:pt x="675" y="899"/>
                    </a:cubicBezTo>
                    <a:cubicBezTo>
                      <a:pt x="909" y="821"/>
                      <a:pt x="1039" y="562"/>
                      <a:pt x="961" y="315"/>
                    </a:cubicBezTo>
                    <a:cubicBezTo>
                      <a:pt x="900" y="122"/>
                      <a:pt x="727" y="0"/>
                      <a:pt x="53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2"/>
              <p:cNvSpPr/>
              <p:nvPr/>
            </p:nvSpPr>
            <p:spPr>
              <a:xfrm>
                <a:off x="3334650" y="3430725"/>
                <a:ext cx="58100" cy="26625"/>
              </a:xfrm>
              <a:custGeom>
                <a:avLst/>
                <a:gdLst/>
                <a:ahLst/>
                <a:cxnLst/>
                <a:rect l="l" t="t" r="r" b="b"/>
                <a:pathLst>
                  <a:path w="2324" h="1065" extrusionOk="0">
                    <a:moveTo>
                      <a:pt x="2207" y="0"/>
                    </a:moveTo>
                    <a:lnTo>
                      <a:pt x="1" y="714"/>
                    </a:lnTo>
                    <a:lnTo>
                      <a:pt x="117" y="1064"/>
                    </a:lnTo>
                    <a:lnTo>
                      <a:pt x="2324" y="350"/>
                    </a:lnTo>
                    <a:lnTo>
                      <a:pt x="220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293;p2"/>
              <p:cNvSpPr/>
              <p:nvPr/>
            </p:nvSpPr>
            <p:spPr>
              <a:xfrm>
                <a:off x="3349575" y="3478000"/>
                <a:ext cx="26650" cy="23250"/>
              </a:xfrm>
              <a:custGeom>
                <a:avLst/>
                <a:gdLst/>
                <a:ahLst/>
                <a:cxnLst/>
                <a:rect l="l" t="t" r="r" b="b"/>
                <a:pathLst>
                  <a:path w="1066" h="930" extrusionOk="0">
                    <a:moveTo>
                      <a:pt x="538" y="1"/>
                    </a:moveTo>
                    <a:cubicBezTo>
                      <a:pt x="390" y="1"/>
                      <a:pt x="244" y="66"/>
                      <a:pt x="156" y="186"/>
                    </a:cubicBezTo>
                    <a:cubicBezTo>
                      <a:pt x="1" y="393"/>
                      <a:pt x="40" y="692"/>
                      <a:pt x="247" y="835"/>
                    </a:cubicBezTo>
                    <a:cubicBezTo>
                      <a:pt x="337" y="898"/>
                      <a:pt x="437" y="929"/>
                      <a:pt x="534" y="929"/>
                    </a:cubicBezTo>
                    <a:cubicBezTo>
                      <a:pt x="676" y="929"/>
                      <a:pt x="811" y="862"/>
                      <a:pt x="896" y="731"/>
                    </a:cubicBezTo>
                    <a:cubicBezTo>
                      <a:pt x="1065" y="523"/>
                      <a:pt x="1013" y="225"/>
                      <a:pt x="805" y="82"/>
                    </a:cubicBezTo>
                    <a:cubicBezTo>
                      <a:pt x="725" y="27"/>
                      <a:pt x="631" y="1"/>
                      <a:pt x="53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 name="Google Shape;294;p2"/>
              <p:cNvSpPr/>
              <p:nvPr/>
            </p:nvSpPr>
            <p:spPr>
              <a:xfrm>
                <a:off x="3359325" y="3439800"/>
                <a:ext cx="41550" cy="52600"/>
              </a:xfrm>
              <a:custGeom>
                <a:avLst/>
                <a:gdLst/>
                <a:ahLst/>
                <a:cxnLst/>
                <a:rect l="l" t="t" r="r" b="b"/>
                <a:pathLst>
                  <a:path w="1662" h="2104" extrusionOk="0">
                    <a:moveTo>
                      <a:pt x="1363" y="0"/>
                    </a:moveTo>
                    <a:lnTo>
                      <a:pt x="0" y="1883"/>
                    </a:lnTo>
                    <a:lnTo>
                      <a:pt x="299" y="2103"/>
                    </a:lnTo>
                    <a:lnTo>
                      <a:pt x="1661" y="221"/>
                    </a:lnTo>
                    <a:lnTo>
                      <a:pt x="136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295;p2"/>
              <p:cNvSpPr/>
              <p:nvPr/>
            </p:nvSpPr>
            <p:spPr>
              <a:xfrm>
                <a:off x="3395000" y="3492375"/>
                <a:ext cx="22750" cy="22725"/>
              </a:xfrm>
              <a:custGeom>
                <a:avLst/>
                <a:gdLst/>
                <a:ahLst/>
                <a:cxnLst/>
                <a:rect l="l" t="t" r="r" b="b"/>
                <a:pathLst>
                  <a:path w="910" h="909" extrusionOk="0">
                    <a:moveTo>
                      <a:pt x="455" y="0"/>
                    </a:moveTo>
                    <a:cubicBezTo>
                      <a:pt x="209" y="0"/>
                      <a:pt x="1" y="195"/>
                      <a:pt x="1" y="454"/>
                    </a:cubicBezTo>
                    <a:cubicBezTo>
                      <a:pt x="1" y="701"/>
                      <a:pt x="196" y="909"/>
                      <a:pt x="455" y="909"/>
                    </a:cubicBezTo>
                    <a:cubicBezTo>
                      <a:pt x="689" y="909"/>
                      <a:pt x="909" y="714"/>
                      <a:pt x="909" y="454"/>
                    </a:cubicBezTo>
                    <a:cubicBezTo>
                      <a:pt x="909" y="208"/>
                      <a:pt x="702" y="0"/>
                      <a:pt x="45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2"/>
              <p:cNvSpPr/>
              <p:nvPr/>
            </p:nvSpPr>
            <p:spPr>
              <a:xfrm>
                <a:off x="3401825" y="3445650"/>
                <a:ext cx="9100" cy="58100"/>
              </a:xfrm>
              <a:custGeom>
                <a:avLst/>
                <a:gdLst/>
                <a:ahLst/>
                <a:cxnLst/>
                <a:rect l="l" t="t" r="r" b="b"/>
                <a:pathLst>
                  <a:path w="364" h="2324" extrusionOk="0">
                    <a:moveTo>
                      <a:pt x="0" y="0"/>
                    </a:moveTo>
                    <a:lnTo>
                      <a:pt x="0" y="2323"/>
                    </a:lnTo>
                    <a:lnTo>
                      <a:pt x="364" y="2323"/>
                    </a:lnTo>
                    <a:lnTo>
                      <a:pt x="36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2"/>
              <p:cNvSpPr/>
              <p:nvPr/>
            </p:nvSpPr>
            <p:spPr>
              <a:xfrm>
                <a:off x="3436550" y="3478000"/>
                <a:ext cx="26625" cy="22925"/>
              </a:xfrm>
              <a:custGeom>
                <a:avLst/>
                <a:gdLst/>
                <a:ahLst/>
                <a:cxnLst/>
                <a:rect l="l" t="t" r="r" b="b"/>
                <a:pathLst>
                  <a:path w="1065" h="917" extrusionOk="0">
                    <a:moveTo>
                      <a:pt x="533" y="1"/>
                    </a:moveTo>
                    <a:cubicBezTo>
                      <a:pt x="440" y="1"/>
                      <a:pt x="345" y="27"/>
                      <a:pt x="260" y="82"/>
                    </a:cubicBezTo>
                    <a:cubicBezTo>
                      <a:pt x="52" y="251"/>
                      <a:pt x="0" y="523"/>
                      <a:pt x="169" y="731"/>
                    </a:cubicBezTo>
                    <a:cubicBezTo>
                      <a:pt x="257" y="850"/>
                      <a:pt x="403" y="916"/>
                      <a:pt x="551" y="916"/>
                    </a:cubicBezTo>
                    <a:cubicBezTo>
                      <a:pt x="644" y="916"/>
                      <a:pt x="738" y="890"/>
                      <a:pt x="818" y="835"/>
                    </a:cubicBezTo>
                    <a:cubicBezTo>
                      <a:pt x="1013" y="692"/>
                      <a:pt x="1065" y="393"/>
                      <a:pt x="909" y="186"/>
                    </a:cubicBezTo>
                    <a:cubicBezTo>
                      <a:pt x="821" y="66"/>
                      <a:pt x="680" y="1"/>
                      <a:pt x="5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298;p2"/>
              <p:cNvSpPr/>
              <p:nvPr/>
            </p:nvSpPr>
            <p:spPr>
              <a:xfrm>
                <a:off x="3411875" y="3439800"/>
                <a:ext cx="41575" cy="52600"/>
              </a:xfrm>
              <a:custGeom>
                <a:avLst/>
                <a:gdLst/>
                <a:ahLst/>
                <a:cxnLst/>
                <a:rect l="l" t="t" r="r" b="b"/>
                <a:pathLst>
                  <a:path w="1663" h="2104" extrusionOk="0">
                    <a:moveTo>
                      <a:pt x="299" y="0"/>
                    </a:moveTo>
                    <a:lnTo>
                      <a:pt x="1" y="221"/>
                    </a:lnTo>
                    <a:lnTo>
                      <a:pt x="1364" y="2103"/>
                    </a:lnTo>
                    <a:lnTo>
                      <a:pt x="1662" y="1883"/>
                    </a:lnTo>
                    <a:lnTo>
                      <a:pt x="29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 name="Google Shape;299;p2"/>
              <p:cNvSpPr/>
              <p:nvPr/>
            </p:nvSpPr>
            <p:spPr>
              <a:xfrm>
                <a:off x="3463800" y="3441025"/>
                <a:ext cx="25975" cy="23050"/>
              </a:xfrm>
              <a:custGeom>
                <a:avLst/>
                <a:gdLst/>
                <a:ahLst/>
                <a:cxnLst/>
                <a:rect l="l" t="t" r="r" b="b"/>
                <a:pathLst>
                  <a:path w="1039" h="922" extrusionOk="0">
                    <a:moveTo>
                      <a:pt x="509" y="0"/>
                    </a:moveTo>
                    <a:cubicBezTo>
                      <a:pt x="324" y="0"/>
                      <a:pt x="150" y="122"/>
                      <a:pt x="78" y="315"/>
                    </a:cubicBezTo>
                    <a:cubicBezTo>
                      <a:pt x="1" y="562"/>
                      <a:pt x="130" y="821"/>
                      <a:pt x="377" y="899"/>
                    </a:cubicBezTo>
                    <a:cubicBezTo>
                      <a:pt x="426" y="914"/>
                      <a:pt x="474" y="922"/>
                      <a:pt x="522" y="922"/>
                    </a:cubicBezTo>
                    <a:cubicBezTo>
                      <a:pt x="715" y="922"/>
                      <a:pt x="888" y="801"/>
                      <a:pt x="961" y="613"/>
                    </a:cubicBezTo>
                    <a:cubicBezTo>
                      <a:pt x="1039" y="367"/>
                      <a:pt x="909" y="107"/>
                      <a:pt x="663" y="29"/>
                    </a:cubicBezTo>
                    <a:cubicBezTo>
                      <a:pt x="612" y="10"/>
                      <a:pt x="560"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2"/>
              <p:cNvSpPr/>
              <p:nvPr/>
            </p:nvSpPr>
            <p:spPr>
              <a:xfrm>
                <a:off x="3419675" y="3430075"/>
                <a:ext cx="58100" cy="26625"/>
              </a:xfrm>
              <a:custGeom>
                <a:avLst/>
                <a:gdLst/>
                <a:ahLst/>
                <a:cxnLst/>
                <a:rect l="l" t="t" r="r" b="b"/>
                <a:pathLst>
                  <a:path w="2324" h="1065" extrusionOk="0">
                    <a:moveTo>
                      <a:pt x="117" y="0"/>
                    </a:moveTo>
                    <a:lnTo>
                      <a:pt x="0" y="351"/>
                    </a:lnTo>
                    <a:lnTo>
                      <a:pt x="2207" y="1064"/>
                    </a:lnTo>
                    <a:lnTo>
                      <a:pt x="2324" y="714"/>
                    </a:lnTo>
                    <a:lnTo>
                      <a:pt x="11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01;p2"/>
              <p:cNvSpPr/>
              <p:nvPr/>
            </p:nvSpPr>
            <p:spPr>
              <a:xfrm>
                <a:off x="3463800" y="3395100"/>
                <a:ext cx="25975" cy="23225"/>
              </a:xfrm>
              <a:custGeom>
                <a:avLst/>
                <a:gdLst/>
                <a:ahLst/>
                <a:cxnLst/>
                <a:rect l="l" t="t" r="r" b="b"/>
                <a:pathLst>
                  <a:path w="1039" h="929" extrusionOk="0">
                    <a:moveTo>
                      <a:pt x="521" y="1"/>
                    </a:moveTo>
                    <a:cubicBezTo>
                      <a:pt x="474" y="1"/>
                      <a:pt x="425" y="8"/>
                      <a:pt x="377" y="23"/>
                    </a:cubicBezTo>
                    <a:cubicBezTo>
                      <a:pt x="130" y="114"/>
                      <a:pt x="1" y="374"/>
                      <a:pt x="78" y="607"/>
                    </a:cubicBezTo>
                    <a:cubicBezTo>
                      <a:pt x="152" y="806"/>
                      <a:pt x="334" y="928"/>
                      <a:pt x="524" y="928"/>
                    </a:cubicBezTo>
                    <a:cubicBezTo>
                      <a:pt x="570" y="928"/>
                      <a:pt x="617" y="921"/>
                      <a:pt x="663" y="906"/>
                    </a:cubicBezTo>
                    <a:cubicBezTo>
                      <a:pt x="909" y="828"/>
                      <a:pt x="1039" y="568"/>
                      <a:pt x="961" y="322"/>
                    </a:cubicBezTo>
                    <a:cubicBezTo>
                      <a:pt x="888" y="123"/>
                      <a:pt x="714" y="1"/>
                      <a:pt x="52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2"/>
              <p:cNvSpPr/>
              <p:nvPr/>
            </p:nvSpPr>
            <p:spPr>
              <a:xfrm>
                <a:off x="3420325" y="3402475"/>
                <a:ext cx="58100" cy="26650"/>
              </a:xfrm>
              <a:custGeom>
                <a:avLst/>
                <a:gdLst/>
                <a:ahLst/>
                <a:cxnLst/>
                <a:rect l="l" t="t" r="r" b="b"/>
                <a:pathLst>
                  <a:path w="2324" h="1066" extrusionOk="0">
                    <a:moveTo>
                      <a:pt x="2207" y="1"/>
                    </a:moveTo>
                    <a:lnTo>
                      <a:pt x="0" y="715"/>
                    </a:lnTo>
                    <a:lnTo>
                      <a:pt x="117" y="1065"/>
                    </a:lnTo>
                    <a:lnTo>
                      <a:pt x="2324" y="351"/>
                    </a:lnTo>
                    <a:lnTo>
                      <a:pt x="220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2"/>
              <p:cNvSpPr/>
              <p:nvPr/>
            </p:nvSpPr>
            <p:spPr>
              <a:xfrm>
                <a:off x="3436550" y="3358100"/>
                <a:ext cx="26950" cy="23200"/>
              </a:xfrm>
              <a:custGeom>
                <a:avLst/>
                <a:gdLst/>
                <a:ahLst/>
                <a:cxnLst/>
                <a:rect l="l" t="t" r="r" b="b"/>
                <a:pathLst>
                  <a:path w="1078" h="928" extrusionOk="0">
                    <a:moveTo>
                      <a:pt x="536" y="1"/>
                    </a:moveTo>
                    <a:cubicBezTo>
                      <a:pt x="393" y="1"/>
                      <a:pt x="254" y="69"/>
                      <a:pt x="169" y="192"/>
                    </a:cubicBezTo>
                    <a:cubicBezTo>
                      <a:pt x="0" y="400"/>
                      <a:pt x="52" y="698"/>
                      <a:pt x="260" y="841"/>
                    </a:cubicBezTo>
                    <a:cubicBezTo>
                      <a:pt x="349" y="899"/>
                      <a:pt x="447" y="927"/>
                      <a:pt x="542" y="927"/>
                    </a:cubicBezTo>
                    <a:cubicBezTo>
                      <a:pt x="682" y="927"/>
                      <a:pt x="816" y="866"/>
                      <a:pt x="909" y="750"/>
                    </a:cubicBezTo>
                    <a:cubicBezTo>
                      <a:pt x="1078" y="530"/>
                      <a:pt x="1026" y="244"/>
                      <a:pt x="818" y="101"/>
                    </a:cubicBezTo>
                    <a:cubicBezTo>
                      <a:pt x="734" y="33"/>
                      <a:pt x="634" y="1"/>
                      <a:pt x="5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2"/>
              <p:cNvSpPr/>
              <p:nvPr/>
            </p:nvSpPr>
            <p:spPr>
              <a:xfrm>
                <a:off x="3412200" y="3367425"/>
                <a:ext cx="41900" cy="52275"/>
              </a:xfrm>
              <a:custGeom>
                <a:avLst/>
                <a:gdLst/>
                <a:ahLst/>
                <a:cxnLst/>
                <a:rect l="l" t="t" r="r" b="b"/>
                <a:pathLst>
                  <a:path w="1676" h="2091" extrusionOk="0">
                    <a:moveTo>
                      <a:pt x="1364" y="1"/>
                    </a:moveTo>
                    <a:lnTo>
                      <a:pt x="1" y="1870"/>
                    </a:lnTo>
                    <a:lnTo>
                      <a:pt x="299" y="2091"/>
                    </a:lnTo>
                    <a:lnTo>
                      <a:pt x="1675" y="222"/>
                    </a:lnTo>
                    <a:lnTo>
                      <a:pt x="136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05" name="Google Shape;305;p2"/>
          <p:cNvGrpSpPr/>
          <p:nvPr/>
        </p:nvGrpSpPr>
        <p:grpSpPr>
          <a:xfrm>
            <a:off x="324549" y="3534001"/>
            <a:ext cx="581843" cy="567549"/>
            <a:chOff x="3228225" y="3246725"/>
            <a:chExt cx="356325" cy="347550"/>
          </a:xfrm>
        </p:grpSpPr>
        <p:sp>
          <p:nvSpPr>
            <p:cNvPr id="306" name="Google Shape;306;p2"/>
            <p:cNvSpPr/>
            <p:nvPr/>
          </p:nvSpPr>
          <p:spPr>
            <a:xfrm>
              <a:off x="3319400" y="3246725"/>
              <a:ext cx="173625" cy="173625"/>
            </a:xfrm>
            <a:custGeom>
              <a:avLst/>
              <a:gdLst/>
              <a:ahLst/>
              <a:cxnLst/>
              <a:rect l="l" t="t" r="r" b="b"/>
              <a:pathLst>
                <a:path w="6945" h="6945" extrusionOk="0">
                  <a:moveTo>
                    <a:pt x="3466" y="1"/>
                  </a:moveTo>
                  <a:cubicBezTo>
                    <a:pt x="1558" y="1"/>
                    <a:pt x="1" y="1558"/>
                    <a:pt x="1" y="3479"/>
                  </a:cubicBezTo>
                  <a:cubicBezTo>
                    <a:pt x="1" y="5400"/>
                    <a:pt x="1558" y="6945"/>
                    <a:pt x="3466" y="6945"/>
                  </a:cubicBezTo>
                  <a:cubicBezTo>
                    <a:pt x="5387" y="6945"/>
                    <a:pt x="6945" y="5400"/>
                    <a:pt x="6945" y="3479"/>
                  </a:cubicBezTo>
                  <a:cubicBezTo>
                    <a:pt x="6945" y="1558"/>
                    <a:pt x="5387" y="1"/>
                    <a:pt x="3466" y="1"/>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2"/>
            <p:cNvSpPr/>
            <p:nvPr/>
          </p:nvSpPr>
          <p:spPr>
            <a:xfrm>
              <a:off x="3410900" y="3313575"/>
              <a:ext cx="173650" cy="173625"/>
            </a:xfrm>
            <a:custGeom>
              <a:avLst/>
              <a:gdLst/>
              <a:ahLst/>
              <a:cxnLst/>
              <a:rect l="l" t="t" r="r" b="b"/>
              <a:pathLst>
                <a:path w="6946" h="6945" extrusionOk="0">
                  <a:moveTo>
                    <a:pt x="3479" y="0"/>
                  </a:moveTo>
                  <a:cubicBezTo>
                    <a:pt x="1558" y="0"/>
                    <a:pt x="1" y="1545"/>
                    <a:pt x="1" y="3466"/>
                  </a:cubicBezTo>
                  <a:cubicBezTo>
                    <a:pt x="1" y="5387"/>
                    <a:pt x="1558" y="6945"/>
                    <a:pt x="3479" y="6945"/>
                  </a:cubicBezTo>
                  <a:cubicBezTo>
                    <a:pt x="5400" y="6945"/>
                    <a:pt x="6945" y="5387"/>
                    <a:pt x="6945" y="3466"/>
                  </a:cubicBezTo>
                  <a:cubicBezTo>
                    <a:pt x="6945" y="1545"/>
                    <a:pt x="5400" y="0"/>
                    <a:pt x="3479" y="0"/>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2"/>
            <p:cNvSpPr/>
            <p:nvPr/>
          </p:nvSpPr>
          <p:spPr>
            <a:xfrm>
              <a:off x="3262950" y="3420650"/>
              <a:ext cx="173625" cy="173625"/>
            </a:xfrm>
            <a:custGeom>
              <a:avLst/>
              <a:gdLst/>
              <a:ahLst/>
              <a:cxnLst/>
              <a:rect l="l" t="t" r="r" b="b"/>
              <a:pathLst>
                <a:path w="6945" h="6945" extrusionOk="0">
                  <a:moveTo>
                    <a:pt x="3479" y="1"/>
                  </a:moveTo>
                  <a:cubicBezTo>
                    <a:pt x="1558" y="1"/>
                    <a:pt x="0" y="1545"/>
                    <a:pt x="0" y="3466"/>
                  </a:cubicBezTo>
                  <a:cubicBezTo>
                    <a:pt x="0" y="5387"/>
                    <a:pt x="1558" y="6945"/>
                    <a:pt x="3479" y="6945"/>
                  </a:cubicBezTo>
                  <a:cubicBezTo>
                    <a:pt x="5387" y="6945"/>
                    <a:pt x="6944" y="5387"/>
                    <a:pt x="6944" y="3466"/>
                  </a:cubicBezTo>
                  <a:cubicBezTo>
                    <a:pt x="6944" y="1545"/>
                    <a:pt x="5387" y="1"/>
                    <a:pt x="3479" y="1"/>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2"/>
            <p:cNvSpPr/>
            <p:nvPr/>
          </p:nvSpPr>
          <p:spPr>
            <a:xfrm>
              <a:off x="3228225" y="3313575"/>
              <a:ext cx="173625" cy="173625"/>
            </a:xfrm>
            <a:custGeom>
              <a:avLst/>
              <a:gdLst/>
              <a:ahLst/>
              <a:cxnLst/>
              <a:rect l="l" t="t" r="r" b="b"/>
              <a:pathLst>
                <a:path w="6945" h="6945" extrusionOk="0">
                  <a:moveTo>
                    <a:pt x="3466" y="0"/>
                  </a:moveTo>
                  <a:cubicBezTo>
                    <a:pt x="1558" y="0"/>
                    <a:pt x="0" y="1545"/>
                    <a:pt x="0" y="3466"/>
                  </a:cubicBezTo>
                  <a:cubicBezTo>
                    <a:pt x="0" y="5387"/>
                    <a:pt x="1558" y="6945"/>
                    <a:pt x="3466" y="6945"/>
                  </a:cubicBezTo>
                  <a:cubicBezTo>
                    <a:pt x="5387" y="6945"/>
                    <a:pt x="6944" y="5387"/>
                    <a:pt x="6944" y="3466"/>
                  </a:cubicBezTo>
                  <a:cubicBezTo>
                    <a:pt x="6944" y="1545"/>
                    <a:pt x="5387" y="0"/>
                    <a:pt x="3466" y="0"/>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2"/>
            <p:cNvSpPr/>
            <p:nvPr/>
          </p:nvSpPr>
          <p:spPr>
            <a:xfrm>
              <a:off x="3376525" y="3420650"/>
              <a:ext cx="173625" cy="173625"/>
            </a:xfrm>
            <a:custGeom>
              <a:avLst/>
              <a:gdLst/>
              <a:ahLst/>
              <a:cxnLst/>
              <a:rect l="l" t="t" r="r" b="b"/>
              <a:pathLst>
                <a:path w="6945" h="6945" extrusionOk="0">
                  <a:moveTo>
                    <a:pt x="3479" y="1"/>
                  </a:moveTo>
                  <a:cubicBezTo>
                    <a:pt x="1558" y="1"/>
                    <a:pt x="0" y="1545"/>
                    <a:pt x="0" y="3466"/>
                  </a:cubicBezTo>
                  <a:cubicBezTo>
                    <a:pt x="0" y="5387"/>
                    <a:pt x="1558" y="6945"/>
                    <a:pt x="3479" y="6945"/>
                  </a:cubicBezTo>
                  <a:cubicBezTo>
                    <a:pt x="5387" y="6945"/>
                    <a:pt x="6944" y="5387"/>
                    <a:pt x="6944" y="3466"/>
                  </a:cubicBezTo>
                  <a:cubicBezTo>
                    <a:pt x="6944" y="1545"/>
                    <a:pt x="5387" y="1"/>
                    <a:pt x="3479" y="1"/>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11;p2"/>
            <p:cNvSpPr/>
            <p:nvPr/>
          </p:nvSpPr>
          <p:spPr>
            <a:xfrm>
              <a:off x="3343750" y="3300550"/>
              <a:ext cx="124625" cy="115950"/>
            </a:xfrm>
            <a:custGeom>
              <a:avLst/>
              <a:gdLst/>
              <a:ahLst/>
              <a:cxnLst/>
              <a:rect l="l" t="t" r="r" b="b"/>
              <a:pathLst>
                <a:path w="4985" h="4638" extrusionOk="0">
                  <a:moveTo>
                    <a:pt x="2489" y="1"/>
                  </a:moveTo>
                  <a:cubicBezTo>
                    <a:pt x="2370" y="1"/>
                    <a:pt x="2250" y="10"/>
                    <a:pt x="2129" y="28"/>
                  </a:cubicBezTo>
                  <a:cubicBezTo>
                    <a:pt x="857" y="223"/>
                    <a:pt x="0" y="1417"/>
                    <a:pt x="195" y="2676"/>
                  </a:cubicBezTo>
                  <a:cubicBezTo>
                    <a:pt x="383" y="3827"/>
                    <a:pt x="1367" y="4638"/>
                    <a:pt x="2495" y="4638"/>
                  </a:cubicBezTo>
                  <a:cubicBezTo>
                    <a:pt x="2614" y="4638"/>
                    <a:pt x="2734" y="4629"/>
                    <a:pt x="2856" y="4610"/>
                  </a:cubicBezTo>
                  <a:cubicBezTo>
                    <a:pt x="4115" y="4415"/>
                    <a:pt x="4984" y="3221"/>
                    <a:pt x="4777" y="1962"/>
                  </a:cubicBezTo>
                  <a:cubicBezTo>
                    <a:pt x="4600" y="811"/>
                    <a:pt x="3617" y="1"/>
                    <a:pt x="2489" y="1"/>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2"/>
            <p:cNvSpPr/>
            <p:nvPr/>
          </p:nvSpPr>
          <p:spPr>
            <a:xfrm>
              <a:off x="3413825" y="3349725"/>
              <a:ext cx="121075" cy="116250"/>
            </a:xfrm>
            <a:custGeom>
              <a:avLst/>
              <a:gdLst/>
              <a:ahLst/>
              <a:cxnLst/>
              <a:rect l="l" t="t" r="r" b="b"/>
              <a:pathLst>
                <a:path w="4843" h="4650" extrusionOk="0">
                  <a:moveTo>
                    <a:pt x="2421" y="0"/>
                  </a:moveTo>
                  <a:cubicBezTo>
                    <a:pt x="1228" y="0"/>
                    <a:pt x="203" y="928"/>
                    <a:pt x="105" y="2137"/>
                  </a:cubicBezTo>
                  <a:cubicBezTo>
                    <a:pt x="1" y="3409"/>
                    <a:pt x="961" y="4538"/>
                    <a:pt x="2233" y="4642"/>
                  </a:cubicBezTo>
                  <a:cubicBezTo>
                    <a:pt x="2297" y="4647"/>
                    <a:pt x="2361" y="4650"/>
                    <a:pt x="2424" y="4650"/>
                  </a:cubicBezTo>
                  <a:cubicBezTo>
                    <a:pt x="3616" y="4650"/>
                    <a:pt x="4640" y="3734"/>
                    <a:pt x="4738" y="2513"/>
                  </a:cubicBezTo>
                  <a:cubicBezTo>
                    <a:pt x="4842" y="1241"/>
                    <a:pt x="3895" y="112"/>
                    <a:pt x="2610" y="8"/>
                  </a:cubicBezTo>
                  <a:cubicBezTo>
                    <a:pt x="2546" y="3"/>
                    <a:pt x="2484" y="0"/>
                    <a:pt x="2421" y="0"/>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2"/>
            <p:cNvSpPr/>
            <p:nvPr/>
          </p:nvSpPr>
          <p:spPr>
            <a:xfrm>
              <a:off x="3305125" y="3429700"/>
              <a:ext cx="118475" cy="116250"/>
            </a:xfrm>
            <a:custGeom>
              <a:avLst/>
              <a:gdLst/>
              <a:ahLst/>
              <a:cxnLst/>
              <a:rect l="l" t="t" r="r" b="b"/>
              <a:pathLst>
                <a:path w="4739" h="4650" extrusionOk="0">
                  <a:moveTo>
                    <a:pt x="2368" y="0"/>
                  </a:moveTo>
                  <a:cubicBezTo>
                    <a:pt x="2336" y="0"/>
                    <a:pt x="2304" y="1"/>
                    <a:pt x="2272" y="2"/>
                  </a:cubicBezTo>
                  <a:cubicBezTo>
                    <a:pt x="1000" y="54"/>
                    <a:pt x="0" y="1131"/>
                    <a:pt x="52" y="2416"/>
                  </a:cubicBezTo>
                  <a:cubicBezTo>
                    <a:pt x="103" y="3677"/>
                    <a:pt x="1141" y="4650"/>
                    <a:pt x="2381" y="4650"/>
                  </a:cubicBezTo>
                  <a:cubicBezTo>
                    <a:pt x="2405" y="4650"/>
                    <a:pt x="2429" y="4650"/>
                    <a:pt x="2454" y="4649"/>
                  </a:cubicBezTo>
                  <a:cubicBezTo>
                    <a:pt x="3739" y="4597"/>
                    <a:pt x="4738" y="3520"/>
                    <a:pt x="4686" y="2235"/>
                  </a:cubicBezTo>
                  <a:cubicBezTo>
                    <a:pt x="4636" y="982"/>
                    <a:pt x="3610" y="0"/>
                    <a:pt x="2368" y="0"/>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314;p2"/>
            <p:cNvSpPr/>
            <p:nvPr/>
          </p:nvSpPr>
          <p:spPr>
            <a:xfrm>
              <a:off x="3273650" y="3350375"/>
              <a:ext cx="130475" cy="116125"/>
            </a:xfrm>
            <a:custGeom>
              <a:avLst/>
              <a:gdLst/>
              <a:ahLst/>
              <a:cxnLst/>
              <a:rect l="l" t="t" r="r" b="b"/>
              <a:pathLst>
                <a:path w="5219" h="4645" extrusionOk="0">
                  <a:moveTo>
                    <a:pt x="2603" y="1"/>
                  </a:moveTo>
                  <a:cubicBezTo>
                    <a:pt x="1634" y="1"/>
                    <a:pt x="734" y="616"/>
                    <a:pt x="403" y="1579"/>
                  </a:cubicBezTo>
                  <a:cubicBezTo>
                    <a:pt x="0" y="2799"/>
                    <a:pt x="649" y="4110"/>
                    <a:pt x="1870" y="4525"/>
                  </a:cubicBezTo>
                  <a:cubicBezTo>
                    <a:pt x="2112" y="4606"/>
                    <a:pt x="2358" y="4644"/>
                    <a:pt x="2601" y="4644"/>
                  </a:cubicBezTo>
                  <a:cubicBezTo>
                    <a:pt x="3571" y="4644"/>
                    <a:pt x="4481" y="4034"/>
                    <a:pt x="4803" y="3058"/>
                  </a:cubicBezTo>
                  <a:cubicBezTo>
                    <a:pt x="5218" y="1851"/>
                    <a:pt x="4556" y="527"/>
                    <a:pt x="3349" y="125"/>
                  </a:cubicBezTo>
                  <a:cubicBezTo>
                    <a:pt x="3102" y="41"/>
                    <a:pt x="2850" y="1"/>
                    <a:pt x="2603" y="1"/>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315;p2"/>
            <p:cNvSpPr/>
            <p:nvPr/>
          </p:nvSpPr>
          <p:spPr>
            <a:xfrm>
              <a:off x="3386575" y="3430125"/>
              <a:ext cx="123975" cy="116075"/>
            </a:xfrm>
            <a:custGeom>
              <a:avLst/>
              <a:gdLst/>
              <a:ahLst/>
              <a:cxnLst/>
              <a:rect l="l" t="t" r="r" b="b"/>
              <a:pathLst>
                <a:path w="4959" h="4643" extrusionOk="0">
                  <a:moveTo>
                    <a:pt x="2478" y="0"/>
                  </a:moveTo>
                  <a:cubicBezTo>
                    <a:pt x="2367" y="0"/>
                    <a:pt x="2255" y="8"/>
                    <a:pt x="2142" y="24"/>
                  </a:cubicBezTo>
                  <a:cubicBezTo>
                    <a:pt x="870" y="206"/>
                    <a:pt x="0" y="1387"/>
                    <a:pt x="182" y="2646"/>
                  </a:cubicBezTo>
                  <a:cubicBezTo>
                    <a:pt x="348" y="3806"/>
                    <a:pt x="1345" y="4643"/>
                    <a:pt x="2475" y="4643"/>
                  </a:cubicBezTo>
                  <a:cubicBezTo>
                    <a:pt x="2584" y="4643"/>
                    <a:pt x="2693" y="4635"/>
                    <a:pt x="2804" y="4619"/>
                  </a:cubicBezTo>
                  <a:cubicBezTo>
                    <a:pt x="4076" y="4424"/>
                    <a:pt x="4959" y="3256"/>
                    <a:pt x="4777" y="1984"/>
                  </a:cubicBezTo>
                  <a:cubicBezTo>
                    <a:pt x="4600" y="825"/>
                    <a:pt x="3614" y="0"/>
                    <a:pt x="2478" y="0"/>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316;p2"/>
            <p:cNvSpPr/>
            <p:nvPr/>
          </p:nvSpPr>
          <p:spPr>
            <a:xfrm>
              <a:off x="3351525" y="3375225"/>
              <a:ext cx="109375" cy="109375"/>
            </a:xfrm>
            <a:custGeom>
              <a:avLst/>
              <a:gdLst/>
              <a:ahLst/>
              <a:cxnLst/>
              <a:rect l="l" t="t" r="r" b="b"/>
              <a:pathLst>
                <a:path w="4375" h="4375" extrusionOk="0">
                  <a:moveTo>
                    <a:pt x="2181" y="1"/>
                  </a:moveTo>
                  <a:cubicBezTo>
                    <a:pt x="974" y="1"/>
                    <a:pt x="1" y="974"/>
                    <a:pt x="1" y="2181"/>
                  </a:cubicBezTo>
                  <a:cubicBezTo>
                    <a:pt x="1" y="3388"/>
                    <a:pt x="974" y="4375"/>
                    <a:pt x="2181" y="4375"/>
                  </a:cubicBezTo>
                  <a:cubicBezTo>
                    <a:pt x="3401" y="4375"/>
                    <a:pt x="4375" y="3388"/>
                    <a:pt x="4375" y="2181"/>
                  </a:cubicBezTo>
                  <a:cubicBezTo>
                    <a:pt x="4375" y="974"/>
                    <a:pt x="3401" y="1"/>
                    <a:pt x="2181" y="1"/>
                  </a:cubicBezTo>
                  <a:close/>
                </a:path>
              </a:pathLst>
            </a:custGeom>
            <a:solidFill>
              <a:schemeClr val="accent3"/>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317;p2"/>
            <p:cNvSpPr/>
            <p:nvPr/>
          </p:nvSpPr>
          <p:spPr>
            <a:xfrm>
              <a:off x="3379100" y="3402800"/>
              <a:ext cx="54225" cy="54225"/>
            </a:xfrm>
            <a:custGeom>
              <a:avLst/>
              <a:gdLst/>
              <a:ahLst/>
              <a:cxnLst/>
              <a:rect l="l" t="t" r="r" b="b"/>
              <a:pathLst>
                <a:path w="2169" h="2169" extrusionOk="0">
                  <a:moveTo>
                    <a:pt x="1091" y="1"/>
                  </a:moveTo>
                  <a:cubicBezTo>
                    <a:pt x="481" y="1"/>
                    <a:pt x="1" y="481"/>
                    <a:pt x="1" y="1078"/>
                  </a:cubicBezTo>
                  <a:cubicBezTo>
                    <a:pt x="1" y="1688"/>
                    <a:pt x="481" y="2168"/>
                    <a:pt x="1091" y="2168"/>
                  </a:cubicBezTo>
                  <a:cubicBezTo>
                    <a:pt x="1688" y="2168"/>
                    <a:pt x="2168" y="1688"/>
                    <a:pt x="2168" y="1078"/>
                  </a:cubicBezTo>
                  <a:cubicBezTo>
                    <a:pt x="2168" y="481"/>
                    <a:pt x="1688" y="1"/>
                    <a:pt x="1091" y="1"/>
                  </a:cubicBezTo>
                  <a:close/>
                </a:path>
              </a:pathLst>
            </a:custGeom>
            <a:solidFill>
              <a:srgbClr val="FFFFFF"/>
            </a:solidFill>
            <a:ln>
              <a:noFill/>
            </a:ln>
            <a:effectLst>
              <a:outerShdw blurRad="100013" algn="bl" rotWithShape="0">
                <a:srgbClr val="BEAA4D"/>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2"/>
            <p:cNvSpPr/>
            <p:nvPr/>
          </p:nvSpPr>
          <p:spPr>
            <a:xfrm>
              <a:off x="3395000" y="3344725"/>
              <a:ext cx="23075" cy="22725"/>
            </a:xfrm>
            <a:custGeom>
              <a:avLst/>
              <a:gdLst/>
              <a:ahLst/>
              <a:cxnLst/>
              <a:rect l="l" t="t" r="r" b="b"/>
              <a:pathLst>
                <a:path w="923" h="909" extrusionOk="0">
                  <a:moveTo>
                    <a:pt x="455" y="0"/>
                  </a:moveTo>
                  <a:cubicBezTo>
                    <a:pt x="209" y="0"/>
                    <a:pt x="1" y="195"/>
                    <a:pt x="1" y="455"/>
                  </a:cubicBezTo>
                  <a:cubicBezTo>
                    <a:pt x="1" y="688"/>
                    <a:pt x="196" y="909"/>
                    <a:pt x="455" y="909"/>
                  </a:cubicBezTo>
                  <a:cubicBezTo>
                    <a:pt x="715" y="909"/>
                    <a:pt x="922" y="701"/>
                    <a:pt x="909" y="455"/>
                  </a:cubicBezTo>
                  <a:cubicBezTo>
                    <a:pt x="909" y="208"/>
                    <a:pt x="689" y="0"/>
                    <a:pt x="45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2"/>
            <p:cNvSpPr/>
            <p:nvPr/>
          </p:nvSpPr>
          <p:spPr>
            <a:xfrm>
              <a:off x="3401825" y="3355750"/>
              <a:ext cx="9100" cy="57800"/>
            </a:xfrm>
            <a:custGeom>
              <a:avLst/>
              <a:gdLst/>
              <a:ahLst/>
              <a:cxnLst/>
              <a:rect l="l" t="t" r="r" b="b"/>
              <a:pathLst>
                <a:path w="364" h="2312" extrusionOk="0">
                  <a:moveTo>
                    <a:pt x="0" y="1"/>
                  </a:moveTo>
                  <a:lnTo>
                    <a:pt x="0" y="2311"/>
                  </a:lnTo>
                  <a:lnTo>
                    <a:pt x="364" y="2311"/>
                  </a:lnTo>
                  <a:lnTo>
                    <a:pt x="36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2"/>
            <p:cNvSpPr/>
            <p:nvPr/>
          </p:nvSpPr>
          <p:spPr>
            <a:xfrm>
              <a:off x="3349900" y="3358350"/>
              <a:ext cx="26000" cy="22950"/>
            </a:xfrm>
            <a:custGeom>
              <a:avLst/>
              <a:gdLst/>
              <a:ahLst/>
              <a:cxnLst/>
              <a:rect l="l" t="t" r="r" b="b"/>
              <a:pathLst>
                <a:path w="1040" h="918" extrusionOk="0">
                  <a:moveTo>
                    <a:pt x="517" y="0"/>
                  </a:moveTo>
                  <a:cubicBezTo>
                    <a:pt x="421" y="0"/>
                    <a:pt x="323" y="29"/>
                    <a:pt x="234" y="91"/>
                  </a:cubicBezTo>
                  <a:cubicBezTo>
                    <a:pt x="53" y="234"/>
                    <a:pt x="1" y="520"/>
                    <a:pt x="143" y="740"/>
                  </a:cubicBezTo>
                  <a:cubicBezTo>
                    <a:pt x="228" y="856"/>
                    <a:pt x="369" y="917"/>
                    <a:pt x="512" y="917"/>
                  </a:cubicBezTo>
                  <a:cubicBezTo>
                    <a:pt x="610" y="917"/>
                    <a:pt x="708" y="889"/>
                    <a:pt x="792" y="831"/>
                  </a:cubicBezTo>
                  <a:cubicBezTo>
                    <a:pt x="987" y="688"/>
                    <a:pt x="1039" y="390"/>
                    <a:pt x="883" y="182"/>
                  </a:cubicBezTo>
                  <a:cubicBezTo>
                    <a:pt x="798" y="65"/>
                    <a:pt x="661" y="0"/>
                    <a:pt x="51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21;p2"/>
            <p:cNvSpPr/>
            <p:nvPr/>
          </p:nvSpPr>
          <p:spPr>
            <a:xfrm>
              <a:off x="3358675" y="3367125"/>
              <a:ext cx="41875" cy="52250"/>
            </a:xfrm>
            <a:custGeom>
              <a:avLst/>
              <a:gdLst/>
              <a:ahLst/>
              <a:cxnLst/>
              <a:rect l="l" t="t" r="r" b="b"/>
              <a:pathLst>
                <a:path w="1675" h="2090" extrusionOk="0">
                  <a:moveTo>
                    <a:pt x="312" y="0"/>
                  </a:moveTo>
                  <a:lnTo>
                    <a:pt x="0" y="221"/>
                  </a:lnTo>
                  <a:lnTo>
                    <a:pt x="1363" y="2090"/>
                  </a:lnTo>
                  <a:lnTo>
                    <a:pt x="1675" y="1869"/>
                  </a:lnTo>
                  <a:lnTo>
                    <a:pt x="31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2"/>
            <p:cNvSpPr/>
            <p:nvPr/>
          </p:nvSpPr>
          <p:spPr>
            <a:xfrm>
              <a:off x="3322975" y="3395100"/>
              <a:ext cx="25975" cy="23225"/>
            </a:xfrm>
            <a:custGeom>
              <a:avLst/>
              <a:gdLst/>
              <a:ahLst/>
              <a:cxnLst/>
              <a:rect l="l" t="t" r="r" b="b"/>
              <a:pathLst>
                <a:path w="1039" h="929" extrusionOk="0">
                  <a:moveTo>
                    <a:pt x="530" y="1"/>
                  </a:moveTo>
                  <a:cubicBezTo>
                    <a:pt x="334" y="1"/>
                    <a:pt x="154" y="123"/>
                    <a:pt x="91" y="322"/>
                  </a:cubicBezTo>
                  <a:cubicBezTo>
                    <a:pt x="0" y="568"/>
                    <a:pt x="130" y="828"/>
                    <a:pt x="377" y="906"/>
                  </a:cubicBezTo>
                  <a:cubicBezTo>
                    <a:pt x="425" y="921"/>
                    <a:pt x="474" y="928"/>
                    <a:pt x="522" y="928"/>
                  </a:cubicBezTo>
                  <a:cubicBezTo>
                    <a:pt x="718" y="928"/>
                    <a:pt x="898" y="806"/>
                    <a:pt x="961" y="607"/>
                  </a:cubicBezTo>
                  <a:cubicBezTo>
                    <a:pt x="1039" y="374"/>
                    <a:pt x="896" y="114"/>
                    <a:pt x="675" y="23"/>
                  </a:cubicBezTo>
                  <a:cubicBezTo>
                    <a:pt x="627" y="8"/>
                    <a:pt x="578" y="1"/>
                    <a:pt x="53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2"/>
            <p:cNvSpPr/>
            <p:nvPr/>
          </p:nvSpPr>
          <p:spPr>
            <a:xfrm>
              <a:off x="3334650" y="3402475"/>
              <a:ext cx="58100" cy="26650"/>
            </a:xfrm>
            <a:custGeom>
              <a:avLst/>
              <a:gdLst/>
              <a:ahLst/>
              <a:cxnLst/>
              <a:rect l="l" t="t" r="r" b="b"/>
              <a:pathLst>
                <a:path w="2324" h="1066" extrusionOk="0">
                  <a:moveTo>
                    <a:pt x="117" y="1"/>
                  </a:moveTo>
                  <a:lnTo>
                    <a:pt x="1" y="351"/>
                  </a:lnTo>
                  <a:lnTo>
                    <a:pt x="2207" y="1065"/>
                  </a:lnTo>
                  <a:lnTo>
                    <a:pt x="2324" y="715"/>
                  </a:lnTo>
                  <a:lnTo>
                    <a:pt x="11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324;p2"/>
            <p:cNvSpPr/>
            <p:nvPr/>
          </p:nvSpPr>
          <p:spPr>
            <a:xfrm>
              <a:off x="3322975" y="3441025"/>
              <a:ext cx="25975" cy="23050"/>
            </a:xfrm>
            <a:custGeom>
              <a:avLst/>
              <a:gdLst/>
              <a:ahLst/>
              <a:cxnLst/>
              <a:rect l="l" t="t" r="r" b="b"/>
              <a:pathLst>
                <a:path w="1039" h="922" extrusionOk="0">
                  <a:moveTo>
                    <a:pt x="537" y="0"/>
                  </a:moveTo>
                  <a:cubicBezTo>
                    <a:pt x="484" y="0"/>
                    <a:pt x="430" y="10"/>
                    <a:pt x="377" y="29"/>
                  </a:cubicBezTo>
                  <a:cubicBezTo>
                    <a:pt x="130" y="107"/>
                    <a:pt x="0" y="367"/>
                    <a:pt x="91" y="613"/>
                  </a:cubicBezTo>
                  <a:cubicBezTo>
                    <a:pt x="154" y="801"/>
                    <a:pt x="333" y="922"/>
                    <a:pt x="529" y="922"/>
                  </a:cubicBezTo>
                  <a:cubicBezTo>
                    <a:pt x="578" y="922"/>
                    <a:pt x="627" y="914"/>
                    <a:pt x="675" y="899"/>
                  </a:cubicBezTo>
                  <a:cubicBezTo>
                    <a:pt x="909" y="821"/>
                    <a:pt x="1039" y="562"/>
                    <a:pt x="961" y="315"/>
                  </a:cubicBezTo>
                  <a:cubicBezTo>
                    <a:pt x="900" y="122"/>
                    <a:pt x="727" y="0"/>
                    <a:pt x="53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2"/>
            <p:cNvSpPr/>
            <p:nvPr/>
          </p:nvSpPr>
          <p:spPr>
            <a:xfrm>
              <a:off x="3334650" y="3430725"/>
              <a:ext cx="58100" cy="26625"/>
            </a:xfrm>
            <a:custGeom>
              <a:avLst/>
              <a:gdLst/>
              <a:ahLst/>
              <a:cxnLst/>
              <a:rect l="l" t="t" r="r" b="b"/>
              <a:pathLst>
                <a:path w="2324" h="1065" extrusionOk="0">
                  <a:moveTo>
                    <a:pt x="2207" y="0"/>
                  </a:moveTo>
                  <a:lnTo>
                    <a:pt x="1" y="714"/>
                  </a:lnTo>
                  <a:lnTo>
                    <a:pt x="117" y="1064"/>
                  </a:lnTo>
                  <a:lnTo>
                    <a:pt x="2324" y="350"/>
                  </a:lnTo>
                  <a:lnTo>
                    <a:pt x="220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2"/>
            <p:cNvSpPr/>
            <p:nvPr/>
          </p:nvSpPr>
          <p:spPr>
            <a:xfrm>
              <a:off x="3349575" y="3478000"/>
              <a:ext cx="26650" cy="23250"/>
            </a:xfrm>
            <a:custGeom>
              <a:avLst/>
              <a:gdLst/>
              <a:ahLst/>
              <a:cxnLst/>
              <a:rect l="l" t="t" r="r" b="b"/>
              <a:pathLst>
                <a:path w="1066" h="930" extrusionOk="0">
                  <a:moveTo>
                    <a:pt x="538" y="1"/>
                  </a:moveTo>
                  <a:cubicBezTo>
                    <a:pt x="390" y="1"/>
                    <a:pt x="244" y="66"/>
                    <a:pt x="156" y="186"/>
                  </a:cubicBezTo>
                  <a:cubicBezTo>
                    <a:pt x="1" y="393"/>
                    <a:pt x="40" y="692"/>
                    <a:pt x="247" y="835"/>
                  </a:cubicBezTo>
                  <a:cubicBezTo>
                    <a:pt x="337" y="898"/>
                    <a:pt x="437" y="929"/>
                    <a:pt x="534" y="929"/>
                  </a:cubicBezTo>
                  <a:cubicBezTo>
                    <a:pt x="676" y="929"/>
                    <a:pt x="811" y="862"/>
                    <a:pt x="896" y="731"/>
                  </a:cubicBezTo>
                  <a:cubicBezTo>
                    <a:pt x="1065" y="523"/>
                    <a:pt x="1013" y="225"/>
                    <a:pt x="805" y="82"/>
                  </a:cubicBezTo>
                  <a:cubicBezTo>
                    <a:pt x="725" y="27"/>
                    <a:pt x="631" y="1"/>
                    <a:pt x="53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2"/>
            <p:cNvSpPr/>
            <p:nvPr/>
          </p:nvSpPr>
          <p:spPr>
            <a:xfrm>
              <a:off x="3359325" y="3439800"/>
              <a:ext cx="41550" cy="52600"/>
            </a:xfrm>
            <a:custGeom>
              <a:avLst/>
              <a:gdLst/>
              <a:ahLst/>
              <a:cxnLst/>
              <a:rect l="l" t="t" r="r" b="b"/>
              <a:pathLst>
                <a:path w="1662" h="2104" extrusionOk="0">
                  <a:moveTo>
                    <a:pt x="1363" y="0"/>
                  </a:moveTo>
                  <a:lnTo>
                    <a:pt x="0" y="1883"/>
                  </a:lnTo>
                  <a:lnTo>
                    <a:pt x="299" y="2103"/>
                  </a:lnTo>
                  <a:lnTo>
                    <a:pt x="1661" y="221"/>
                  </a:lnTo>
                  <a:lnTo>
                    <a:pt x="136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2"/>
            <p:cNvSpPr/>
            <p:nvPr/>
          </p:nvSpPr>
          <p:spPr>
            <a:xfrm>
              <a:off x="3395000" y="3492375"/>
              <a:ext cx="22750" cy="22725"/>
            </a:xfrm>
            <a:custGeom>
              <a:avLst/>
              <a:gdLst/>
              <a:ahLst/>
              <a:cxnLst/>
              <a:rect l="l" t="t" r="r" b="b"/>
              <a:pathLst>
                <a:path w="910" h="909" extrusionOk="0">
                  <a:moveTo>
                    <a:pt x="455" y="0"/>
                  </a:moveTo>
                  <a:cubicBezTo>
                    <a:pt x="209" y="0"/>
                    <a:pt x="1" y="195"/>
                    <a:pt x="1" y="454"/>
                  </a:cubicBezTo>
                  <a:cubicBezTo>
                    <a:pt x="1" y="701"/>
                    <a:pt x="196" y="909"/>
                    <a:pt x="455" y="909"/>
                  </a:cubicBezTo>
                  <a:cubicBezTo>
                    <a:pt x="689" y="909"/>
                    <a:pt x="909" y="714"/>
                    <a:pt x="909" y="454"/>
                  </a:cubicBezTo>
                  <a:cubicBezTo>
                    <a:pt x="909" y="208"/>
                    <a:pt x="702" y="0"/>
                    <a:pt x="45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2"/>
            <p:cNvSpPr/>
            <p:nvPr/>
          </p:nvSpPr>
          <p:spPr>
            <a:xfrm>
              <a:off x="3401825" y="3445650"/>
              <a:ext cx="9100" cy="58100"/>
            </a:xfrm>
            <a:custGeom>
              <a:avLst/>
              <a:gdLst/>
              <a:ahLst/>
              <a:cxnLst/>
              <a:rect l="l" t="t" r="r" b="b"/>
              <a:pathLst>
                <a:path w="364" h="2324" extrusionOk="0">
                  <a:moveTo>
                    <a:pt x="0" y="0"/>
                  </a:moveTo>
                  <a:lnTo>
                    <a:pt x="0" y="2323"/>
                  </a:lnTo>
                  <a:lnTo>
                    <a:pt x="364" y="2323"/>
                  </a:lnTo>
                  <a:lnTo>
                    <a:pt x="36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2"/>
            <p:cNvSpPr/>
            <p:nvPr/>
          </p:nvSpPr>
          <p:spPr>
            <a:xfrm>
              <a:off x="3436550" y="3478000"/>
              <a:ext cx="26625" cy="22925"/>
            </a:xfrm>
            <a:custGeom>
              <a:avLst/>
              <a:gdLst/>
              <a:ahLst/>
              <a:cxnLst/>
              <a:rect l="l" t="t" r="r" b="b"/>
              <a:pathLst>
                <a:path w="1065" h="917" extrusionOk="0">
                  <a:moveTo>
                    <a:pt x="533" y="1"/>
                  </a:moveTo>
                  <a:cubicBezTo>
                    <a:pt x="440" y="1"/>
                    <a:pt x="345" y="27"/>
                    <a:pt x="260" y="82"/>
                  </a:cubicBezTo>
                  <a:cubicBezTo>
                    <a:pt x="52" y="251"/>
                    <a:pt x="0" y="523"/>
                    <a:pt x="169" y="731"/>
                  </a:cubicBezTo>
                  <a:cubicBezTo>
                    <a:pt x="257" y="850"/>
                    <a:pt x="403" y="916"/>
                    <a:pt x="551" y="916"/>
                  </a:cubicBezTo>
                  <a:cubicBezTo>
                    <a:pt x="644" y="916"/>
                    <a:pt x="738" y="890"/>
                    <a:pt x="818" y="835"/>
                  </a:cubicBezTo>
                  <a:cubicBezTo>
                    <a:pt x="1013" y="692"/>
                    <a:pt x="1065" y="393"/>
                    <a:pt x="909" y="186"/>
                  </a:cubicBezTo>
                  <a:cubicBezTo>
                    <a:pt x="821" y="66"/>
                    <a:pt x="680" y="1"/>
                    <a:pt x="5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2"/>
            <p:cNvSpPr/>
            <p:nvPr/>
          </p:nvSpPr>
          <p:spPr>
            <a:xfrm>
              <a:off x="3411875" y="3439800"/>
              <a:ext cx="41575" cy="52600"/>
            </a:xfrm>
            <a:custGeom>
              <a:avLst/>
              <a:gdLst/>
              <a:ahLst/>
              <a:cxnLst/>
              <a:rect l="l" t="t" r="r" b="b"/>
              <a:pathLst>
                <a:path w="1663" h="2104" extrusionOk="0">
                  <a:moveTo>
                    <a:pt x="299" y="0"/>
                  </a:moveTo>
                  <a:lnTo>
                    <a:pt x="1" y="221"/>
                  </a:lnTo>
                  <a:lnTo>
                    <a:pt x="1364" y="2103"/>
                  </a:lnTo>
                  <a:lnTo>
                    <a:pt x="1662" y="1883"/>
                  </a:lnTo>
                  <a:lnTo>
                    <a:pt x="29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2"/>
            <p:cNvSpPr/>
            <p:nvPr/>
          </p:nvSpPr>
          <p:spPr>
            <a:xfrm>
              <a:off x="3463800" y="3441025"/>
              <a:ext cx="25975" cy="23050"/>
            </a:xfrm>
            <a:custGeom>
              <a:avLst/>
              <a:gdLst/>
              <a:ahLst/>
              <a:cxnLst/>
              <a:rect l="l" t="t" r="r" b="b"/>
              <a:pathLst>
                <a:path w="1039" h="922" extrusionOk="0">
                  <a:moveTo>
                    <a:pt x="509" y="0"/>
                  </a:moveTo>
                  <a:cubicBezTo>
                    <a:pt x="324" y="0"/>
                    <a:pt x="150" y="122"/>
                    <a:pt x="78" y="315"/>
                  </a:cubicBezTo>
                  <a:cubicBezTo>
                    <a:pt x="1" y="562"/>
                    <a:pt x="130" y="821"/>
                    <a:pt x="377" y="899"/>
                  </a:cubicBezTo>
                  <a:cubicBezTo>
                    <a:pt x="426" y="914"/>
                    <a:pt x="474" y="922"/>
                    <a:pt x="522" y="922"/>
                  </a:cubicBezTo>
                  <a:cubicBezTo>
                    <a:pt x="715" y="922"/>
                    <a:pt x="888" y="801"/>
                    <a:pt x="961" y="613"/>
                  </a:cubicBezTo>
                  <a:cubicBezTo>
                    <a:pt x="1039" y="367"/>
                    <a:pt x="909" y="107"/>
                    <a:pt x="663" y="29"/>
                  </a:cubicBezTo>
                  <a:cubicBezTo>
                    <a:pt x="612" y="10"/>
                    <a:pt x="560"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333;p2"/>
            <p:cNvSpPr/>
            <p:nvPr/>
          </p:nvSpPr>
          <p:spPr>
            <a:xfrm>
              <a:off x="3419675" y="3430075"/>
              <a:ext cx="58100" cy="26625"/>
            </a:xfrm>
            <a:custGeom>
              <a:avLst/>
              <a:gdLst/>
              <a:ahLst/>
              <a:cxnLst/>
              <a:rect l="l" t="t" r="r" b="b"/>
              <a:pathLst>
                <a:path w="2324" h="1065" extrusionOk="0">
                  <a:moveTo>
                    <a:pt x="117" y="0"/>
                  </a:moveTo>
                  <a:lnTo>
                    <a:pt x="0" y="351"/>
                  </a:lnTo>
                  <a:lnTo>
                    <a:pt x="2207" y="1064"/>
                  </a:lnTo>
                  <a:lnTo>
                    <a:pt x="2324" y="714"/>
                  </a:lnTo>
                  <a:lnTo>
                    <a:pt x="11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334;p2"/>
            <p:cNvSpPr/>
            <p:nvPr/>
          </p:nvSpPr>
          <p:spPr>
            <a:xfrm>
              <a:off x="3463800" y="3395100"/>
              <a:ext cx="25975" cy="23225"/>
            </a:xfrm>
            <a:custGeom>
              <a:avLst/>
              <a:gdLst/>
              <a:ahLst/>
              <a:cxnLst/>
              <a:rect l="l" t="t" r="r" b="b"/>
              <a:pathLst>
                <a:path w="1039" h="929" extrusionOk="0">
                  <a:moveTo>
                    <a:pt x="521" y="1"/>
                  </a:moveTo>
                  <a:cubicBezTo>
                    <a:pt x="474" y="1"/>
                    <a:pt x="425" y="8"/>
                    <a:pt x="377" y="23"/>
                  </a:cubicBezTo>
                  <a:cubicBezTo>
                    <a:pt x="130" y="114"/>
                    <a:pt x="1" y="374"/>
                    <a:pt x="78" y="607"/>
                  </a:cubicBezTo>
                  <a:cubicBezTo>
                    <a:pt x="152" y="806"/>
                    <a:pt x="334" y="928"/>
                    <a:pt x="524" y="928"/>
                  </a:cubicBezTo>
                  <a:cubicBezTo>
                    <a:pt x="570" y="928"/>
                    <a:pt x="617" y="921"/>
                    <a:pt x="663" y="906"/>
                  </a:cubicBezTo>
                  <a:cubicBezTo>
                    <a:pt x="909" y="828"/>
                    <a:pt x="1039" y="568"/>
                    <a:pt x="961" y="322"/>
                  </a:cubicBezTo>
                  <a:cubicBezTo>
                    <a:pt x="888" y="123"/>
                    <a:pt x="714" y="1"/>
                    <a:pt x="52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2"/>
            <p:cNvSpPr/>
            <p:nvPr/>
          </p:nvSpPr>
          <p:spPr>
            <a:xfrm>
              <a:off x="3420325" y="3402475"/>
              <a:ext cx="58100" cy="26650"/>
            </a:xfrm>
            <a:custGeom>
              <a:avLst/>
              <a:gdLst/>
              <a:ahLst/>
              <a:cxnLst/>
              <a:rect l="l" t="t" r="r" b="b"/>
              <a:pathLst>
                <a:path w="2324" h="1066" extrusionOk="0">
                  <a:moveTo>
                    <a:pt x="2207" y="1"/>
                  </a:moveTo>
                  <a:lnTo>
                    <a:pt x="0" y="715"/>
                  </a:lnTo>
                  <a:lnTo>
                    <a:pt x="117" y="1065"/>
                  </a:lnTo>
                  <a:lnTo>
                    <a:pt x="2324" y="351"/>
                  </a:lnTo>
                  <a:lnTo>
                    <a:pt x="220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2"/>
            <p:cNvSpPr/>
            <p:nvPr/>
          </p:nvSpPr>
          <p:spPr>
            <a:xfrm>
              <a:off x="3436550" y="3358100"/>
              <a:ext cx="26950" cy="23200"/>
            </a:xfrm>
            <a:custGeom>
              <a:avLst/>
              <a:gdLst/>
              <a:ahLst/>
              <a:cxnLst/>
              <a:rect l="l" t="t" r="r" b="b"/>
              <a:pathLst>
                <a:path w="1078" h="928" extrusionOk="0">
                  <a:moveTo>
                    <a:pt x="536" y="1"/>
                  </a:moveTo>
                  <a:cubicBezTo>
                    <a:pt x="393" y="1"/>
                    <a:pt x="254" y="69"/>
                    <a:pt x="169" y="192"/>
                  </a:cubicBezTo>
                  <a:cubicBezTo>
                    <a:pt x="0" y="400"/>
                    <a:pt x="52" y="698"/>
                    <a:pt x="260" y="841"/>
                  </a:cubicBezTo>
                  <a:cubicBezTo>
                    <a:pt x="349" y="899"/>
                    <a:pt x="447" y="927"/>
                    <a:pt x="542" y="927"/>
                  </a:cubicBezTo>
                  <a:cubicBezTo>
                    <a:pt x="682" y="927"/>
                    <a:pt x="816" y="866"/>
                    <a:pt x="909" y="750"/>
                  </a:cubicBezTo>
                  <a:cubicBezTo>
                    <a:pt x="1078" y="530"/>
                    <a:pt x="1026" y="244"/>
                    <a:pt x="818" y="101"/>
                  </a:cubicBezTo>
                  <a:cubicBezTo>
                    <a:pt x="734" y="33"/>
                    <a:pt x="634" y="1"/>
                    <a:pt x="5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2"/>
            <p:cNvSpPr/>
            <p:nvPr/>
          </p:nvSpPr>
          <p:spPr>
            <a:xfrm>
              <a:off x="3412200" y="3367425"/>
              <a:ext cx="41900" cy="52275"/>
            </a:xfrm>
            <a:custGeom>
              <a:avLst/>
              <a:gdLst/>
              <a:ahLst/>
              <a:cxnLst/>
              <a:rect l="l" t="t" r="r" b="b"/>
              <a:pathLst>
                <a:path w="1676" h="2091" extrusionOk="0">
                  <a:moveTo>
                    <a:pt x="1364" y="1"/>
                  </a:moveTo>
                  <a:lnTo>
                    <a:pt x="1" y="1870"/>
                  </a:lnTo>
                  <a:lnTo>
                    <a:pt x="299" y="2091"/>
                  </a:lnTo>
                  <a:lnTo>
                    <a:pt x="1675" y="222"/>
                  </a:lnTo>
                  <a:lnTo>
                    <a:pt x="136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8" name="Google Shape;338;p2"/>
          <p:cNvGrpSpPr/>
          <p:nvPr/>
        </p:nvGrpSpPr>
        <p:grpSpPr>
          <a:xfrm>
            <a:off x="8275039" y="3657798"/>
            <a:ext cx="386613" cy="377092"/>
            <a:chOff x="3228225" y="3246725"/>
            <a:chExt cx="356325" cy="347550"/>
          </a:xfrm>
        </p:grpSpPr>
        <p:sp>
          <p:nvSpPr>
            <p:cNvPr id="339" name="Google Shape;339;p2"/>
            <p:cNvSpPr/>
            <p:nvPr/>
          </p:nvSpPr>
          <p:spPr>
            <a:xfrm>
              <a:off x="3319400" y="3246725"/>
              <a:ext cx="173625" cy="173625"/>
            </a:xfrm>
            <a:custGeom>
              <a:avLst/>
              <a:gdLst/>
              <a:ahLst/>
              <a:cxnLst/>
              <a:rect l="l" t="t" r="r" b="b"/>
              <a:pathLst>
                <a:path w="6945" h="6945" extrusionOk="0">
                  <a:moveTo>
                    <a:pt x="3466" y="1"/>
                  </a:moveTo>
                  <a:cubicBezTo>
                    <a:pt x="1558" y="1"/>
                    <a:pt x="1" y="1558"/>
                    <a:pt x="1" y="3479"/>
                  </a:cubicBezTo>
                  <a:cubicBezTo>
                    <a:pt x="1" y="5400"/>
                    <a:pt x="1558" y="6945"/>
                    <a:pt x="3466" y="6945"/>
                  </a:cubicBezTo>
                  <a:cubicBezTo>
                    <a:pt x="5387" y="6945"/>
                    <a:pt x="6945" y="5400"/>
                    <a:pt x="6945" y="3479"/>
                  </a:cubicBezTo>
                  <a:cubicBezTo>
                    <a:pt x="6945" y="1558"/>
                    <a:pt x="5387" y="1"/>
                    <a:pt x="3466" y="1"/>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2"/>
            <p:cNvSpPr/>
            <p:nvPr/>
          </p:nvSpPr>
          <p:spPr>
            <a:xfrm>
              <a:off x="3410900" y="3313575"/>
              <a:ext cx="173650" cy="173625"/>
            </a:xfrm>
            <a:custGeom>
              <a:avLst/>
              <a:gdLst/>
              <a:ahLst/>
              <a:cxnLst/>
              <a:rect l="l" t="t" r="r" b="b"/>
              <a:pathLst>
                <a:path w="6946" h="6945" extrusionOk="0">
                  <a:moveTo>
                    <a:pt x="3479" y="0"/>
                  </a:moveTo>
                  <a:cubicBezTo>
                    <a:pt x="1558" y="0"/>
                    <a:pt x="1" y="1545"/>
                    <a:pt x="1" y="3466"/>
                  </a:cubicBezTo>
                  <a:cubicBezTo>
                    <a:pt x="1" y="5387"/>
                    <a:pt x="1558" y="6945"/>
                    <a:pt x="3479" y="6945"/>
                  </a:cubicBezTo>
                  <a:cubicBezTo>
                    <a:pt x="5400" y="6945"/>
                    <a:pt x="6945" y="5387"/>
                    <a:pt x="6945" y="3466"/>
                  </a:cubicBezTo>
                  <a:cubicBezTo>
                    <a:pt x="6945" y="1545"/>
                    <a:pt x="5400" y="0"/>
                    <a:pt x="3479" y="0"/>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 name="Google Shape;341;p2"/>
            <p:cNvSpPr/>
            <p:nvPr/>
          </p:nvSpPr>
          <p:spPr>
            <a:xfrm>
              <a:off x="3262950" y="3420650"/>
              <a:ext cx="173625" cy="173625"/>
            </a:xfrm>
            <a:custGeom>
              <a:avLst/>
              <a:gdLst/>
              <a:ahLst/>
              <a:cxnLst/>
              <a:rect l="l" t="t" r="r" b="b"/>
              <a:pathLst>
                <a:path w="6945" h="6945" extrusionOk="0">
                  <a:moveTo>
                    <a:pt x="3479" y="1"/>
                  </a:moveTo>
                  <a:cubicBezTo>
                    <a:pt x="1558" y="1"/>
                    <a:pt x="0" y="1545"/>
                    <a:pt x="0" y="3466"/>
                  </a:cubicBezTo>
                  <a:cubicBezTo>
                    <a:pt x="0" y="5387"/>
                    <a:pt x="1558" y="6945"/>
                    <a:pt x="3479" y="6945"/>
                  </a:cubicBezTo>
                  <a:cubicBezTo>
                    <a:pt x="5387" y="6945"/>
                    <a:pt x="6944" y="5387"/>
                    <a:pt x="6944" y="3466"/>
                  </a:cubicBezTo>
                  <a:cubicBezTo>
                    <a:pt x="6944" y="1545"/>
                    <a:pt x="5387" y="1"/>
                    <a:pt x="3479" y="1"/>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342;p2"/>
            <p:cNvSpPr/>
            <p:nvPr/>
          </p:nvSpPr>
          <p:spPr>
            <a:xfrm>
              <a:off x="3228225" y="3313575"/>
              <a:ext cx="173625" cy="173625"/>
            </a:xfrm>
            <a:custGeom>
              <a:avLst/>
              <a:gdLst/>
              <a:ahLst/>
              <a:cxnLst/>
              <a:rect l="l" t="t" r="r" b="b"/>
              <a:pathLst>
                <a:path w="6945" h="6945" extrusionOk="0">
                  <a:moveTo>
                    <a:pt x="3466" y="0"/>
                  </a:moveTo>
                  <a:cubicBezTo>
                    <a:pt x="1558" y="0"/>
                    <a:pt x="0" y="1545"/>
                    <a:pt x="0" y="3466"/>
                  </a:cubicBezTo>
                  <a:cubicBezTo>
                    <a:pt x="0" y="5387"/>
                    <a:pt x="1558" y="6945"/>
                    <a:pt x="3466" y="6945"/>
                  </a:cubicBezTo>
                  <a:cubicBezTo>
                    <a:pt x="5387" y="6945"/>
                    <a:pt x="6944" y="5387"/>
                    <a:pt x="6944" y="3466"/>
                  </a:cubicBezTo>
                  <a:cubicBezTo>
                    <a:pt x="6944" y="1545"/>
                    <a:pt x="5387" y="0"/>
                    <a:pt x="3466" y="0"/>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43;p2"/>
            <p:cNvSpPr/>
            <p:nvPr/>
          </p:nvSpPr>
          <p:spPr>
            <a:xfrm>
              <a:off x="3376525" y="3420650"/>
              <a:ext cx="173625" cy="173625"/>
            </a:xfrm>
            <a:custGeom>
              <a:avLst/>
              <a:gdLst/>
              <a:ahLst/>
              <a:cxnLst/>
              <a:rect l="l" t="t" r="r" b="b"/>
              <a:pathLst>
                <a:path w="6945" h="6945" extrusionOk="0">
                  <a:moveTo>
                    <a:pt x="3479" y="1"/>
                  </a:moveTo>
                  <a:cubicBezTo>
                    <a:pt x="1558" y="1"/>
                    <a:pt x="0" y="1545"/>
                    <a:pt x="0" y="3466"/>
                  </a:cubicBezTo>
                  <a:cubicBezTo>
                    <a:pt x="0" y="5387"/>
                    <a:pt x="1558" y="6945"/>
                    <a:pt x="3479" y="6945"/>
                  </a:cubicBezTo>
                  <a:cubicBezTo>
                    <a:pt x="5387" y="6945"/>
                    <a:pt x="6944" y="5387"/>
                    <a:pt x="6944" y="3466"/>
                  </a:cubicBezTo>
                  <a:cubicBezTo>
                    <a:pt x="6944" y="1545"/>
                    <a:pt x="5387" y="1"/>
                    <a:pt x="3479" y="1"/>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2"/>
            <p:cNvSpPr/>
            <p:nvPr/>
          </p:nvSpPr>
          <p:spPr>
            <a:xfrm>
              <a:off x="3343750" y="3300550"/>
              <a:ext cx="124625" cy="115950"/>
            </a:xfrm>
            <a:custGeom>
              <a:avLst/>
              <a:gdLst/>
              <a:ahLst/>
              <a:cxnLst/>
              <a:rect l="l" t="t" r="r" b="b"/>
              <a:pathLst>
                <a:path w="4985" h="4638" extrusionOk="0">
                  <a:moveTo>
                    <a:pt x="2489" y="1"/>
                  </a:moveTo>
                  <a:cubicBezTo>
                    <a:pt x="2370" y="1"/>
                    <a:pt x="2250" y="10"/>
                    <a:pt x="2129" y="28"/>
                  </a:cubicBezTo>
                  <a:cubicBezTo>
                    <a:pt x="857" y="223"/>
                    <a:pt x="0" y="1417"/>
                    <a:pt x="195" y="2676"/>
                  </a:cubicBezTo>
                  <a:cubicBezTo>
                    <a:pt x="383" y="3827"/>
                    <a:pt x="1367" y="4638"/>
                    <a:pt x="2495" y="4638"/>
                  </a:cubicBezTo>
                  <a:cubicBezTo>
                    <a:pt x="2614" y="4638"/>
                    <a:pt x="2734" y="4629"/>
                    <a:pt x="2856" y="4610"/>
                  </a:cubicBezTo>
                  <a:cubicBezTo>
                    <a:pt x="4115" y="4415"/>
                    <a:pt x="4984" y="3221"/>
                    <a:pt x="4777" y="1962"/>
                  </a:cubicBezTo>
                  <a:cubicBezTo>
                    <a:pt x="4600" y="811"/>
                    <a:pt x="3617" y="1"/>
                    <a:pt x="2489" y="1"/>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2"/>
            <p:cNvSpPr/>
            <p:nvPr/>
          </p:nvSpPr>
          <p:spPr>
            <a:xfrm>
              <a:off x="3413825" y="3349725"/>
              <a:ext cx="121075" cy="116250"/>
            </a:xfrm>
            <a:custGeom>
              <a:avLst/>
              <a:gdLst/>
              <a:ahLst/>
              <a:cxnLst/>
              <a:rect l="l" t="t" r="r" b="b"/>
              <a:pathLst>
                <a:path w="4843" h="4650" extrusionOk="0">
                  <a:moveTo>
                    <a:pt x="2421" y="0"/>
                  </a:moveTo>
                  <a:cubicBezTo>
                    <a:pt x="1228" y="0"/>
                    <a:pt x="203" y="928"/>
                    <a:pt x="105" y="2137"/>
                  </a:cubicBezTo>
                  <a:cubicBezTo>
                    <a:pt x="1" y="3409"/>
                    <a:pt x="961" y="4538"/>
                    <a:pt x="2233" y="4642"/>
                  </a:cubicBezTo>
                  <a:cubicBezTo>
                    <a:pt x="2297" y="4647"/>
                    <a:pt x="2361" y="4650"/>
                    <a:pt x="2424" y="4650"/>
                  </a:cubicBezTo>
                  <a:cubicBezTo>
                    <a:pt x="3616" y="4650"/>
                    <a:pt x="4640" y="3734"/>
                    <a:pt x="4738" y="2513"/>
                  </a:cubicBezTo>
                  <a:cubicBezTo>
                    <a:pt x="4842" y="1241"/>
                    <a:pt x="3895" y="112"/>
                    <a:pt x="2610" y="8"/>
                  </a:cubicBezTo>
                  <a:cubicBezTo>
                    <a:pt x="2546" y="3"/>
                    <a:pt x="2484" y="0"/>
                    <a:pt x="2421" y="0"/>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2"/>
            <p:cNvSpPr/>
            <p:nvPr/>
          </p:nvSpPr>
          <p:spPr>
            <a:xfrm>
              <a:off x="3305125" y="3429700"/>
              <a:ext cx="118475" cy="116250"/>
            </a:xfrm>
            <a:custGeom>
              <a:avLst/>
              <a:gdLst/>
              <a:ahLst/>
              <a:cxnLst/>
              <a:rect l="l" t="t" r="r" b="b"/>
              <a:pathLst>
                <a:path w="4739" h="4650" extrusionOk="0">
                  <a:moveTo>
                    <a:pt x="2368" y="0"/>
                  </a:moveTo>
                  <a:cubicBezTo>
                    <a:pt x="2336" y="0"/>
                    <a:pt x="2304" y="1"/>
                    <a:pt x="2272" y="2"/>
                  </a:cubicBezTo>
                  <a:cubicBezTo>
                    <a:pt x="1000" y="54"/>
                    <a:pt x="0" y="1131"/>
                    <a:pt x="52" y="2416"/>
                  </a:cubicBezTo>
                  <a:cubicBezTo>
                    <a:pt x="103" y="3677"/>
                    <a:pt x="1141" y="4650"/>
                    <a:pt x="2381" y="4650"/>
                  </a:cubicBezTo>
                  <a:cubicBezTo>
                    <a:pt x="2405" y="4650"/>
                    <a:pt x="2429" y="4650"/>
                    <a:pt x="2454" y="4649"/>
                  </a:cubicBezTo>
                  <a:cubicBezTo>
                    <a:pt x="3739" y="4597"/>
                    <a:pt x="4738" y="3520"/>
                    <a:pt x="4686" y="2235"/>
                  </a:cubicBezTo>
                  <a:cubicBezTo>
                    <a:pt x="4636" y="982"/>
                    <a:pt x="3610" y="0"/>
                    <a:pt x="2368" y="0"/>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2"/>
            <p:cNvSpPr/>
            <p:nvPr/>
          </p:nvSpPr>
          <p:spPr>
            <a:xfrm>
              <a:off x="3273650" y="3350375"/>
              <a:ext cx="130475" cy="116125"/>
            </a:xfrm>
            <a:custGeom>
              <a:avLst/>
              <a:gdLst/>
              <a:ahLst/>
              <a:cxnLst/>
              <a:rect l="l" t="t" r="r" b="b"/>
              <a:pathLst>
                <a:path w="5219" h="4645" extrusionOk="0">
                  <a:moveTo>
                    <a:pt x="2603" y="1"/>
                  </a:moveTo>
                  <a:cubicBezTo>
                    <a:pt x="1634" y="1"/>
                    <a:pt x="734" y="616"/>
                    <a:pt x="403" y="1579"/>
                  </a:cubicBezTo>
                  <a:cubicBezTo>
                    <a:pt x="0" y="2799"/>
                    <a:pt x="649" y="4110"/>
                    <a:pt x="1870" y="4525"/>
                  </a:cubicBezTo>
                  <a:cubicBezTo>
                    <a:pt x="2112" y="4606"/>
                    <a:pt x="2358" y="4644"/>
                    <a:pt x="2601" y="4644"/>
                  </a:cubicBezTo>
                  <a:cubicBezTo>
                    <a:pt x="3571" y="4644"/>
                    <a:pt x="4481" y="4034"/>
                    <a:pt x="4803" y="3058"/>
                  </a:cubicBezTo>
                  <a:cubicBezTo>
                    <a:pt x="5218" y="1851"/>
                    <a:pt x="4556" y="527"/>
                    <a:pt x="3349" y="125"/>
                  </a:cubicBezTo>
                  <a:cubicBezTo>
                    <a:pt x="3102" y="41"/>
                    <a:pt x="2850" y="1"/>
                    <a:pt x="2603" y="1"/>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2"/>
            <p:cNvSpPr/>
            <p:nvPr/>
          </p:nvSpPr>
          <p:spPr>
            <a:xfrm>
              <a:off x="3386575" y="3430125"/>
              <a:ext cx="123975" cy="116075"/>
            </a:xfrm>
            <a:custGeom>
              <a:avLst/>
              <a:gdLst/>
              <a:ahLst/>
              <a:cxnLst/>
              <a:rect l="l" t="t" r="r" b="b"/>
              <a:pathLst>
                <a:path w="4959" h="4643" extrusionOk="0">
                  <a:moveTo>
                    <a:pt x="2478" y="0"/>
                  </a:moveTo>
                  <a:cubicBezTo>
                    <a:pt x="2367" y="0"/>
                    <a:pt x="2255" y="8"/>
                    <a:pt x="2142" y="24"/>
                  </a:cubicBezTo>
                  <a:cubicBezTo>
                    <a:pt x="870" y="206"/>
                    <a:pt x="0" y="1387"/>
                    <a:pt x="182" y="2646"/>
                  </a:cubicBezTo>
                  <a:cubicBezTo>
                    <a:pt x="348" y="3806"/>
                    <a:pt x="1345" y="4643"/>
                    <a:pt x="2475" y="4643"/>
                  </a:cubicBezTo>
                  <a:cubicBezTo>
                    <a:pt x="2584" y="4643"/>
                    <a:pt x="2693" y="4635"/>
                    <a:pt x="2804" y="4619"/>
                  </a:cubicBezTo>
                  <a:cubicBezTo>
                    <a:pt x="4076" y="4424"/>
                    <a:pt x="4959" y="3256"/>
                    <a:pt x="4777" y="1984"/>
                  </a:cubicBezTo>
                  <a:cubicBezTo>
                    <a:pt x="4600" y="825"/>
                    <a:pt x="3614" y="0"/>
                    <a:pt x="2478" y="0"/>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2"/>
            <p:cNvSpPr/>
            <p:nvPr/>
          </p:nvSpPr>
          <p:spPr>
            <a:xfrm>
              <a:off x="3351525" y="3375225"/>
              <a:ext cx="109375" cy="109375"/>
            </a:xfrm>
            <a:custGeom>
              <a:avLst/>
              <a:gdLst/>
              <a:ahLst/>
              <a:cxnLst/>
              <a:rect l="l" t="t" r="r" b="b"/>
              <a:pathLst>
                <a:path w="4375" h="4375" extrusionOk="0">
                  <a:moveTo>
                    <a:pt x="2181" y="1"/>
                  </a:moveTo>
                  <a:cubicBezTo>
                    <a:pt x="974" y="1"/>
                    <a:pt x="1" y="974"/>
                    <a:pt x="1" y="2181"/>
                  </a:cubicBezTo>
                  <a:cubicBezTo>
                    <a:pt x="1" y="3388"/>
                    <a:pt x="974" y="4375"/>
                    <a:pt x="2181" y="4375"/>
                  </a:cubicBezTo>
                  <a:cubicBezTo>
                    <a:pt x="3401" y="4375"/>
                    <a:pt x="4375" y="3388"/>
                    <a:pt x="4375" y="2181"/>
                  </a:cubicBezTo>
                  <a:cubicBezTo>
                    <a:pt x="4375" y="974"/>
                    <a:pt x="3401" y="1"/>
                    <a:pt x="2181" y="1"/>
                  </a:cubicBezTo>
                  <a:close/>
                </a:path>
              </a:pathLst>
            </a:custGeom>
            <a:solidFill>
              <a:schemeClr val="accent3"/>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2"/>
            <p:cNvSpPr/>
            <p:nvPr/>
          </p:nvSpPr>
          <p:spPr>
            <a:xfrm>
              <a:off x="3379100" y="3402800"/>
              <a:ext cx="54225" cy="54225"/>
            </a:xfrm>
            <a:custGeom>
              <a:avLst/>
              <a:gdLst/>
              <a:ahLst/>
              <a:cxnLst/>
              <a:rect l="l" t="t" r="r" b="b"/>
              <a:pathLst>
                <a:path w="2169" h="2169" extrusionOk="0">
                  <a:moveTo>
                    <a:pt x="1091" y="1"/>
                  </a:moveTo>
                  <a:cubicBezTo>
                    <a:pt x="481" y="1"/>
                    <a:pt x="1" y="481"/>
                    <a:pt x="1" y="1078"/>
                  </a:cubicBezTo>
                  <a:cubicBezTo>
                    <a:pt x="1" y="1688"/>
                    <a:pt x="481" y="2168"/>
                    <a:pt x="1091" y="2168"/>
                  </a:cubicBezTo>
                  <a:cubicBezTo>
                    <a:pt x="1688" y="2168"/>
                    <a:pt x="2168" y="1688"/>
                    <a:pt x="2168" y="1078"/>
                  </a:cubicBezTo>
                  <a:cubicBezTo>
                    <a:pt x="2168" y="481"/>
                    <a:pt x="1688" y="1"/>
                    <a:pt x="1091" y="1"/>
                  </a:cubicBezTo>
                  <a:close/>
                </a:path>
              </a:pathLst>
            </a:custGeom>
            <a:solidFill>
              <a:srgbClr val="FFFFFF"/>
            </a:solidFill>
            <a:ln>
              <a:noFill/>
            </a:ln>
            <a:effectLst>
              <a:outerShdw blurRad="100013" algn="bl" rotWithShape="0">
                <a:srgbClr val="BEAA4D"/>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2"/>
            <p:cNvSpPr/>
            <p:nvPr/>
          </p:nvSpPr>
          <p:spPr>
            <a:xfrm>
              <a:off x="3395000" y="3344725"/>
              <a:ext cx="23075" cy="22725"/>
            </a:xfrm>
            <a:custGeom>
              <a:avLst/>
              <a:gdLst/>
              <a:ahLst/>
              <a:cxnLst/>
              <a:rect l="l" t="t" r="r" b="b"/>
              <a:pathLst>
                <a:path w="923" h="909" extrusionOk="0">
                  <a:moveTo>
                    <a:pt x="455" y="0"/>
                  </a:moveTo>
                  <a:cubicBezTo>
                    <a:pt x="209" y="0"/>
                    <a:pt x="1" y="195"/>
                    <a:pt x="1" y="455"/>
                  </a:cubicBezTo>
                  <a:cubicBezTo>
                    <a:pt x="1" y="688"/>
                    <a:pt x="196" y="909"/>
                    <a:pt x="455" y="909"/>
                  </a:cubicBezTo>
                  <a:cubicBezTo>
                    <a:pt x="715" y="909"/>
                    <a:pt x="922" y="701"/>
                    <a:pt x="909" y="455"/>
                  </a:cubicBezTo>
                  <a:cubicBezTo>
                    <a:pt x="909" y="208"/>
                    <a:pt x="689" y="0"/>
                    <a:pt x="45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2"/>
            <p:cNvSpPr/>
            <p:nvPr/>
          </p:nvSpPr>
          <p:spPr>
            <a:xfrm>
              <a:off x="3401825" y="3355750"/>
              <a:ext cx="9100" cy="57800"/>
            </a:xfrm>
            <a:custGeom>
              <a:avLst/>
              <a:gdLst/>
              <a:ahLst/>
              <a:cxnLst/>
              <a:rect l="l" t="t" r="r" b="b"/>
              <a:pathLst>
                <a:path w="364" h="2312" extrusionOk="0">
                  <a:moveTo>
                    <a:pt x="0" y="1"/>
                  </a:moveTo>
                  <a:lnTo>
                    <a:pt x="0" y="2311"/>
                  </a:lnTo>
                  <a:lnTo>
                    <a:pt x="364" y="2311"/>
                  </a:lnTo>
                  <a:lnTo>
                    <a:pt x="36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53;p2"/>
            <p:cNvSpPr/>
            <p:nvPr/>
          </p:nvSpPr>
          <p:spPr>
            <a:xfrm>
              <a:off x="3349900" y="3358350"/>
              <a:ext cx="26000" cy="22950"/>
            </a:xfrm>
            <a:custGeom>
              <a:avLst/>
              <a:gdLst/>
              <a:ahLst/>
              <a:cxnLst/>
              <a:rect l="l" t="t" r="r" b="b"/>
              <a:pathLst>
                <a:path w="1040" h="918" extrusionOk="0">
                  <a:moveTo>
                    <a:pt x="517" y="0"/>
                  </a:moveTo>
                  <a:cubicBezTo>
                    <a:pt x="421" y="0"/>
                    <a:pt x="323" y="29"/>
                    <a:pt x="234" y="91"/>
                  </a:cubicBezTo>
                  <a:cubicBezTo>
                    <a:pt x="53" y="234"/>
                    <a:pt x="1" y="520"/>
                    <a:pt x="143" y="740"/>
                  </a:cubicBezTo>
                  <a:cubicBezTo>
                    <a:pt x="228" y="856"/>
                    <a:pt x="369" y="917"/>
                    <a:pt x="512" y="917"/>
                  </a:cubicBezTo>
                  <a:cubicBezTo>
                    <a:pt x="610" y="917"/>
                    <a:pt x="708" y="889"/>
                    <a:pt x="792" y="831"/>
                  </a:cubicBezTo>
                  <a:cubicBezTo>
                    <a:pt x="987" y="688"/>
                    <a:pt x="1039" y="390"/>
                    <a:pt x="883" y="182"/>
                  </a:cubicBezTo>
                  <a:cubicBezTo>
                    <a:pt x="798" y="65"/>
                    <a:pt x="661" y="0"/>
                    <a:pt x="51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2"/>
            <p:cNvSpPr/>
            <p:nvPr/>
          </p:nvSpPr>
          <p:spPr>
            <a:xfrm>
              <a:off x="3358675" y="3367125"/>
              <a:ext cx="41875" cy="52250"/>
            </a:xfrm>
            <a:custGeom>
              <a:avLst/>
              <a:gdLst/>
              <a:ahLst/>
              <a:cxnLst/>
              <a:rect l="l" t="t" r="r" b="b"/>
              <a:pathLst>
                <a:path w="1675" h="2090" extrusionOk="0">
                  <a:moveTo>
                    <a:pt x="312" y="0"/>
                  </a:moveTo>
                  <a:lnTo>
                    <a:pt x="0" y="221"/>
                  </a:lnTo>
                  <a:lnTo>
                    <a:pt x="1363" y="2090"/>
                  </a:lnTo>
                  <a:lnTo>
                    <a:pt x="1675" y="1869"/>
                  </a:lnTo>
                  <a:lnTo>
                    <a:pt x="31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2"/>
            <p:cNvSpPr/>
            <p:nvPr/>
          </p:nvSpPr>
          <p:spPr>
            <a:xfrm>
              <a:off x="3322975" y="3395100"/>
              <a:ext cx="25975" cy="23225"/>
            </a:xfrm>
            <a:custGeom>
              <a:avLst/>
              <a:gdLst/>
              <a:ahLst/>
              <a:cxnLst/>
              <a:rect l="l" t="t" r="r" b="b"/>
              <a:pathLst>
                <a:path w="1039" h="929" extrusionOk="0">
                  <a:moveTo>
                    <a:pt x="530" y="1"/>
                  </a:moveTo>
                  <a:cubicBezTo>
                    <a:pt x="334" y="1"/>
                    <a:pt x="154" y="123"/>
                    <a:pt x="91" y="322"/>
                  </a:cubicBezTo>
                  <a:cubicBezTo>
                    <a:pt x="0" y="568"/>
                    <a:pt x="130" y="828"/>
                    <a:pt x="377" y="906"/>
                  </a:cubicBezTo>
                  <a:cubicBezTo>
                    <a:pt x="425" y="921"/>
                    <a:pt x="474" y="928"/>
                    <a:pt x="522" y="928"/>
                  </a:cubicBezTo>
                  <a:cubicBezTo>
                    <a:pt x="718" y="928"/>
                    <a:pt x="898" y="806"/>
                    <a:pt x="961" y="607"/>
                  </a:cubicBezTo>
                  <a:cubicBezTo>
                    <a:pt x="1039" y="374"/>
                    <a:pt x="896" y="114"/>
                    <a:pt x="675" y="23"/>
                  </a:cubicBezTo>
                  <a:cubicBezTo>
                    <a:pt x="627" y="8"/>
                    <a:pt x="578" y="1"/>
                    <a:pt x="53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2"/>
            <p:cNvSpPr/>
            <p:nvPr/>
          </p:nvSpPr>
          <p:spPr>
            <a:xfrm>
              <a:off x="3334650" y="3402475"/>
              <a:ext cx="58100" cy="26650"/>
            </a:xfrm>
            <a:custGeom>
              <a:avLst/>
              <a:gdLst/>
              <a:ahLst/>
              <a:cxnLst/>
              <a:rect l="l" t="t" r="r" b="b"/>
              <a:pathLst>
                <a:path w="2324" h="1066" extrusionOk="0">
                  <a:moveTo>
                    <a:pt x="117" y="1"/>
                  </a:moveTo>
                  <a:lnTo>
                    <a:pt x="1" y="351"/>
                  </a:lnTo>
                  <a:lnTo>
                    <a:pt x="2207" y="1065"/>
                  </a:lnTo>
                  <a:lnTo>
                    <a:pt x="2324" y="715"/>
                  </a:lnTo>
                  <a:lnTo>
                    <a:pt x="11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2"/>
            <p:cNvSpPr/>
            <p:nvPr/>
          </p:nvSpPr>
          <p:spPr>
            <a:xfrm>
              <a:off x="3322975" y="3441025"/>
              <a:ext cx="25975" cy="23050"/>
            </a:xfrm>
            <a:custGeom>
              <a:avLst/>
              <a:gdLst/>
              <a:ahLst/>
              <a:cxnLst/>
              <a:rect l="l" t="t" r="r" b="b"/>
              <a:pathLst>
                <a:path w="1039" h="922" extrusionOk="0">
                  <a:moveTo>
                    <a:pt x="537" y="0"/>
                  </a:moveTo>
                  <a:cubicBezTo>
                    <a:pt x="484" y="0"/>
                    <a:pt x="430" y="10"/>
                    <a:pt x="377" y="29"/>
                  </a:cubicBezTo>
                  <a:cubicBezTo>
                    <a:pt x="130" y="107"/>
                    <a:pt x="0" y="367"/>
                    <a:pt x="91" y="613"/>
                  </a:cubicBezTo>
                  <a:cubicBezTo>
                    <a:pt x="154" y="801"/>
                    <a:pt x="333" y="922"/>
                    <a:pt x="529" y="922"/>
                  </a:cubicBezTo>
                  <a:cubicBezTo>
                    <a:pt x="578" y="922"/>
                    <a:pt x="627" y="914"/>
                    <a:pt x="675" y="899"/>
                  </a:cubicBezTo>
                  <a:cubicBezTo>
                    <a:pt x="909" y="821"/>
                    <a:pt x="1039" y="562"/>
                    <a:pt x="961" y="315"/>
                  </a:cubicBezTo>
                  <a:cubicBezTo>
                    <a:pt x="900" y="122"/>
                    <a:pt x="727" y="0"/>
                    <a:pt x="53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2"/>
            <p:cNvSpPr/>
            <p:nvPr/>
          </p:nvSpPr>
          <p:spPr>
            <a:xfrm>
              <a:off x="3334650" y="3430725"/>
              <a:ext cx="58100" cy="26625"/>
            </a:xfrm>
            <a:custGeom>
              <a:avLst/>
              <a:gdLst/>
              <a:ahLst/>
              <a:cxnLst/>
              <a:rect l="l" t="t" r="r" b="b"/>
              <a:pathLst>
                <a:path w="2324" h="1065" extrusionOk="0">
                  <a:moveTo>
                    <a:pt x="2207" y="0"/>
                  </a:moveTo>
                  <a:lnTo>
                    <a:pt x="1" y="714"/>
                  </a:lnTo>
                  <a:lnTo>
                    <a:pt x="117" y="1064"/>
                  </a:lnTo>
                  <a:lnTo>
                    <a:pt x="2324" y="350"/>
                  </a:lnTo>
                  <a:lnTo>
                    <a:pt x="220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59;p2"/>
            <p:cNvSpPr/>
            <p:nvPr/>
          </p:nvSpPr>
          <p:spPr>
            <a:xfrm>
              <a:off x="3349575" y="3478000"/>
              <a:ext cx="26650" cy="23250"/>
            </a:xfrm>
            <a:custGeom>
              <a:avLst/>
              <a:gdLst/>
              <a:ahLst/>
              <a:cxnLst/>
              <a:rect l="l" t="t" r="r" b="b"/>
              <a:pathLst>
                <a:path w="1066" h="930" extrusionOk="0">
                  <a:moveTo>
                    <a:pt x="538" y="1"/>
                  </a:moveTo>
                  <a:cubicBezTo>
                    <a:pt x="390" y="1"/>
                    <a:pt x="244" y="66"/>
                    <a:pt x="156" y="186"/>
                  </a:cubicBezTo>
                  <a:cubicBezTo>
                    <a:pt x="1" y="393"/>
                    <a:pt x="40" y="692"/>
                    <a:pt x="247" y="835"/>
                  </a:cubicBezTo>
                  <a:cubicBezTo>
                    <a:pt x="337" y="898"/>
                    <a:pt x="437" y="929"/>
                    <a:pt x="534" y="929"/>
                  </a:cubicBezTo>
                  <a:cubicBezTo>
                    <a:pt x="676" y="929"/>
                    <a:pt x="811" y="862"/>
                    <a:pt x="896" y="731"/>
                  </a:cubicBezTo>
                  <a:cubicBezTo>
                    <a:pt x="1065" y="523"/>
                    <a:pt x="1013" y="225"/>
                    <a:pt x="805" y="82"/>
                  </a:cubicBezTo>
                  <a:cubicBezTo>
                    <a:pt x="725" y="27"/>
                    <a:pt x="631" y="1"/>
                    <a:pt x="53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2"/>
            <p:cNvSpPr/>
            <p:nvPr/>
          </p:nvSpPr>
          <p:spPr>
            <a:xfrm>
              <a:off x="3359325" y="3439800"/>
              <a:ext cx="41550" cy="52600"/>
            </a:xfrm>
            <a:custGeom>
              <a:avLst/>
              <a:gdLst/>
              <a:ahLst/>
              <a:cxnLst/>
              <a:rect l="l" t="t" r="r" b="b"/>
              <a:pathLst>
                <a:path w="1662" h="2104" extrusionOk="0">
                  <a:moveTo>
                    <a:pt x="1363" y="0"/>
                  </a:moveTo>
                  <a:lnTo>
                    <a:pt x="0" y="1883"/>
                  </a:lnTo>
                  <a:lnTo>
                    <a:pt x="299" y="2103"/>
                  </a:lnTo>
                  <a:lnTo>
                    <a:pt x="1661" y="221"/>
                  </a:lnTo>
                  <a:lnTo>
                    <a:pt x="136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61;p2"/>
            <p:cNvSpPr/>
            <p:nvPr/>
          </p:nvSpPr>
          <p:spPr>
            <a:xfrm>
              <a:off x="3395000" y="3492375"/>
              <a:ext cx="22750" cy="22725"/>
            </a:xfrm>
            <a:custGeom>
              <a:avLst/>
              <a:gdLst/>
              <a:ahLst/>
              <a:cxnLst/>
              <a:rect l="l" t="t" r="r" b="b"/>
              <a:pathLst>
                <a:path w="910" h="909" extrusionOk="0">
                  <a:moveTo>
                    <a:pt x="455" y="0"/>
                  </a:moveTo>
                  <a:cubicBezTo>
                    <a:pt x="209" y="0"/>
                    <a:pt x="1" y="195"/>
                    <a:pt x="1" y="454"/>
                  </a:cubicBezTo>
                  <a:cubicBezTo>
                    <a:pt x="1" y="701"/>
                    <a:pt x="196" y="909"/>
                    <a:pt x="455" y="909"/>
                  </a:cubicBezTo>
                  <a:cubicBezTo>
                    <a:pt x="689" y="909"/>
                    <a:pt x="909" y="714"/>
                    <a:pt x="909" y="454"/>
                  </a:cubicBezTo>
                  <a:cubicBezTo>
                    <a:pt x="909" y="208"/>
                    <a:pt x="702" y="0"/>
                    <a:pt x="45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362;p2"/>
            <p:cNvSpPr/>
            <p:nvPr/>
          </p:nvSpPr>
          <p:spPr>
            <a:xfrm>
              <a:off x="3401825" y="3445650"/>
              <a:ext cx="9100" cy="58100"/>
            </a:xfrm>
            <a:custGeom>
              <a:avLst/>
              <a:gdLst/>
              <a:ahLst/>
              <a:cxnLst/>
              <a:rect l="l" t="t" r="r" b="b"/>
              <a:pathLst>
                <a:path w="364" h="2324" extrusionOk="0">
                  <a:moveTo>
                    <a:pt x="0" y="0"/>
                  </a:moveTo>
                  <a:lnTo>
                    <a:pt x="0" y="2323"/>
                  </a:lnTo>
                  <a:lnTo>
                    <a:pt x="364" y="2323"/>
                  </a:lnTo>
                  <a:lnTo>
                    <a:pt x="36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2"/>
            <p:cNvSpPr/>
            <p:nvPr/>
          </p:nvSpPr>
          <p:spPr>
            <a:xfrm>
              <a:off x="3436550" y="3478000"/>
              <a:ext cx="26625" cy="22925"/>
            </a:xfrm>
            <a:custGeom>
              <a:avLst/>
              <a:gdLst/>
              <a:ahLst/>
              <a:cxnLst/>
              <a:rect l="l" t="t" r="r" b="b"/>
              <a:pathLst>
                <a:path w="1065" h="917" extrusionOk="0">
                  <a:moveTo>
                    <a:pt x="533" y="1"/>
                  </a:moveTo>
                  <a:cubicBezTo>
                    <a:pt x="440" y="1"/>
                    <a:pt x="345" y="27"/>
                    <a:pt x="260" y="82"/>
                  </a:cubicBezTo>
                  <a:cubicBezTo>
                    <a:pt x="52" y="251"/>
                    <a:pt x="0" y="523"/>
                    <a:pt x="169" y="731"/>
                  </a:cubicBezTo>
                  <a:cubicBezTo>
                    <a:pt x="257" y="850"/>
                    <a:pt x="403" y="916"/>
                    <a:pt x="551" y="916"/>
                  </a:cubicBezTo>
                  <a:cubicBezTo>
                    <a:pt x="644" y="916"/>
                    <a:pt x="738" y="890"/>
                    <a:pt x="818" y="835"/>
                  </a:cubicBezTo>
                  <a:cubicBezTo>
                    <a:pt x="1013" y="692"/>
                    <a:pt x="1065" y="393"/>
                    <a:pt x="909" y="186"/>
                  </a:cubicBezTo>
                  <a:cubicBezTo>
                    <a:pt x="821" y="66"/>
                    <a:pt x="680" y="1"/>
                    <a:pt x="5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2"/>
            <p:cNvSpPr/>
            <p:nvPr/>
          </p:nvSpPr>
          <p:spPr>
            <a:xfrm>
              <a:off x="3411875" y="3439800"/>
              <a:ext cx="41575" cy="52600"/>
            </a:xfrm>
            <a:custGeom>
              <a:avLst/>
              <a:gdLst/>
              <a:ahLst/>
              <a:cxnLst/>
              <a:rect l="l" t="t" r="r" b="b"/>
              <a:pathLst>
                <a:path w="1663" h="2104" extrusionOk="0">
                  <a:moveTo>
                    <a:pt x="299" y="0"/>
                  </a:moveTo>
                  <a:lnTo>
                    <a:pt x="1" y="221"/>
                  </a:lnTo>
                  <a:lnTo>
                    <a:pt x="1364" y="2103"/>
                  </a:lnTo>
                  <a:lnTo>
                    <a:pt x="1662" y="1883"/>
                  </a:lnTo>
                  <a:lnTo>
                    <a:pt x="29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2"/>
            <p:cNvSpPr/>
            <p:nvPr/>
          </p:nvSpPr>
          <p:spPr>
            <a:xfrm>
              <a:off x="3463800" y="3441025"/>
              <a:ext cx="25975" cy="23050"/>
            </a:xfrm>
            <a:custGeom>
              <a:avLst/>
              <a:gdLst/>
              <a:ahLst/>
              <a:cxnLst/>
              <a:rect l="l" t="t" r="r" b="b"/>
              <a:pathLst>
                <a:path w="1039" h="922" extrusionOk="0">
                  <a:moveTo>
                    <a:pt x="509" y="0"/>
                  </a:moveTo>
                  <a:cubicBezTo>
                    <a:pt x="324" y="0"/>
                    <a:pt x="150" y="122"/>
                    <a:pt x="78" y="315"/>
                  </a:cubicBezTo>
                  <a:cubicBezTo>
                    <a:pt x="1" y="562"/>
                    <a:pt x="130" y="821"/>
                    <a:pt x="377" y="899"/>
                  </a:cubicBezTo>
                  <a:cubicBezTo>
                    <a:pt x="426" y="914"/>
                    <a:pt x="474" y="922"/>
                    <a:pt x="522" y="922"/>
                  </a:cubicBezTo>
                  <a:cubicBezTo>
                    <a:pt x="715" y="922"/>
                    <a:pt x="888" y="801"/>
                    <a:pt x="961" y="613"/>
                  </a:cubicBezTo>
                  <a:cubicBezTo>
                    <a:pt x="1039" y="367"/>
                    <a:pt x="909" y="107"/>
                    <a:pt x="663" y="29"/>
                  </a:cubicBezTo>
                  <a:cubicBezTo>
                    <a:pt x="612" y="10"/>
                    <a:pt x="560"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366;p2"/>
            <p:cNvSpPr/>
            <p:nvPr/>
          </p:nvSpPr>
          <p:spPr>
            <a:xfrm>
              <a:off x="3419675" y="3430075"/>
              <a:ext cx="58100" cy="26625"/>
            </a:xfrm>
            <a:custGeom>
              <a:avLst/>
              <a:gdLst/>
              <a:ahLst/>
              <a:cxnLst/>
              <a:rect l="l" t="t" r="r" b="b"/>
              <a:pathLst>
                <a:path w="2324" h="1065" extrusionOk="0">
                  <a:moveTo>
                    <a:pt x="117" y="0"/>
                  </a:moveTo>
                  <a:lnTo>
                    <a:pt x="0" y="351"/>
                  </a:lnTo>
                  <a:lnTo>
                    <a:pt x="2207" y="1064"/>
                  </a:lnTo>
                  <a:lnTo>
                    <a:pt x="2324" y="714"/>
                  </a:lnTo>
                  <a:lnTo>
                    <a:pt x="11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2"/>
            <p:cNvSpPr/>
            <p:nvPr/>
          </p:nvSpPr>
          <p:spPr>
            <a:xfrm>
              <a:off x="3463800" y="3395100"/>
              <a:ext cx="25975" cy="23225"/>
            </a:xfrm>
            <a:custGeom>
              <a:avLst/>
              <a:gdLst/>
              <a:ahLst/>
              <a:cxnLst/>
              <a:rect l="l" t="t" r="r" b="b"/>
              <a:pathLst>
                <a:path w="1039" h="929" extrusionOk="0">
                  <a:moveTo>
                    <a:pt x="521" y="1"/>
                  </a:moveTo>
                  <a:cubicBezTo>
                    <a:pt x="474" y="1"/>
                    <a:pt x="425" y="8"/>
                    <a:pt x="377" y="23"/>
                  </a:cubicBezTo>
                  <a:cubicBezTo>
                    <a:pt x="130" y="114"/>
                    <a:pt x="1" y="374"/>
                    <a:pt x="78" y="607"/>
                  </a:cubicBezTo>
                  <a:cubicBezTo>
                    <a:pt x="152" y="806"/>
                    <a:pt x="334" y="928"/>
                    <a:pt x="524" y="928"/>
                  </a:cubicBezTo>
                  <a:cubicBezTo>
                    <a:pt x="570" y="928"/>
                    <a:pt x="617" y="921"/>
                    <a:pt x="663" y="906"/>
                  </a:cubicBezTo>
                  <a:cubicBezTo>
                    <a:pt x="909" y="828"/>
                    <a:pt x="1039" y="568"/>
                    <a:pt x="961" y="322"/>
                  </a:cubicBezTo>
                  <a:cubicBezTo>
                    <a:pt x="888" y="123"/>
                    <a:pt x="714" y="1"/>
                    <a:pt x="52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2"/>
            <p:cNvSpPr/>
            <p:nvPr/>
          </p:nvSpPr>
          <p:spPr>
            <a:xfrm>
              <a:off x="3420325" y="3402475"/>
              <a:ext cx="58100" cy="26650"/>
            </a:xfrm>
            <a:custGeom>
              <a:avLst/>
              <a:gdLst/>
              <a:ahLst/>
              <a:cxnLst/>
              <a:rect l="l" t="t" r="r" b="b"/>
              <a:pathLst>
                <a:path w="2324" h="1066" extrusionOk="0">
                  <a:moveTo>
                    <a:pt x="2207" y="1"/>
                  </a:moveTo>
                  <a:lnTo>
                    <a:pt x="0" y="715"/>
                  </a:lnTo>
                  <a:lnTo>
                    <a:pt x="117" y="1065"/>
                  </a:lnTo>
                  <a:lnTo>
                    <a:pt x="2324" y="351"/>
                  </a:lnTo>
                  <a:lnTo>
                    <a:pt x="220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2"/>
            <p:cNvSpPr/>
            <p:nvPr/>
          </p:nvSpPr>
          <p:spPr>
            <a:xfrm>
              <a:off x="3436550" y="3358100"/>
              <a:ext cx="26950" cy="23200"/>
            </a:xfrm>
            <a:custGeom>
              <a:avLst/>
              <a:gdLst/>
              <a:ahLst/>
              <a:cxnLst/>
              <a:rect l="l" t="t" r="r" b="b"/>
              <a:pathLst>
                <a:path w="1078" h="928" extrusionOk="0">
                  <a:moveTo>
                    <a:pt x="536" y="1"/>
                  </a:moveTo>
                  <a:cubicBezTo>
                    <a:pt x="393" y="1"/>
                    <a:pt x="254" y="69"/>
                    <a:pt x="169" y="192"/>
                  </a:cubicBezTo>
                  <a:cubicBezTo>
                    <a:pt x="0" y="400"/>
                    <a:pt x="52" y="698"/>
                    <a:pt x="260" y="841"/>
                  </a:cubicBezTo>
                  <a:cubicBezTo>
                    <a:pt x="349" y="899"/>
                    <a:pt x="447" y="927"/>
                    <a:pt x="542" y="927"/>
                  </a:cubicBezTo>
                  <a:cubicBezTo>
                    <a:pt x="682" y="927"/>
                    <a:pt x="816" y="866"/>
                    <a:pt x="909" y="750"/>
                  </a:cubicBezTo>
                  <a:cubicBezTo>
                    <a:pt x="1078" y="530"/>
                    <a:pt x="1026" y="244"/>
                    <a:pt x="818" y="101"/>
                  </a:cubicBezTo>
                  <a:cubicBezTo>
                    <a:pt x="734" y="33"/>
                    <a:pt x="634" y="1"/>
                    <a:pt x="5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2"/>
            <p:cNvSpPr/>
            <p:nvPr/>
          </p:nvSpPr>
          <p:spPr>
            <a:xfrm>
              <a:off x="3412200" y="3367425"/>
              <a:ext cx="41900" cy="52275"/>
            </a:xfrm>
            <a:custGeom>
              <a:avLst/>
              <a:gdLst/>
              <a:ahLst/>
              <a:cxnLst/>
              <a:rect l="l" t="t" r="r" b="b"/>
              <a:pathLst>
                <a:path w="1676" h="2091" extrusionOk="0">
                  <a:moveTo>
                    <a:pt x="1364" y="1"/>
                  </a:moveTo>
                  <a:lnTo>
                    <a:pt x="1" y="1870"/>
                  </a:lnTo>
                  <a:lnTo>
                    <a:pt x="299" y="2091"/>
                  </a:lnTo>
                  <a:lnTo>
                    <a:pt x="1675" y="222"/>
                  </a:lnTo>
                  <a:lnTo>
                    <a:pt x="136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Section header 2">
  <p:cSld name="CUSTOM_10_1">
    <p:spTree>
      <p:nvGrpSpPr>
        <p:cNvPr id="1" name="Shape 3018"/>
        <p:cNvGrpSpPr/>
        <p:nvPr/>
      </p:nvGrpSpPr>
      <p:grpSpPr>
        <a:xfrm>
          <a:off x="0" y="0"/>
          <a:ext cx="0" cy="0"/>
          <a:chOff x="0" y="0"/>
          <a:chExt cx="0" cy="0"/>
        </a:xfrm>
      </p:grpSpPr>
      <p:grpSp>
        <p:nvGrpSpPr>
          <p:cNvPr id="3019" name="Google Shape;3019;p22"/>
          <p:cNvGrpSpPr/>
          <p:nvPr/>
        </p:nvGrpSpPr>
        <p:grpSpPr>
          <a:xfrm>
            <a:off x="3997450" y="3418718"/>
            <a:ext cx="1149100" cy="1256897"/>
            <a:chOff x="-2456375" y="2292725"/>
            <a:chExt cx="1212386" cy="1326120"/>
          </a:xfrm>
        </p:grpSpPr>
        <p:sp>
          <p:nvSpPr>
            <p:cNvPr id="3020" name="Google Shape;3020;p22"/>
            <p:cNvSpPr/>
            <p:nvPr/>
          </p:nvSpPr>
          <p:spPr>
            <a:xfrm>
              <a:off x="-2456375" y="2292725"/>
              <a:ext cx="670639" cy="1326120"/>
            </a:xfrm>
            <a:custGeom>
              <a:avLst/>
              <a:gdLst/>
              <a:ahLst/>
              <a:cxnLst/>
              <a:rect l="l" t="t" r="r" b="b"/>
              <a:pathLst>
                <a:path w="20795" h="41120" extrusionOk="0">
                  <a:moveTo>
                    <a:pt x="10397" y="0"/>
                  </a:moveTo>
                  <a:cubicBezTo>
                    <a:pt x="4647" y="0"/>
                    <a:pt x="1" y="4647"/>
                    <a:pt x="1" y="10397"/>
                  </a:cubicBezTo>
                  <a:lnTo>
                    <a:pt x="1" y="41120"/>
                  </a:lnTo>
                  <a:lnTo>
                    <a:pt x="20794" y="41120"/>
                  </a:lnTo>
                  <a:lnTo>
                    <a:pt x="20794" y="10397"/>
                  </a:lnTo>
                  <a:cubicBezTo>
                    <a:pt x="20794" y="4647"/>
                    <a:pt x="16134" y="0"/>
                    <a:pt x="10397" y="0"/>
                  </a:cubicBezTo>
                  <a:close/>
                </a:path>
              </a:pathLst>
            </a:custGeom>
            <a:solidFill>
              <a:schemeClr val="accent6"/>
            </a:solidFill>
            <a:ln>
              <a:noFill/>
            </a:ln>
            <a:effectLst>
              <a:outerShdw blurRad="57150" dist="19050" dir="14880000" algn="bl" rotWithShape="0">
                <a:srgbClr val="A58164">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021" name="Google Shape;3021;p22"/>
            <p:cNvGrpSpPr/>
            <p:nvPr/>
          </p:nvGrpSpPr>
          <p:grpSpPr>
            <a:xfrm>
              <a:off x="-2028293" y="2556447"/>
              <a:ext cx="784305" cy="1062398"/>
              <a:chOff x="5924875" y="2535425"/>
              <a:chExt cx="525075" cy="711300"/>
            </a:xfrm>
          </p:grpSpPr>
          <p:sp>
            <p:nvSpPr>
              <p:cNvPr id="3022" name="Google Shape;3022;p22"/>
              <p:cNvSpPr/>
              <p:nvPr/>
            </p:nvSpPr>
            <p:spPr>
              <a:xfrm>
                <a:off x="5924875" y="2535425"/>
                <a:ext cx="525075" cy="711300"/>
              </a:xfrm>
              <a:custGeom>
                <a:avLst/>
                <a:gdLst/>
                <a:ahLst/>
                <a:cxnLst/>
                <a:rect l="l" t="t" r="r" b="b"/>
                <a:pathLst>
                  <a:path w="21003" h="28452" extrusionOk="0">
                    <a:moveTo>
                      <a:pt x="10501" y="0"/>
                    </a:moveTo>
                    <a:cubicBezTo>
                      <a:pt x="4712" y="0"/>
                      <a:pt x="1" y="4699"/>
                      <a:pt x="1" y="10488"/>
                    </a:cubicBezTo>
                    <a:lnTo>
                      <a:pt x="1" y="28452"/>
                    </a:lnTo>
                    <a:lnTo>
                      <a:pt x="883" y="28452"/>
                    </a:lnTo>
                    <a:lnTo>
                      <a:pt x="883" y="10488"/>
                    </a:lnTo>
                    <a:cubicBezTo>
                      <a:pt x="883" y="5192"/>
                      <a:pt x="5193" y="870"/>
                      <a:pt x="10501" y="870"/>
                    </a:cubicBezTo>
                    <a:cubicBezTo>
                      <a:pt x="15810" y="870"/>
                      <a:pt x="20119" y="5192"/>
                      <a:pt x="20119" y="10488"/>
                    </a:cubicBezTo>
                    <a:lnTo>
                      <a:pt x="20119" y="28439"/>
                    </a:lnTo>
                    <a:lnTo>
                      <a:pt x="20119" y="28452"/>
                    </a:lnTo>
                    <a:lnTo>
                      <a:pt x="21002" y="28452"/>
                    </a:lnTo>
                    <a:lnTo>
                      <a:pt x="21002" y="10488"/>
                    </a:lnTo>
                    <a:cubicBezTo>
                      <a:pt x="21002" y="4699"/>
                      <a:pt x="16290" y="0"/>
                      <a:pt x="10501" y="0"/>
                    </a:cubicBezTo>
                    <a:close/>
                  </a:path>
                </a:pathLst>
              </a:custGeom>
              <a:solidFill>
                <a:srgbClr val="EBF2D1"/>
              </a:solidFill>
              <a:ln>
                <a:noFill/>
              </a:ln>
              <a:effectLst>
                <a:outerShdw blurRad="57150" dist="19050" dir="8700000" algn="bl" rotWithShape="0">
                  <a:srgbClr val="A58164">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3" name="Google Shape;3023;p22"/>
              <p:cNvSpPr/>
              <p:nvPr/>
            </p:nvSpPr>
            <p:spPr>
              <a:xfrm>
                <a:off x="5968700" y="2579550"/>
                <a:ext cx="436450" cy="667175"/>
              </a:xfrm>
              <a:custGeom>
                <a:avLst/>
                <a:gdLst/>
                <a:ahLst/>
                <a:cxnLst/>
                <a:rect l="l" t="t" r="r" b="b"/>
                <a:pathLst>
                  <a:path w="17458" h="26687" extrusionOk="0">
                    <a:moveTo>
                      <a:pt x="8722" y="0"/>
                    </a:moveTo>
                    <a:cubicBezTo>
                      <a:pt x="3907" y="0"/>
                      <a:pt x="0" y="3907"/>
                      <a:pt x="0" y="8723"/>
                    </a:cubicBezTo>
                    <a:lnTo>
                      <a:pt x="0" y="26687"/>
                    </a:lnTo>
                    <a:lnTo>
                      <a:pt x="870" y="26687"/>
                    </a:lnTo>
                    <a:lnTo>
                      <a:pt x="870" y="8723"/>
                    </a:lnTo>
                    <a:cubicBezTo>
                      <a:pt x="870" y="4401"/>
                      <a:pt x="4400" y="870"/>
                      <a:pt x="8735" y="870"/>
                    </a:cubicBezTo>
                    <a:cubicBezTo>
                      <a:pt x="13058" y="870"/>
                      <a:pt x="16588" y="4401"/>
                      <a:pt x="16588" y="8723"/>
                    </a:cubicBezTo>
                    <a:lnTo>
                      <a:pt x="16588" y="26674"/>
                    </a:lnTo>
                    <a:lnTo>
                      <a:pt x="16588" y="26687"/>
                    </a:lnTo>
                    <a:lnTo>
                      <a:pt x="17458" y="26687"/>
                    </a:lnTo>
                    <a:lnTo>
                      <a:pt x="17458" y="8723"/>
                    </a:lnTo>
                    <a:cubicBezTo>
                      <a:pt x="17458" y="3907"/>
                      <a:pt x="13551" y="0"/>
                      <a:pt x="8722" y="0"/>
                    </a:cubicBezTo>
                    <a:close/>
                  </a:path>
                </a:pathLst>
              </a:custGeom>
              <a:solidFill>
                <a:srgbClr val="EBF2D1"/>
              </a:solidFill>
              <a:ln>
                <a:noFill/>
              </a:ln>
              <a:effectLst>
                <a:outerShdw blurRad="57150" dist="19050" dir="8700000" algn="bl" rotWithShape="0">
                  <a:srgbClr val="A58164">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4" name="Google Shape;3024;p22"/>
              <p:cNvSpPr/>
              <p:nvPr/>
            </p:nvSpPr>
            <p:spPr>
              <a:xfrm>
                <a:off x="6013800" y="2624000"/>
                <a:ext cx="347225" cy="622725"/>
              </a:xfrm>
              <a:custGeom>
                <a:avLst/>
                <a:gdLst/>
                <a:ahLst/>
                <a:cxnLst/>
                <a:rect l="l" t="t" r="r" b="b"/>
                <a:pathLst>
                  <a:path w="13889" h="24909" extrusionOk="0">
                    <a:moveTo>
                      <a:pt x="6944" y="1"/>
                    </a:moveTo>
                    <a:cubicBezTo>
                      <a:pt x="3115" y="1"/>
                      <a:pt x="0" y="3116"/>
                      <a:pt x="0" y="6945"/>
                    </a:cubicBezTo>
                    <a:lnTo>
                      <a:pt x="0" y="24909"/>
                    </a:lnTo>
                    <a:lnTo>
                      <a:pt x="870" y="24909"/>
                    </a:lnTo>
                    <a:lnTo>
                      <a:pt x="870" y="6945"/>
                    </a:lnTo>
                    <a:cubicBezTo>
                      <a:pt x="870" y="3609"/>
                      <a:pt x="3596" y="883"/>
                      <a:pt x="6944" y="883"/>
                    </a:cubicBezTo>
                    <a:cubicBezTo>
                      <a:pt x="10280" y="883"/>
                      <a:pt x="13006" y="3609"/>
                      <a:pt x="13006" y="6945"/>
                    </a:cubicBezTo>
                    <a:lnTo>
                      <a:pt x="13006" y="24896"/>
                    </a:lnTo>
                    <a:lnTo>
                      <a:pt x="13006" y="24909"/>
                    </a:lnTo>
                    <a:lnTo>
                      <a:pt x="13889" y="24909"/>
                    </a:lnTo>
                    <a:lnTo>
                      <a:pt x="13889" y="6945"/>
                    </a:lnTo>
                    <a:cubicBezTo>
                      <a:pt x="13889" y="3116"/>
                      <a:pt x="10773" y="1"/>
                      <a:pt x="6944" y="1"/>
                    </a:cubicBezTo>
                    <a:close/>
                  </a:path>
                </a:pathLst>
              </a:custGeom>
              <a:solidFill>
                <a:srgbClr val="EBF2D1"/>
              </a:solidFill>
              <a:ln>
                <a:noFill/>
              </a:ln>
              <a:effectLst>
                <a:outerShdw blurRad="57150" dist="19050" dir="8700000" algn="bl" rotWithShape="0">
                  <a:srgbClr val="A58164">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5" name="Google Shape;3025;p22"/>
              <p:cNvSpPr/>
              <p:nvPr/>
            </p:nvSpPr>
            <p:spPr>
              <a:xfrm>
                <a:off x="6057600" y="2668450"/>
                <a:ext cx="258650" cy="578275"/>
              </a:xfrm>
              <a:custGeom>
                <a:avLst/>
                <a:gdLst/>
                <a:ahLst/>
                <a:cxnLst/>
                <a:rect l="l" t="t" r="r" b="b"/>
                <a:pathLst>
                  <a:path w="10346" h="23131" extrusionOk="0">
                    <a:moveTo>
                      <a:pt x="5179" y="1"/>
                    </a:moveTo>
                    <a:cubicBezTo>
                      <a:pt x="2311" y="1"/>
                      <a:pt x="0" y="2311"/>
                      <a:pt x="0" y="5167"/>
                    </a:cubicBezTo>
                    <a:lnTo>
                      <a:pt x="0" y="23131"/>
                    </a:lnTo>
                    <a:lnTo>
                      <a:pt x="870" y="23131"/>
                    </a:lnTo>
                    <a:lnTo>
                      <a:pt x="870" y="5167"/>
                    </a:lnTo>
                    <a:cubicBezTo>
                      <a:pt x="870" y="2804"/>
                      <a:pt x="2804" y="870"/>
                      <a:pt x="5179" y="870"/>
                    </a:cubicBezTo>
                    <a:cubicBezTo>
                      <a:pt x="7542" y="870"/>
                      <a:pt x="9476" y="2804"/>
                      <a:pt x="9476" y="5167"/>
                    </a:cubicBezTo>
                    <a:lnTo>
                      <a:pt x="9476" y="23118"/>
                    </a:lnTo>
                    <a:lnTo>
                      <a:pt x="9476" y="23131"/>
                    </a:lnTo>
                    <a:lnTo>
                      <a:pt x="10345" y="23131"/>
                    </a:lnTo>
                    <a:lnTo>
                      <a:pt x="10345" y="5167"/>
                    </a:lnTo>
                    <a:cubicBezTo>
                      <a:pt x="10345" y="2311"/>
                      <a:pt x="8022" y="1"/>
                      <a:pt x="5179" y="1"/>
                    </a:cubicBezTo>
                    <a:close/>
                  </a:path>
                </a:pathLst>
              </a:custGeom>
              <a:solidFill>
                <a:srgbClr val="EBF2D1"/>
              </a:solidFill>
              <a:ln>
                <a:noFill/>
              </a:ln>
              <a:effectLst>
                <a:outerShdw blurRad="57150" dist="19050" dir="8700000" algn="bl" rotWithShape="0">
                  <a:srgbClr val="A58164">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6" name="Google Shape;3026;p22"/>
              <p:cNvSpPr/>
              <p:nvPr/>
            </p:nvSpPr>
            <p:spPr>
              <a:xfrm>
                <a:off x="6102700" y="2712925"/>
                <a:ext cx="169425" cy="533800"/>
              </a:xfrm>
              <a:custGeom>
                <a:avLst/>
                <a:gdLst/>
                <a:ahLst/>
                <a:cxnLst/>
                <a:rect l="l" t="t" r="r" b="b"/>
                <a:pathLst>
                  <a:path w="6777" h="21352" extrusionOk="0">
                    <a:moveTo>
                      <a:pt x="3388" y="0"/>
                    </a:moveTo>
                    <a:cubicBezTo>
                      <a:pt x="1519" y="0"/>
                      <a:pt x="1" y="1532"/>
                      <a:pt x="1" y="3388"/>
                    </a:cubicBezTo>
                    <a:lnTo>
                      <a:pt x="1" y="21352"/>
                    </a:lnTo>
                    <a:lnTo>
                      <a:pt x="870" y="21352"/>
                    </a:lnTo>
                    <a:lnTo>
                      <a:pt x="870" y="3388"/>
                    </a:lnTo>
                    <a:cubicBezTo>
                      <a:pt x="870" y="2012"/>
                      <a:pt x="2013" y="883"/>
                      <a:pt x="3388" y="883"/>
                    </a:cubicBezTo>
                    <a:cubicBezTo>
                      <a:pt x="4764" y="883"/>
                      <a:pt x="5906" y="1999"/>
                      <a:pt x="5906" y="3388"/>
                    </a:cubicBezTo>
                    <a:lnTo>
                      <a:pt x="5906" y="21339"/>
                    </a:lnTo>
                    <a:lnTo>
                      <a:pt x="5906" y="21352"/>
                    </a:lnTo>
                    <a:lnTo>
                      <a:pt x="6776" y="21352"/>
                    </a:lnTo>
                    <a:lnTo>
                      <a:pt x="6776" y="3388"/>
                    </a:lnTo>
                    <a:cubicBezTo>
                      <a:pt x="6776" y="1532"/>
                      <a:pt x="5258" y="0"/>
                      <a:pt x="3388" y="0"/>
                    </a:cubicBezTo>
                    <a:close/>
                  </a:path>
                </a:pathLst>
              </a:custGeom>
              <a:solidFill>
                <a:srgbClr val="EBF2D1"/>
              </a:solidFill>
              <a:ln>
                <a:noFill/>
              </a:ln>
              <a:effectLst>
                <a:outerShdw blurRad="57150" dist="19050" dir="8700000" algn="bl" rotWithShape="0">
                  <a:srgbClr val="A58164">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7" name="Google Shape;3027;p22"/>
              <p:cNvSpPr/>
              <p:nvPr/>
            </p:nvSpPr>
            <p:spPr>
              <a:xfrm>
                <a:off x="6146500" y="2757050"/>
                <a:ext cx="81150" cy="489675"/>
              </a:xfrm>
              <a:custGeom>
                <a:avLst/>
                <a:gdLst/>
                <a:ahLst/>
                <a:cxnLst/>
                <a:rect l="l" t="t" r="r" b="b"/>
                <a:pathLst>
                  <a:path w="3246" h="19587" extrusionOk="0">
                    <a:moveTo>
                      <a:pt x="1623" y="0"/>
                    </a:moveTo>
                    <a:cubicBezTo>
                      <a:pt x="728" y="0"/>
                      <a:pt x="1" y="740"/>
                      <a:pt x="1" y="1623"/>
                    </a:cubicBezTo>
                    <a:lnTo>
                      <a:pt x="1" y="19587"/>
                    </a:lnTo>
                    <a:lnTo>
                      <a:pt x="871" y="19587"/>
                    </a:lnTo>
                    <a:lnTo>
                      <a:pt x="871" y="1623"/>
                    </a:lnTo>
                    <a:cubicBezTo>
                      <a:pt x="871" y="1220"/>
                      <a:pt x="1208" y="883"/>
                      <a:pt x="1623" y="883"/>
                    </a:cubicBezTo>
                    <a:cubicBezTo>
                      <a:pt x="2026" y="883"/>
                      <a:pt x="2363" y="1220"/>
                      <a:pt x="2363" y="1623"/>
                    </a:cubicBezTo>
                    <a:lnTo>
                      <a:pt x="2363" y="19574"/>
                    </a:lnTo>
                    <a:lnTo>
                      <a:pt x="2363" y="19587"/>
                    </a:lnTo>
                    <a:lnTo>
                      <a:pt x="3246" y="19587"/>
                    </a:lnTo>
                    <a:lnTo>
                      <a:pt x="3246" y="1623"/>
                    </a:lnTo>
                    <a:cubicBezTo>
                      <a:pt x="3246" y="740"/>
                      <a:pt x="2506" y="0"/>
                      <a:pt x="1623" y="0"/>
                    </a:cubicBezTo>
                    <a:close/>
                  </a:path>
                </a:pathLst>
              </a:custGeom>
              <a:solidFill>
                <a:srgbClr val="EBF2D1"/>
              </a:solidFill>
              <a:ln>
                <a:noFill/>
              </a:ln>
              <a:effectLst>
                <a:outerShdw blurRad="57150" dist="19050" dir="8700000" algn="bl" rotWithShape="0">
                  <a:srgbClr val="A58164">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8" name="Google Shape;3028;p22"/>
              <p:cNvSpPr/>
              <p:nvPr/>
            </p:nvSpPr>
            <p:spPr>
              <a:xfrm>
                <a:off x="5929425" y="2540275"/>
                <a:ext cx="520525" cy="706450"/>
              </a:xfrm>
              <a:custGeom>
                <a:avLst/>
                <a:gdLst/>
                <a:ahLst/>
                <a:cxnLst/>
                <a:rect l="l" t="t" r="r" b="b"/>
                <a:pathLst>
                  <a:path w="20821" h="28258" extrusionOk="0">
                    <a:moveTo>
                      <a:pt x="10397" y="1"/>
                    </a:moveTo>
                    <a:cubicBezTo>
                      <a:pt x="4660" y="1"/>
                      <a:pt x="0" y="4648"/>
                      <a:pt x="0" y="10398"/>
                    </a:cubicBezTo>
                    <a:lnTo>
                      <a:pt x="0" y="28258"/>
                    </a:lnTo>
                    <a:lnTo>
                      <a:pt x="675" y="28258"/>
                    </a:lnTo>
                    <a:lnTo>
                      <a:pt x="675" y="10398"/>
                    </a:lnTo>
                    <a:cubicBezTo>
                      <a:pt x="675" y="5037"/>
                      <a:pt x="5050" y="676"/>
                      <a:pt x="10397" y="676"/>
                    </a:cubicBezTo>
                    <a:cubicBezTo>
                      <a:pt x="15758" y="676"/>
                      <a:pt x="20119" y="5037"/>
                      <a:pt x="20119" y="10398"/>
                    </a:cubicBezTo>
                    <a:lnTo>
                      <a:pt x="20119" y="28258"/>
                    </a:lnTo>
                    <a:lnTo>
                      <a:pt x="20794" y="28258"/>
                    </a:lnTo>
                    <a:lnTo>
                      <a:pt x="20794" y="10398"/>
                    </a:lnTo>
                    <a:cubicBezTo>
                      <a:pt x="20820" y="4648"/>
                      <a:pt x="16160" y="1"/>
                      <a:pt x="10397" y="1"/>
                    </a:cubicBezTo>
                    <a:close/>
                  </a:path>
                </a:pathLst>
              </a:custGeom>
              <a:solidFill>
                <a:schemeClr val="accent6"/>
              </a:solidFill>
              <a:ln>
                <a:noFill/>
              </a:ln>
              <a:effectLst>
                <a:outerShdw blurRad="57150" dist="19050" dir="8700000" algn="bl" rotWithShape="0">
                  <a:srgbClr val="A58164">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9" name="Google Shape;3029;p22"/>
              <p:cNvSpPr/>
              <p:nvPr/>
            </p:nvSpPr>
            <p:spPr>
              <a:xfrm>
                <a:off x="5973550" y="2584425"/>
                <a:ext cx="431600" cy="662300"/>
              </a:xfrm>
              <a:custGeom>
                <a:avLst/>
                <a:gdLst/>
                <a:ahLst/>
                <a:cxnLst/>
                <a:rect l="l" t="t" r="r" b="b"/>
                <a:pathLst>
                  <a:path w="17264" h="26492" extrusionOk="0">
                    <a:moveTo>
                      <a:pt x="8632" y="0"/>
                    </a:moveTo>
                    <a:cubicBezTo>
                      <a:pt x="3882" y="0"/>
                      <a:pt x="1" y="3881"/>
                      <a:pt x="1" y="8632"/>
                    </a:cubicBezTo>
                    <a:lnTo>
                      <a:pt x="1" y="26492"/>
                    </a:lnTo>
                    <a:lnTo>
                      <a:pt x="689" y="26492"/>
                    </a:lnTo>
                    <a:lnTo>
                      <a:pt x="689" y="8632"/>
                    </a:lnTo>
                    <a:cubicBezTo>
                      <a:pt x="689" y="4244"/>
                      <a:pt x="4258" y="675"/>
                      <a:pt x="8632" y="675"/>
                    </a:cubicBezTo>
                    <a:cubicBezTo>
                      <a:pt x="13019" y="675"/>
                      <a:pt x="16589" y="4244"/>
                      <a:pt x="16589" y="8632"/>
                    </a:cubicBezTo>
                    <a:lnTo>
                      <a:pt x="16589" y="26492"/>
                    </a:lnTo>
                    <a:lnTo>
                      <a:pt x="17264" y="26492"/>
                    </a:lnTo>
                    <a:lnTo>
                      <a:pt x="17264" y="8632"/>
                    </a:lnTo>
                    <a:cubicBezTo>
                      <a:pt x="17264" y="3881"/>
                      <a:pt x="13409" y="0"/>
                      <a:pt x="8632" y="0"/>
                    </a:cubicBezTo>
                    <a:close/>
                  </a:path>
                </a:pathLst>
              </a:custGeom>
              <a:solidFill>
                <a:schemeClr val="accent6"/>
              </a:solidFill>
              <a:ln>
                <a:noFill/>
              </a:ln>
              <a:effectLst>
                <a:outerShdw blurRad="57150" dist="19050" dir="8700000" algn="bl" rotWithShape="0">
                  <a:srgbClr val="A58164">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0" name="Google Shape;3030;p22"/>
              <p:cNvSpPr/>
              <p:nvPr/>
            </p:nvSpPr>
            <p:spPr>
              <a:xfrm>
                <a:off x="6018325" y="2628875"/>
                <a:ext cx="342700" cy="617850"/>
              </a:xfrm>
              <a:custGeom>
                <a:avLst/>
                <a:gdLst/>
                <a:ahLst/>
                <a:cxnLst/>
                <a:rect l="l" t="t" r="r" b="b"/>
                <a:pathLst>
                  <a:path w="13708" h="24714" extrusionOk="0">
                    <a:moveTo>
                      <a:pt x="6841" y="0"/>
                    </a:moveTo>
                    <a:cubicBezTo>
                      <a:pt x="3064" y="0"/>
                      <a:pt x="1" y="3076"/>
                      <a:pt x="1" y="6854"/>
                    </a:cubicBezTo>
                    <a:lnTo>
                      <a:pt x="1" y="24714"/>
                    </a:lnTo>
                    <a:lnTo>
                      <a:pt x="676" y="24714"/>
                    </a:lnTo>
                    <a:lnTo>
                      <a:pt x="676" y="6854"/>
                    </a:lnTo>
                    <a:cubicBezTo>
                      <a:pt x="676" y="3440"/>
                      <a:pt x="3454" y="688"/>
                      <a:pt x="6841" y="688"/>
                    </a:cubicBezTo>
                    <a:cubicBezTo>
                      <a:pt x="10229" y="688"/>
                      <a:pt x="13007" y="3466"/>
                      <a:pt x="13007" y="6854"/>
                    </a:cubicBezTo>
                    <a:lnTo>
                      <a:pt x="13007" y="24714"/>
                    </a:lnTo>
                    <a:lnTo>
                      <a:pt x="13695" y="24714"/>
                    </a:lnTo>
                    <a:lnTo>
                      <a:pt x="13695" y="6854"/>
                    </a:lnTo>
                    <a:cubicBezTo>
                      <a:pt x="13708" y="3076"/>
                      <a:pt x="10618" y="0"/>
                      <a:pt x="6841" y="0"/>
                    </a:cubicBezTo>
                    <a:close/>
                  </a:path>
                </a:pathLst>
              </a:custGeom>
              <a:solidFill>
                <a:schemeClr val="accent6"/>
              </a:solidFill>
              <a:ln>
                <a:noFill/>
              </a:ln>
              <a:effectLst>
                <a:outerShdw blurRad="57150" dist="19050" dir="8700000" algn="bl" rotWithShape="0">
                  <a:srgbClr val="A58164">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1" name="Google Shape;3031;p22"/>
              <p:cNvSpPr/>
              <p:nvPr/>
            </p:nvSpPr>
            <p:spPr>
              <a:xfrm>
                <a:off x="6062475" y="2673325"/>
                <a:ext cx="253775" cy="573400"/>
              </a:xfrm>
              <a:custGeom>
                <a:avLst/>
                <a:gdLst/>
                <a:ahLst/>
                <a:cxnLst/>
                <a:rect l="l" t="t" r="r" b="b"/>
                <a:pathLst>
                  <a:path w="10151" h="22936" extrusionOk="0">
                    <a:moveTo>
                      <a:pt x="5075" y="1"/>
                    </a:moveTo>
                    <a:cubicBezTo>
                      <a:pt x="2285" y="1"/>
                      <a:pt x="0" y="2272"/>
                      <a:pt x="0" y="5076"/>
                    </a:cubicBezTo>
                    <a:lnTo>
                      <a:pt x="0" y="22936"/>
                    </a:lnTo>
                    <a:lnTo>
                      <a:pt x="675" y="22936"/>
                    </a:lnTo>
                    <a:lnTo>
                      <a:pt x="675" y="5076"/>
                    </a:lnTo>
                    <a:cubicBezTo>
                      <a:pt x="675" y="2661"/>
                      <a:pt x="2648" y="675"/>
                      <a:pt x="5075" y="675"/>
                    </a:cubicBezTo>
                    <a:cubicBezTo>
                      <a:pt x="7490" y="675"/>
                      <a:pt x="9475" y="2635"/>
                      <a:pt x="9475" y="5076"/>
                    </a:cubicBezTo>
                    <a:lnTo>
                      <a:pt x="9475" y="22936"/>
                    </a:lnTo>
                    <a:lnTo>
                      <a:pt x="10150" y="22936"/>
                    </a:lnTo>
                    <a:lnTo>
                      <a:pt x="10150" y="5076"/>
                    </a:lnTo>
                    <a:cubicBezTo>
                      <a:pt x="10150" y="2272"/>
                      <a:pt x="7879" y="1"/>
                      <a:pt x="5075" y="1"/>
                    </a:cubicBezTo>
                    <a:close/>
                  </a:path>
                </a:pathLst>
              </a:custGeom>
              <a:solidFill>
                <a:schemeClr val="accent6"/>
              </a:solidFill>
              <a:ln>
                <a:noFill/>
              </a:ln>
              <a:effectLst>
                <a:outerShdw blurRad="57150" dist="19050" dir="8700000" algn="bl" rotWithShape="0">
                  <a:srgbClr val="A58164">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2" name="Google Shape;3032;p22"/>
              <p:cNvSpPr/>
              <p:nvPr/>
            </p:nvSpPr>
            <p:spPr>
              <a:xfrm>
                <a:off x="6106925" y="2717450"/>
                <a:ext cx="165200" cy="529275"/>
              </a:xfrm>
              <a:custGeom>
                <a:avLst/>
                <a:gdLst/>
                <a:ahLst/>
                <a:cxnLst/>
                <a:rect l="l" t="t" r="r" b="b"/>
                <a:pathLst>
                  <a:path w="6608" h="21171" extrusionOk="0">
                    <a:moveTo>
                      <a:pt x="3297" y="1"/>
                    </a:moveTo>
                    <a:cubicBezTo>
                      <a:pt x="1480" y="1"/>
                      <a:pt x="0" y="1480"/>
                      <a:pt x="0" y="3298"/>
                    </a:cubicBezTo>
                    <a:lnTo>
                      <a:pt x="0" y="21158"/>
                    </a:lnTo>
                    <a:lnTo>
                      <a:pt x="688" y="21158"/>
                    </a:lnTo>
                    <a:lnTo>
                      <a:pt x="688" y="3311"/>
                    </a:lnTo>
                    <a:cubicBezTo>
                      <a:pt x="688" y="1870"/>
                      <a:pt x="1857" y="689"/>
                      <a:pt x="3297" y="689"/>
                    </a:cubicBezTo>
                    <a:cubicBezTo>
                      <a:pt x="4738" y="689"/>
                      <a:pt x="5906" y="1857"/>
                      <a:pt x="5906" y="3311"/>
                    </a:cubicBezTo>
                    <a:lnTo>
                      <a:pt x="5906" y="21171"/>
                    </a:lnTo>
                    <a:lnTo>
                      <a:pt x="6594" y="21171"/>
                    </a:lnTo>
                    <a:lnTo>
                      <a:pt x="6594" y="3311"/>
                    </a:lnTo>
                    <a:cubicBezTo>
                      <a:pt x="6607" y="1493"/>
                      <a:pt x="5127" y="1"/>
                      <a:pt x="3297" y="1"/>
                    </a:cubicBezTo>
                    <a:close/>
                  </a:path>
                </a:pathLst>
              </a:custGeom>
              <a:solidFill>
                <a:schemeClr val="accent6"/>
              </a:solidFill>
              <a:ln>
                <a:noFill/>
              </a:ln>
              <a:effectLst>
                <a:outerShdw blurRad="57150" dist="19050" dir="8700000" algn="bl" rotWithShape="0">
                  <a:srgbClr val="A58164">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3" name="Google Shape;3033;p22"/>
              <p:cNvSpPr/>
              <p:nvPr/>
            </p:nvSpPr>
            <p:spPr>
              <a:xfrm>
                <a:off x="6151375" y="2761900"/>
                <a:ext cx="76275" cy="484825"/>
              </a:xfrm>
              <a:custGeom>
                <a:avLst/>
                <a:gdLst/>
                <a:ahLst/>
                <a:cxnLst/>
                <a:rect l="l" t="t" r="r" b="b"/>
                <a:pathLst>
                  <a:path w="3051" h="19393" extrusionOk="0">
                    <a:moveTo>
                      <a:pt x="1519" y="1"/>
                    </a:moveTo>
                    <a:cubicBezTo>
                      <a:pt x="676" y="1"/>
                      <a:pt x="1" y="689"/>
                      <a:pt x="1" y="1533"/>
                    </a:cubicBezTo>
                    <a:lnTo>
                      <a:pt x="1" y="19393"/>
                    </a:lnTo>
                    <a:lnTo>
                      <a:pt x="676" y="19393"/>
                    </a:lnTo>
                    <a:lnTo>
                      <a:pt x="676" y="1533"/>
                    </a:lnTo>
                    <a:cubicBezTo>
                      <a:pt x="676" y="1065"/>
                      <a:pt x="1052" y="689"/>
                      <a:pt x="1519" y="689"/>
                    </a:cubicBezTo>
                    <a:cubicBezTo>
                      <a:pt x="1987" y="689"/>
                      <a:pt x="2363" y="1065"/>
                      <a:pt x="2363" y="1533"/>
                    </a:cubicBezTo>
                    <a:lnTo>
                      <a:pt x="2363" y="19393"/>
                    </a:lnTo>
                    <a:lnTo>
                      <a:pt x="3051" y="19393"/>
                    </a:lnTo>
                    <a:lnTo>
                      <a:pt x="3051" y="1533"/>
                    </a:lnTo>
                    <a:cubicBezTo>
                      <a:pt x="3051" y="689"/>
                      <a:pt x="2363" y="1"/>
                      <a:pt x="1519" y="1"/>
                    </a:cubicBezTo>
                    <a:close/>
                  </a:path>
                </a:pathLst>
              </a:custGeom>
              <a:solidFill>
                <a:schemeClr val="accent6"/>
              </a:solidFill>
              <a:ln>
                <a:noFill/>
              </a:ln>
              <a:effectLst>
                <a:outerShdw blurRad="57150" dist="19050" dir="8700000" algn="bl" rotWithShape="0">
                  <a:srgbClr val="A58164">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3034" name="Google Shape;3034;p22"/>
          <p:cNvSpPr/>
          <p:nvPr/>
        </p:nvSpPr>
        <p:spPr>
          <a:xfrm>
            <a:off x="-2156556" y="-501287"/>
            <a:ext cx="3084563" cy="3084563"/>
          </a:xfrm>
          <a:custGeom>
            <a:avLst/>
            <a:gdLst/>
            <a:ahLst/>
            <a:cxnLst/>
            <a:rect l="l" t="t" r="r" b="b"/>
            <a:pathLst>
              <a:path w="17303" h="17303" extrusionOk="0">
                <a:moveTo>
                  <a:pt x="17302" y="8658"/>
                </a:moveTo>
                <a:cubicBezTo>
                  <a:pt x="17302" y="13421"/>
                  <a:pt x="13421" y="17302"/>
                  <a:pt x="8645" y="17302"/>
                </a:cubicBezTo>
                <a:cubicBezTo>
                  <a:pt x="3881" y="17302"/>
                  <a:pt x="0" y="13421"/>
                  <a:pt x="0" y="8658"/>
                </a:cubicBezTo>
                <a:cubicBezTo>
                  <a:pt x="0" y="3881"/>
                  <a:pt x="3881" y="0"/>
                  <a:pt x="8645" y="0"/>
                </a:cubicBezTo>
                <a:cubicBezTo>
                  <a:pt x="13421" y="0"/>
                  <a:pt x="17302" y="3881"/>
                  <a:pt x="17302" y="8658"/>
                </a:cubicBezTo>
                <a:close/>
              </a:path>
            </a:pathLst>
          </a:custGeom>
          <a:solidFill>
            <a:schemeClr val="accent3"/>
          </a:solidFill>
          <a:ln>
            <a:noFill/>
          </a:ln>
          <a:effectLst>
            <a:outerShdw blurRad="57150" dist="19050" dir="3120000" algn="bl" rotWithShape="0">
              <a:srgbClr val="A58164">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5" name="Google Shape;3035;p22">
            <a:hlinkClick r:id="rId2" action="ppaction://hlinksldjump"/>
          </p:cNvPr>
          <p:cNvSpPr txBox="1">
            <a:spLocks noGrp="1"/>
          </p:cNvSpPr>
          <p:nvPr>
            <p:ph type="title" hasCustomPrompt="1"/>
          </p:nvPr>
        </p:nvSpPr>
        <p:spPr>
          <a:xfrm>
            <a:off x="6033925" y="1762550"/>
            <a:ext cx="975600" cy="865800"/>
          </a:xfrm>
          <a:prstGeom prst="rect">
            <a:avLst/>
          </a:prstGeom>
        </p:spPr>
        <p:txBody>
          <a:bodyPr spcFirstLastPara="1" wrap="square" lIns="91425" tIns="91425" rIns="91425" bIns="91425" anchor="t" anchorCtr="0">
            <a:noAutofit/>
          </a:bodyPr>
          <a:lstStyle>
            <a:lvl1pPr lvl="0" rtl="0">
              <a:spcBef>
                <a:spcPts val="0"/>
              </a:spcBef>
              <a:spcAft>
                <a:spcPts val="0"/>
              </a:spcAft>
              <a:buSzPts val="4500"/>
              <a:buNone/>
              <a:defRPr sz="5500">
                <a:solidFill>
                  <a:schemeClr val="lt1"/>
                </a:solidFill>
              </a:defRPr>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3036" name="Google Shape;3036;p22">
            <a:hlinkClick r:id="rId2" action="ppaction://hlinksldjump"/>
          </p:cNvPr>
          <p:cNvSpPr txBox="1">
            <a:spLocks noGrp="1"/>
          </p:cNvSpPr>
          <p:nvPr>
            <p:ph type="title" idx="2"/>
          </p:nvPr>
        </p:nvSpPr>
        <p:spPr>
          <a:xfrm>
            <a:off x="1999025" y="1805150"/>
            <a:ext cx="3635400" cy="666900"/>
          </a:xfrm>
          <a:prstGeom prst="rect">
            <a:avLst/>
          </a:prstGeom>
        </p:spPr>
        <p:txBody>
          <a:bodyPr spcFirstLastPara="1" wrap="square" lIns="91425" tIns="91425" rIns="91425" bIns="91425" anchor="b" anchorCtr="0">
            <a:noAutofit/>
          </a:bodyPr>
          <a:lstStyle>
            <a:lvl1pPr marR="0" lvl="0" algn="r" rtl="0">
              <a:spcBef>
                <a:spcPts val="0"/>
              </a:spcBef>
              <a:spcAft>
                <a:spcPts val="0"/>
              </a:spcAft>
              <a:buSzPts val="3600"/>
              <a:buNone/>
              <a:defRPr sz="45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3037" name="Google Shape;3037;p22">
            <a:hlinkClick r:id="rId2" action="ppaction://hlinksldjump"/>
          </p:cNvPr>
          <p:cNvSpPr txBox="1">
            <a:spLocks noGrp="1"/>
          </p:cNvSpPr>
          <p:nvPr>
            <p:ph type="subTitle" idx="1"/>
          </p:nvPr>
        </p:nvSpPr>
        <p:spPr>
          <a:xfrm>
            <a:off x="1999025" y="2433975"/>
            <a:ext cx="3635400" cy="607200"/>
          </a:xfrm>
          <a:prstGeom prst="rect">
            <a:avLst/>
          </a:prstGeom>
        </p:spPr>
        <p:txBody>
          <a:bodyPr spcFirstLastPara="1" wrap="square" lIns="91425" tIns="91425" rIns="91425" bIns="91425" anchor="t" anchorCtr="0">
            <a:noAutofit/>
          </a:bodyPr>
          <a:lstStyle>
            <a:lvl1pPr lvl="0" algn="r" rtl="0">
              <a:spcBef>
                <a:spcPts val="0"/>
              </a:spcBef>
              <a:spcAft>
                <a:spcPts val="0"/>
              </a:spcAft>
              <a:buSzPts val="1600"/>
              <a:buNone/>
              <a:defRPr sz="1800"/>
            </a:lvl1pPr>
            <a:lvl2pPr lvl="1" rtl="0">
              <a:spcBef>
                <a:spcPts val="0"/>
              </a:spcBef>
              <a:spcAft>
                <a:spcPts val="0"/>
              </a:spcAft>
              <a:buSzPts val="1600"/>
              <a:buNone/>
              <a:defRPr/>
            </a:lvl2pPr>
            <a:lvl3pPr lvl="2" rtl="0">
              <a:spcBef>
                <a:spcPts val="0"/>
              </a:spcBef>
              <a:spcAft>
                <a:spcPts val="0"/>
              </a:spcAft>
              <a:buSzPts val="1600"/>
              <a:buNone/>
              <a:defRPr/>
            </a:lvl3pPr>
            <a:lvl4pPr lvl="3" rtl="0">
              <a:spcBef>
                <a:spcPts val="0"/>
              </a:spcBef>
              <a:spcAft>
                <a:spcPts val="0"/>
              </a:spcAft>
              <a:buSzPts val="1600"/>
              <a:buNone/>
              <a:defRPr/>
            </a:lvl4pPr>
            <a:lvl5pPr lvl="4" rtl="0">
              <a:spcBef>
                <a:spcPts val="0"/>
              </a:spcBef>
              <a:spcAft>
                <a:spcPts val="0"/>
              </a:spcAft>
              <a:buSzPts val="1600"/>
              <a:buNone/>
              <a:defRPr/>
            </a:lvl5pPr>
            <a:lvl6pPr lvl="5" rtl="0">
              <a:spcBef>
                <a:spcPts val="0"/>
              </a:spcBef>
              <a:spcAft>
                <a:spcPts val="0"/>
              </a:spcAft>
              <a:buSzPts val="1600"/>
              <a:buNone/>
              <a:defRPr/>
            </a:lvl6pPr>
            <a:lvl7pPr lvl="6" rtl="0">
              <a:spcBef>
                <a:spcPts val="0"/>
              </a:spcBef>
              <a:spcAft>
                <a:spcPts val="0"/>
              </a:spcAft>
              <a:buSzPts val="1600"/>
              <a:buNone/>
              <a:defRPr/>
            </a:lvl7pPr>
            <a:lvl8pPr lvl="7" rtl="0">
              <a:spcBef>
                <a:spcPts val="0"/>
              </a:spcBef>
              <a:spcAft>
                <a:spcPts val="0"/>
              </a:spcAft>
              <a:buSzPts val="1600"/>
              <a:buNone/>
              <a:defRPr/>
            </a:lvl8pPr>
            <a:lvl9pPr lvl="8" rtl="0">
              <a:spcBef>
                <a:spcPts val="0"/>
              </a:spcBef>
              <a:spcAft>
                <a:spcPts val="0"/>
              </a:spcAft>
              <a:buSzPts val="1600"/>
              <a:buNone/>
              <a:defRPr/>
            </a:lvl9pPr>
          </a:lstStyle>
          <a:p>
            <a:endParaRPr/>
          </a:p>
        </p:txBody>
      </p:sp>
      <p:sp>
        <p:nvSpPr>
          <p:cNvPr id="3038" name="Google Shape;3038;p22"/>
          <p:cNvSpPr/>
          <p:nvPr/>
        </p:nvSpPr>
        <p:spPr>
          <a:xfrm flipH="1">
            <a:off x="8770130" y="1212467"/>
            <a:ext cx="24632" cy="24632"/>
          </a:xfrm>
          <a:custGeom>
            <a:avLst/>
            <a:gdLst/>
            <a:ahLst/>
            <a:cxnLst/>
            <a:rect l="l" t="t" r="r" b="b"/>
            <a:pathLst>
              <a:path w="272" h="272" fill="none" extrusionOk="0">
                <a:moveTo>
                  <a:pt x="127" y="19"/>
                </a:moveTo>
                <a:lnTo>
                  <a:pt x="127" y="19"/>
                </a:lnTo>
                <a:lnTo>
                  <a:pt x="217" y="1"/>
                </a:lnTo>
                <a:lnTo>
                  <a:pt x="217" y="1"/>
                </a:lnTo>
                <a:lnTo>
                  <a:pt x="235" y="91"/>
                </a:lnTo>
                <a:lnTo>
                  <a:pt x="272" y="163"/>
                </a:lnTo>
                <a:lnTo>
                  <a:pt x="272" y="163"/>
                </a:lnTo>
                <a:lnTo>
                  <a:pt x="181" y="199"/>
                </a:lnTo>
                <a:lnTo>
                  <a:pt x="127" y="272"/>
                </a:lnTo>
                <a:lnTo>
                  <a:pt x="127" y="272"/>
                </a:lnTo>
                <a:lnTo>
                  <a:pt x="73" y="199"/>
                </a:lnTo>
                <a:lnTo>
                  <a:pt x="1" y="163"/>
                </a:lnTo>
                <a:lnTo>
                  <a:pt x="1" y="163"/>
                </a:lnTo>
                <a:lnTo>
                  <a:pt x="37" y="91"/>
                </a:lnTo>
                <a:lnTo>
                  <a:pt x="37" y="19"/>
                </a:lnTo>
                <a:lnTo>
                  <a:pt x="37" y="1"/>
                </a:lnTo>
                <a:lnTo>
                  <a:pt x="37" y="1"/>
                </a:lnTo>
                <a:lnTo>
                  <a:pt x="127" y="19"/>
                </a:lnTo>
                <a:lnTo>
                  <a:pt x="127" y="19"/>
                </a:lnTo>
                <a:lnTo>
                  <a:pt x="127" y="19"/>
                </a:lnTo>
              </a:path>
            </a:pathLst>
          </a:custGeom>
          <a:solidFill>
            <a:schemeClr val="lt1"/>
          </a:solidFill>
          <a:ln>
            <a:noFill/>
          </a:ln>
          <a:effectLst>
            <a:outerShdw blurRad="142875" dist="57150" dir="540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9" name="Google Shape;3039;p22"/>
          <p:cNvSpPr/>
          <p:nvPr/>
        </p:nvSpPr>
        <p:spPr>
          <a:xfrm>
            <a:off x="2727178" y="4426800"/>
            <a:ext cx="3689644" cy="786288"/>
          </a:xfrm>
          <a:custGeom>
            <a:avLst/>
            <a:gdLst/>
            <a:ahLst/>
            <a:cxnLst/>
            <a:rect l="l" t="t" r="r" b="b"/>
            <a:pathLst>
              <a:path w="60345" h="12554" extrusionOk="0">
                <a:moveTo>
                  <a:pt x="30163" y="0"/>
                </a:moveTo>
                <a:lnTo>
                  <a:pt x="29170" y="18"/>
                </a:lnTo>
                <a:lnTo>
                  <a:pt x="28159" y="54"/>
                </a:lnTo>
                <a:lnTo>
                  <a:pt x="27165" y="127"/>
                </a:lnTo>
                <a:lnTo>
                  <a:pt x="26172" y="217"/>
                </a:lnTo>
                <a:lnTo>
                  <a:pt x="25178" y="325"/>
                </a:lnTo>
                <a:lnTo>
                  <a:pt x="24203" y="470"/>
                </a:lnTo>
                <a:lnTo>
                  <a:pt x="23210" y="632"/>
                </a:lnTo>
                <a:lnTo>
                  <a:pt x="22234" y="831"/>
                </a:lnTo>
                <a:lnTo>
                  <a:pt x="21259" y="1048"/>
                </a:lnTo>
                <a:lnTo>
                  <a:pt x="20284" y="1283"/>
                </a:lnTo>
                <a:lnTo>
                  <a:pt x="19308" y="1554"/>
                </a:lnTo>
                <a:lnTo>
                  <a:pt x="18351" y="1843"/>
                </a:lnTo>
                <a:lnTo>
                  <a:pt x="17394" y="2168"/>
                </a:lnTo>
                <a:lnTo>
                  <a:pt x="16437" y="2493"/>
                </a:lnTo>
                <a:lnTo>
                  <a:pt x="15479" y="2872"/>
                </a:lnTo>
                <a:lnTo>
                  <a:pt x="14522" y="3251"/>
                </a:lnTo>
                <a:lnTo>
                  <a:pt x="13583" y="3667"/>
                </a:lnTo>
                <a:lnTo>
                  <a:pt x="12644" y="4100"/>
                </a:lnTo>
                <a:lnTo>
                  <a:pt x="11705" y="4552"/>
                </a:lnTo>
                <a:lnTo>
                  <a:pt x="10783" y="5039"/>
                </a:lnTo>
                <a:lnTo>
                  <a:pt x="9862" y="5545"/>
                </a:lnTo>
                <a:lnTo>
                  <a:pt x="8941" y="6069"/>
                </a:lnTo>
                <a:lnTo>
                  <a:pt x="8020" y="6611"/>
                </a:lnTo>
                <a:lnTo>
                  <a:pt x="7099" y="7189"/>
                </a:lnTo>
                <a:lnTo>
                  <a:pt x="6196" y="7785"/>
                </a:lnTo>
                <a:lnTo>
                  <a:pt x="5293" y="8399"/>
                </a:lnTo>
                <a:lnTo>
                  <a:pt x="4408" y="9031"/>
                </a:lnTo>
                <a:lnTo>
                  <a:pt x="3505" y="9699"/>
                </a:lnTo>
                <a:lnTo>
                  <a:pt x="2620" y="10386"/>
                </a:lnTo>
                <a:lnTo>
                  <a:pt x="1735" y="11090"/>
                </a:lnTo>
                <a:lnTo>
                  <a:pt x="868" y="11812"/>
                </a:lnTo>
                <a:lnTo>
                  <a:pt x="1" y="12553"/>
                </a:lnTo>
                <a:lnTo>
                  <a:pt x="60344" y="12553"/>
                </a:lnTo>
                <a:lnTo>
                  <a:pt x="59477" y="11812"/>
                </a:lnTo>
                <a:lnTo>
                  <a:pt x="58592" y="11090"/>
                </a:lnTo>
                <a:lnTo>
                  <a:pt x="57707" y="10386"/>
                </a:lnTo>
                <a:lnTo>
                  <a:pt x="56822" y="9699"/>
                </a:lnTo>
                <a:lnTo>
                  <a:pt x="55937" y="9031"/>
                </a:lnTo>
                <a:lnTo>
                  <a:pt x="55034" y="8399"/>
                </a:lnTo>
                <a:lnTo>
                  <a:pt x="54131" y="7785"/>
                </a:lnTo>
                <a:lnTo>
                  <a:pt x="53228" y="7189"/>
                </a:lnTo>
                <a:lnTo>
                  <a:pt x="52325" y="6611"/>
                </a:lnTo>
                <a:lnTo>
                  <a:pt x="51404" y="6069"/>
                </a:lnTo>
                <a:lnTo>
                  <a:pt x="50482" y="5545"/>
                </a:lnTo>
                <a:lnTo>
                  <a:pt x="49561" y="5039"/>
                </a:lnTo>
                <a:lnTo>
                  <a:pt x="48622" y="4552"/>
                </a:lnTo>
                <a:lnTo>
                  <a:pt x="47683" y="4100"/>
                </a:lnTo>
                <a:lnTo>
                  <a:pt x="46744" y="3667"/>
                </a:lnTo>
                <a:lnTo>
                  <a:pt x="45805" y="3251"/>
                </a:lnTo>
                <a:lnTo>
                  <a:pt x="44865" y="2872"/>
                </a:lnTo>
                <a:lnTo>
                  <a:pt x="43908" y="2493"/>
                </a:lnTo>
                <a:lnTo>
                  <a:pt x="42951" y="2168"/>
                </a:lnTo>
                <a:lnTo>
                  <a:pt x="41994" y="1843"/>
                </a:lnTo>
                <a:lnTo>
                  <a:pt x="41018" y="1554"/>
                </a:lnTo>
                <a:lnTo>
                  <a:pt x="40061" y="1283"/>
                </a:lnTo>
                <a:lnTo>
                  <a:pt x="39086" y="1048"/>
                </a:lnTo>
                <a:lnTo>
                  <a:pt x="38110" y="831"/>
                </a:lnTo>
                <a:lnTo>
                  <a:pt x="37117" y="632"/>
                </a:lnTo>
                <a:lnTo>
                  <a:pt x="36142" y="470"/>
                </a:lnTo>
                <a:lnTo>
                  <a:pt x="35148" y="325"/>
                </a:lnTo>
                <a:lnTo>
                  <a:pt x="34155" y="217"/>
                </a:lnTo>
                <a:lnTo>
                  <a:pt x="33162" y="127"/>
                </a:lnTo>
                <a:lnTo>
                  <a:pt x="32168" y="54"/>
                </a:lnTo>
                <a:lnTo>
                  <a:pt x="31175" y="18"/>
                </a:lnTo>
                <a:lnTo>
                  <a:pt x="30163" y="0"/>
                </a:lnTo>
                <a:close/>
              </a:path>
            </a:pathLst>
          </a:custGeom>
          <a:solidFill>
            <a:schemeClr val="accent6"/>
          </a:solidFill>
          <a:ln>
            <a:noFill/>
          </a:ln>
          <a:effectLst>
            <a:outerShdw blurRad="71438" dist="19050" dir="15600000" algn="bl" rotWithShape="0">
              <a:srgbClr val="A58164">
                <a:alpha val="48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0" name="Google Shape;3040;p22"/>
          <p:cNvSpPr/>
          <p:nvPr/>
        </p:nvSpPr>
        <p:spPr>
          <a:xfrm flipH="1">
            <a:off x="928004" y="284325"/>
            <a:ext cx="921155" cy="365704"/>
          </a:xfrm>
          <a:custGeom>
            <a:avLst/>
            <a:gdLst/>
            <a:ahLst/>
            <a:cxnLst/>
            <a:rect l="l" t="t" r="r" b="b"/>
            <a:pathLst>
              <a:path w="17972" h="7135" extrusionOk="0">
                <a:moveTo>
                  <a:pt x="6485" y="0"/>
                </a:moveTo>
                <a:lnTo>
                  <a:pt x="6304" y="18"/>
                </a:lnTo>
                <a:lnTo>
                  <a:pt x="6141" y="72"/>
                </a:lnTo>
                <a:lnTo>
                  <a:pt x="5979" y="163"/>
                </a:lnTo>
                <a:lnTo>
                  <a:pt x="5852" y="271"/>
                </a:lnTo>
                <a:lnTo>
                  <a:pt x="5744" y="398"/>
                </a:lnTo>
                <a:lnTo>
                  <a:pt x="5654" y="560"/>
                </a:lnTo>
                <a:lnTo>
                  <a:pt x="5600" y="741"/>
                </a:lnTo>
                <a:lnTo>
                  <a:pt x="5582" y="921"/>
                </a:lnTo>
                <a:lnTo>
                  <a:pt x="5600" y="1102"/>
                </a:lnTo>
                <a:lnTo>
                  <a:pt x="5654" y="1264"/>
                </a:lnTo>
                <a:lnTo>
                  <a:pt x="5744" y="1427"/>
                </a:lnTo>
                <a:lnTo>
                  <a:pt x="5852" y="1553"/>
                </a:lnTo>
                <a:lnTo>
                  <a:pt x="5979" y="1662"/>
                </a:lnTo>
                <a:lnTo>
                  <a:pt x="6141" y="1752"/>
                </a:lnTo>
                <a:lnTo>
                  <a:pt x="6304" y="1806"/>
                </a:lnTo>
                <a:lnTo>
                  <a:pt x="6485" y="1824"/>
                </a:lnTo>
                <a:lnTo>
                  <a:pt x="8742" y="1824"/>
                </a:lnTo>
                <a:lnTo>
                  <a:pt x="8833" y="1842"/>
                </a:lnTo>
                <a:lnTo>
                  <a:pt x="8905" y="1860"/>
                </a:lnTo>
                <a:lnTo>
                  <a:pt x="8977" y="1897"/>
                </a:lnTo>
                <a:lnTo>
                  <a:pt x="9049" y="1951"/>
                </a:lnTo>
                <a:lnTo>
                  <a:pt x="9085" y="2005"/>
                </a:lnTo>
                <a:lnTo>
                  <a:pt x="9122" y="2077"/>
                </a:lnTo>
                <a:lnTo>
                  <a:pt x="9158" y="2168"/>
                </a:lnTo>
                <a:lnTo>
                  <a:pt x="9158" y="2240"/>
                </a:lnTo>
                <a:lnTo>
                  <a:pt x="9158" y="2330"/>
                </a:lnTo>
                <a:lnTo>
                  <a:pt x="9122" y="2402"/>
                </a:lnTo>
                <a:lnTo>
                  <a:pt x="9085" y="2475"/>
                </a:lnTo>
                <a:lnTo>
                  <a:pt x="9049" y="2547"/>
                </a:lnTo>
                <a:lnTo>
                  <a:pt x="8977" y="2583"/>
                </a:lnTo>
                <a:lnTo>
                  <a:pt x="8905" y="2619"/>
                </a:lnTo>
                <a:lnTo>
                  <a:pt x="8833" y="2655"/>
                </a:lnTo>
                <a:lnTo>
                  <a:pt x="904" y="2655"/>
                </a:lnTo>
                <a:lnTo>
                  <a:pt x="723" y="2673"/>
                </a:lnTo>
                <a:lnTo>
                  <a:pt x="560" y="2727"/>
                </a:lnTo>
                <a:lnTo>
                  <a:pt x="398" y="2818"/>
                </a:lnTo>
                <a:lnTo>
                  <a:pt x="272" y="2926"/>
                </a:lnTo>
                <a:lnTo>
                  <a:pt x="145" y="3071"/>
                </a:lnTo>
                <a:lnTo>
                  <a:pt x="73" y="3215"/>
                </a:lnTo>
                <a:lnTo>
                  <a:pt x="19" y="3396"/>
                </a:lnTo>
                <a:lnTo>
                  <a:pt x="1" y="3576"/>
                </a:lnTo>
                <a:lnTo>
                  <a:pt x="19" y="3757"/>
                </a:lnTo>
                <a:lnTo>
                  <a:pt x="73" y="3920"/>
                </a:lnTo>
                <a:lnTo>
                  <a:pt x="145" y="4082"/>
                </a:lnTo>
                <a:lnTo>
                  <a:pt x="272" y="4208"/>
                </a:lnTo>
                <a:lnTo>
                  <a:pt x="398" y="4335"/>
                </a:lnTo>
                <a:lnTo>
                  <a:pt x="560" y="4407"/>
                </a:lnTo>
                <a:lnTo>
                  <a:pt x="723" y="4461"/>
                </a:lnTo>
                <a:lnTo>
                  <a:pt x="904" y="4479"/>
                </a:lnTo>
                <a:lnTo>
                  <a:pt x="5871" y="4479"/>
                </a:lnTo>
                <a:lnTo>
                  <a:pt x="5943" y="4497"/>
                </a:lnTo>
                <a:lnTo>
                  <a:pt x="6033" y="4516"/>
                </a:lnTo>
                <a:lnTo>
                  <a:pt x="6087" y="4552"/>
                </a:lnTo>
                <a:lnTo>
                  <a:pt x="6160" y="4606"/>
                </a:lnTo>
                <a:lnTo>
                  <a:pt x="6214" y="4660"/>
                </a:lnTo>
                <a:lnTo>
                  <a:pt x="6250" y="4732"/>
                </a:lnTo>
                <a:lnTo>
                  <a:pt x="6268" y="4823"/>
                </a:lnTo>
                <a:lnTo>
                  <a:pt x="6286" y="4895"/>
                </a:lnTo>
                <a:lnTo>
                  <a:pt x="6268" y="4985"/>
                </a:lnTo>
                <a:lnTo>
                  <a:pt x="6250" y="5057"/>
                </a:lnTo>
                <a:lnTo>
                  <a:pt x="6214" y="5130"/>
                </a:lnTo>
                <a:lnTo>
                  <a:pt x="6160" y="5202"/>
                </a:lnTo>
                <a:lnTo>
                  <a:pt x="6087" y="5238"/>
                </a:lnTo>
                <a:lnTo>
                  <a:pt x="6033" y="5292"/>
                </a:lnTo>
                <a:lnTo>
                  <a:pt x="5943" y="5310"/>
                </a:lnTo>
                <a:lnTo>
                  <a:pt x="5889" y="5310"/>
                </a:lnTo>
                <a:lnTo>
                  <a:pt x="5708" y="5328"/>
                </a:lnTo>
                <a:lnTo>
                  <a:pt x="5527" y="5382"/>
                </a:lnTo>
                <a:lnTo>
                  <a:pt x="5383" y="5473"/>
                </a:lnTo>
                <a:lnTo>
                  <a:pt x="5238" y="5581"/>
                </a:lnTo>
                <a:lnTo>
                  <a:pt x="5130" y="5726"/>
                </a:lnTo>
                <a:lnTo>
                  <a:pt x="5058" y="5870"/>
                </a:lnTo>
                <a:lnTo>
                  <a:pt x="5004" y="6051"/>
                </a:lnTo>
                <a:lnTo>
                  <a:pt x="4986" y="6231"/>
                </a:lnTo>
                <a:lnTo>
                  <a:pt x="5004" y="6412"/>
                </a:lnTo>
                <a:lnTo>
                  <a:pt x="5058" y="6575"/>
                </a:lnTo>
                <a:lnTo>
                  <a:pt x="5130" y="6737"/>
                </a:lnTo>
                <a:lnTo>
                  <a:pt x="5238" y="6864"/>
                </a:lnTo>
                <a:lnTo>
                  <a:pt x="5383" y="6990"/>
                </a:lnTo>
                <a:lnTo>
                  <a:pt x="5527" y="7062"/>
                </a:lnTo>
                <a:lnTo>
                  <a:pt x="5708" y="7116"/>
                </a:lnTo>
                <a:lnTo>
                  <a:pt x="5889" y="7134"/>
                </a:lnTo>
                <a:lnTo>
                  <a:pt x="10711" y="7134"/>
                </a:lnTo>
                <a:lnTo>
                  <a:pt x="10910" y="7116"/>
                </a:lnTo>
                <a:lnTo>
                  <a:pt x="11072" y="7062"/>
                </a:lnTo>
                <a:lnTo>
                  <a:pt x="11235" y="6990"/>
                </a:lnTo>
                <a:lnTo>
                  <a:pt x="11361" y="6864"/>
                </a:lnTo>
                <a:lnTo>
                  <a:pt x="11470" y="6737"/>
                </a:lnTo>
                <a:lnTo>
                  <a:pt x="11560" y="6575"/>
                </a:lnTo>
                <a:lnTo>
                  <a:pt x="11614" y="6412"/>
                </a:lnTo>
                <a:lnTo>
                  <a:pt x="11632" y="6231"/>
                </a:lnTo>
                <a:lnTo>
                  <a:pt x="11614" y="6051"/>
                </a:lnTo>
                <a:lnTo>
                  <a:pt x="11560" y="5870"/>
                </a:lnTo>
                <a:lnTo>
                  <a:pt x="11470" y="5726"/>
                </a:lnTo>
                <a:lnTo>
                  <a:pt x="11361" y="5581"/>
                </a:lnTo>
                <a:lnTo>
                  <a:pt x="11235" y="5473"/>
                </a:lnTo>
                <a:lnTo>
                  <a:pt x="11072" y="5382"/>
                </a:lnTo>
                <a:lnTo>
                  <a:pt x="10910" y="5328"/>
                </a:lnTo>
                <a:lnTo>
                  <a:pt x="10711" y="5310"/>
                </a:lnTo>
                <a:lnTo>
                  <a:pt x="8670" y="5310"/>
                </a:lnTo>
                <a:lnTo>
                  <a:pt x="8580" y="5292"/>
                </a:lnTo>
                <a:lnTo>
                  <a:pt x="8508" y="5238"/>
                </a:lnTo>
                <a:lnTo>
                  <a:pt x="8453" y="5202"/>
                </a:lnTo>
                <a:lnTo>
                  <a:pt x="8399" y="5130"/>
                </a:lnTo>
                <a:lnTo>
                  <a:pt x="8363" y="5057"/>
                </a:lnTo>
                <a:lnTo>
                  <a:pt x="8345" y="4985"/>
                </a:lnTo>
                <a:lnTo>
                  <a:pt x="8327" y="4895"/>
                </a:lnTo>
                <a:lnTo>
                  <a:pt x="8345" y="4823"/>
                </a:lnTo>
                <a:lnTo>
                  <a:pt x="8363" y="4732"/>
                </a:lnTo>
                <a:lnTo>
                  <a:pt x="8399" y="4660"/>
                </a:lnTo>
                <a:lnTo>
                  <a:pt x="8453" y="4606"/>
                </a:lnTo>
                <a:lnTo>
                  <a:pt x="8508" y="4552"/>
                </a:lnTo>
                <a:lnTo>
                  <a:pt x="8580" y="4516"/>
                </a:lnTo>
                <a:lnTo>
                  <a:pt x="8670" y="4497"/>
                </a:lnTo>
                <a:lnTo>
                  <a:pt x="8742" y="4479"/>
                </a:lnTo>
                <a:lnTo>
                  <a:pt x="14901" y="4479"/>
                </a:lnTo>
                <a:lnTo>
                  <a:pt x="15082" y="4461"/>
                </a:lnTo>
                <a:lnTo>
                  <a:pt x="15244" y="4407"/>
                </a:lnTo>
                <a:lnTo>
                  <a:pt x="15407" y="4335"/>
                </a:lnTo>
                <a:lnTo>
                  <a:pt x="15533" y="4208"/>
                </a:lnTo>
                <a:lnTo>
                  <a:pt x="15660" y="4082"/>
                </a:lnTo>
                <a:lnTo>
                  <a:pt x="15732" y="3920"/>
                </a:lnTo>
                <a:lnTo>
                  <a:pt x="15786" y="3757"/>
                </a:lnTo>
                <a:lnTo>
                  <a:pt x="15804" y="3576"/>
                </a:lnTo>
                <a:lnTo>
                  <a:pt x="15786" y="3396"/>
                </a:lnTo>
                <a:lnTo>
                  <a:pt x="15732" y="3215"/>
                </a:lnTo>
                <a:lnTo>
                  <a:pt x="15660" y="3071"/>
                </a:lnTo>
                <a:lnTo>
                  <a:pt x="15533" y="2926"/>
                </a:lnTo>
                <a:lnTo>
                  <a:pt x="15407" y="2818"/>
                </a:lnTo>
                <a:lnTo>
                  <a:pt x="15244" y="2727"/>
                </a:lnTo>
                <a:lnTo>
                  <a:pt x="15082" y="2673"/>
                </a:lnTo>
                <a:lnTo>
                  <a:pt x="14901" y="2655"/>
                </a:lnTo>
                <a:lnTo>
                  <a:pt x="14287" y="2655"/>
                </a:lnTo>
                <a:lnTo>
                  <a:pt x="14215" y="2619"/>
                </a:lnTo>
                <a:lnTo>
                  <a:pt x="14143" y="2583"/>
                </a:lnTo>
                <a:lnTo>
                  <a:pt x="14070" y="2547"/>
                </a:lnTo>
                <a:lnTo>
                  <a:pt x="14016" y="2475"/>
                </a:lnTo>
                <a:lnTo>
                  <a:pt x="13980" y="2402"/>
                </a:lnTo>
                <a:lnTo>
                  <a:pt x="13962" y="2330"/>
                </a:lnTo>
                <a:lnTo>
                  <a:pt x="13944" y="2240"/>
                </a:lnTo>
                <a:lnTo>
                  <a:pt x="13962" y="2168"/>
                </a:lnTo>
                <a:lnTo>
                  <a:pt x="13980" y="2077"/>
                </a:lnTo>
                <a:lnTo>
                  <a:pt x="14016" y="2005"/>
                </a:lnTo>
                <a:lnTo>
                  <a:pt x="14070" y="1951"/>
                </a:lnTo>
                <a:lnTo>
                  <a:pt x="14143" y="1897"/>
                </a:lnTo>
                <a:lnTo>
                  <a:pt x="14215" y="1860"/>
                </a:lnTo>
                <a:lnTo>
                  <a:pt x="14287" y="1842"/>
                </a:lnTo>
                <a:lnTo>
                  <a:pt x="14378" y="1824"/>
                </a:lnTo>
                <a:lnTo>
                  <a:pt x="17051" y="1824"/>
                </a:lnTo>
                <a:lnTo>
                  <a:pt x="17231" y="1806"/>
                </a:lnTo>
                <a:lnTo>
                  <a:pt x="17412" y="1752"/>
                </a:lnTo>
                <a:lnTo>
                  <a:pt x="17556" y="1662"/>
                </a:lnTo>
                <a:lnTo>
                  <a:pt x="17701" y="1553"/>
                </a:lnTo>
                <a:lnTo>
                  <a:pt x="17809" y="1427"/>
                </a:lnTo>
                <a:lnTo>
                  <a:pt x="17899" y="1264"/>
                </a:lnTo>
                <a:lnTo>
                  <a:pt x="17954" y="1102"/>
                </a:lnTo>
                <a:lnTo>
                  <a:pt x="17972" y="921"/>
                </a:lnTo>
                <a:lnTo>
                  <a:pt x="17954" y="741"/>
                </a:lnTo>
                <a:lnTo>
                  <a:pt x="17899" y="560"/>
                </a:lnTo>
                <a:lnTo>
                  <a:pt x="17809" y="398"/>
                </a:lnTo>
                <a:lnTo>
                  <a:pt x="17701" y="271"/>
                </a:lnTo>
                <a:lnTo>
                  <a:pt x="17556" y="163"/>
                </a:lnTo>
                <a:lnTo>
                  <a:pt x="17412" y="72"/>
                </a:lnTo>
                <a:lnTo>
                  <a:pt x="17231" y="18"/>
                </a:lnTo>
                <a:lnTo>
                  <a:pt x="17051" y="0"/>
                </a:lnTo>
                <a:close/>
              </a:path>
            </a:pathLst>
          </a:custGeom>
          <a:solidFill>
            <a:schemeClr val="lt1"/>
          </a:solidFill>
          <a:ln>
            <a:noFill/>
          </a:ln>
          <a:effectLst>
            <a:outerShdw blurRad="85725" dist="19050" dir="2400000" algn="bl" rotWithShape="0">
              <a:srgbClr val="A58164">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1" name="Google Shape;3041;p22"/>
          <p:cNvSpPr/>
          <p:nvPr/>
        </p:nvSpPr>
        <p:spPr>
          <a:xfrm flipH="1">
            <a:off x="102692" y="1522575"/>
            <a:ext cx="921155" cy="365704"/>
          </a:xfrm>
          <a:custGeom>
            <a:avLst/>
            <a:gdLst/>
            <a:ahLst/>
            <a:cxnLst/>
            <a:rect l="l" t="t" r="r" b="b"/>
            <a:pathLst>
              <a:path w="17972" h="7135" extrusionOk="0">
                <a:moveTo>
                  <a:pt x="6485" y="0"/>
                </a:moveTo>
                <a:lnTo>
                  <a:pt x="6304" y="18"/>
                </a:lnTo>
                <a:lnTo>
                  <a:pt x="6141" y="72"/>
                </a:lnTo>
                <a:lnTo>
                  <a:pt x="5979" y="163"/>
                </a:lnTo>
                <a:lnTo>
                  <a:pt x="5852" y="271"/>
                </a:lnTo>
                <a:lnTo>
                  <a:pt x="5744" y="398"/>
                </a:lnTo>
                <a:lnTo>
                  <a:pt x="5654" y="560"/>
                </a:lnTo>
                <a:lnTo>
                  <a:pt x="5600" y="741"/>
                </a:lnTo>
                <a:lnTo>
                  <a:pt x="5582" y="921"/>
                </a:lnTo>
                <a:lnTo>
                  <a:pt x="5600" y="1102"/>
                </a:lnTo>
                <a:lnTo>
                  <a:pt x="5654" y="1264"/>
                </a:lnTo>
                <a:lnTo>
                  <a:pt x="5744" y="1427"/>
                </a:lnTo>
                <a:lnTo>
                  <a:pt x="5852" y="1553"/>
                </a:lnTo>
                <a:lnTo>
                  <a:pt x="5979" y="1662"/>
                </a:lnTo>
                <a:lnTo>
                  <a:pt x="6141" y="1752"/>
                </a:lnTo>
                <a:lnTo>
                  <a:pt x="6304" y="1806"/>
                </a:lnTo>
                <a:lnTo>
                  <a:pt x="6485" y="1824"/>
                </a:lnTo>
                <a:lnTo>
                  <a:pt x="8742" y="1824"/>
                </a:lnTo>
                <a:lnTo>
                  <a:pt x="8833" y="1842"/>
                </a:lnTo>
                <a:lnTo>
                  <a:pt x="8905" y="1860"/>
                </a:lnTo>
                <a:lnTo>
                  <a:pt x="8977" y="1897"/>
                </a:lnTo>
                <a:lnTo>
                  <a:pt x="9049" y="1951"/>
                </a:lnTo>
                <a:lnTo>
                  <a:pt x="9085" y="2005"/>
                </a:lnTo>
                <a:lnTo>
                  <a:pt x="9122" y="2077"/>
                </a:lnTo>
                <a:lnTo>
                  <a:pt x="9158" y="2168"/>
                </a:lnTo>
                <a:lnTo>
                  <a:pt x="9158" y="2240"/>
                </a:lnTo>
                <a:lnTo>
                  <a:pt x="9158" y="2330"/>
                </a:lnTo>
                <a:lnTo>
                  <a:pt x="9122" y="2402"/>
                </a:lnTo>
                <a:lnTo>
                  <a:pt x="9085" y="2475"/>
                </a:lnTo>
                <a:lnTo>
                  <a:pt x="9049" y="2547"/>
                </a:lnTo>
                <a:lnTo>
                  <a:pt x="8977" y="2583"/>
                </a:lnTo>
                <a:lnTo>
                  <a:pt x="8905" y="2619"/>
                </a:lnTo>
                <a:lnTo>
                  <a:pt x="8833" y="2655"/>
                </a:lnTo>
                <a:lnTo>
                  <a:pt x="904" y="2655"/>
                </a:lnTo>
                <a:lnTo>
                  <a:pt x="723" y="2673"/>
                </a:lnTo>
                <a:lnTo>
                  <a:pt x="560" y="2727"/>
                </a:lnTo>
                <a:lnTo>
                  <a:pt x="398" y="2818"/>
                </a:lnTo>
                <a:lnTo>
                  <a:pt x="272" y="2926"/>
                </a:lnTo>
                <a:lnTo>
                  <a:pt x="145" y="3071"/>
                </a:lnTo>
                <a:lnTo>
                  <a:pt x="73" y="3215"/>
                </a:lnTo>
                <a:lnTo>
                  <a:pt x="19" y="3396"/>
                </a:lnTo>
                <a:lnTo>
                  <a:pt x="1" y="3576"/>
                </a:lnTo>
                <a:lnTo>
                  <a:pt x="19" y="3757"/>
                </a:lnTo>
                <a:lnTo>
                  <a:pt x="73" y="3920"/>
                </a:lnTo>
                <a:lnTo>
                  <a:pt x="145" y="4082"/>
                </a:lnTo>
                <a:lnTo>
                  <a:pt x="272" y="4208"/>
                </a:lnTo>
                <a:lnTo>
                  <a:pt x="398" y="4335"/>
                </a:lnTo>
                <a:lnTo>
                  <a:pt x="560" y="4407"/>
                </a:lnTo>
                <a:lnTo>
                  <a:pt x="723" y="4461"/>
                </a:lnTo>
                <a:lnTo>
                  <a:pt x="904" y="4479"/>
                </a:lnTo>
                <a:lnTo>
                  <a:pt x="5871" y="4479"/>
                </a:lnTo>
                <a:lnTo>
                  <a:pt x="5943" y="4497"/>
                </a:lnTo>
                <a:lnTo>
                  <a:pt x="6033" y="4516"/>
                </a:lnTo>
                <a:lnTo>
                  <a:pt x="6087" y="4552"/>
                </a:lnTo>
                <a:lnTo>
                  <a:pt x="6160" y="4606"/>
                </a:lnTo>
                <a:lnTo>
                  <a:pt x="6214" y="4660"/>
                </a:lnTo>
                <a:lnTo>
                  <a:pt x="6250" y="4732"/>
                </a:lnTo>
                <a:lnTo>
                  <a:pt x="6268" y="4823"/>
                </a:lnTo>
                <a:lnTo>
                  <a:pt x="6286" y="4895"/>
                </a:lnTo>
                <a:lnTo>
                  <a:pt x="6268" y="4985"/>
                </a:lnTo>
                <a:lnTo>
                  <a:pt x="6250" y="5057"/>
                </a:lnTo>
                <a:lnTo>
                  <a:pt x="6214" y="5130"/>
                </a:lnTo>
                <a:lnTo>
                  <a:pt x="6160" y="5202"/>
                </a:lnTo>
                <a:lnTo>
                  <a:pt x="6087" y="5238"/>
                </a:lnTo>
                <a:lnTo>
                  <a:pt x="6033" y="5292"/>
                </a:lnTo>
                <a:lnTo>
                  <a:pt x="5943" y="5310"/>
                </a:lnTo>
                <a:lnTo>
                  <a:pt x="5889" y="5310"/>
                </a:lnTo>
                <a:lnTo>
                  <a:pt x="5708" y="5328"/>
                </a:lnTo>
                <a:lnTo>
                  <a:pt x="5527" y="5382"/>
                </a:lnTo>
                <a:lnTo>
                  <a:pt x="5383" y="5473"/>
                </a:lnTo>
                <a:lnTo>
                  <a:pt x="5238" y="5581"/>
                </a:lnTo>
                <a:lnTo>
                  <a:pt x="5130" y="5726"/>
                </a:lnTo>
                <a:lnTo>
                  <a:pt x="5058" y="5870"/>
                </a:lnTo>
                <a:lnTo>
                  <a:pt x="5004" y="6051"/>
                </a:lnTo>
                <a:lnTo>
                  <a:pt x="4986" y="6231"/>
                </a:lnTo>
                <a:lnTo>
                  <a:pt x="5004" y="6412"/>
                </a:lnTo>
                <a:lnTo>
                  <a:pt x="5058" y="6575"/>
                </a:lnTo>
                <a:lnTo>
                  <a:pt x="5130" y="6737"/>
                </a:lnTo>
                <a:lnTo>
                  <a:pt x="5238" y="6864"/>
                </a:lnTo>
                <a:lnTo>
                  <a:pt x="5383" y="6990"/>
                </a:lnTo>
                <a:lnTo>
                  <a:pt x="5527" y="7062"/>
                </a:lnTo>
                <a:lnTo>
                  <a:pt x="5708" y="7116"/>
                </a:lnTo>
                <a:lnTo>
                  <a:pt x="5889" y="7134"/>
                </a:lnTo>
                <a:lnTo>
                  <a:pt x="10711" y="7134"/>
                </a:lnTo>
                <a:lnTo>
                  <a:pt x="10910" y="7116"/>
                </a:lnTo>
                <a:lnTo>
                  <a:pt x="11072" y="7062"/>
                </a:lnTo>
                <a:lnTo>
                  <a:pt x="11235" y="6990"/>
                </a:lnTo>
                <a:lnTo>
                  <a:pt x="11361" y="6864"/>
                </a:lnTo>
                <a:lnTo>
                  <a:pt x="11470" y="6737"/>
                </a:lnTo>
                <a:lnTo>
                  <a:pt x="11560" y="6575"/>
                </a:lnTo>
                <a:lnTo>
                  <a:pt x="11614" y="6412"/>
                </a:lnTo>
                <a:lnTo>
                  <a:pt x="11632" y="6231"/>
                </a:lnTo>
                <a:lnTo>
                  <a:pt x="11614" y="6051"/>
                </a:lnTo>
                <a:lnTo>
                  <a:pt x="11560" y="5870"/>
                </a:lnTo>
                <a:lnTo>
                  <a:pt x="11470" y="5726"/>
                </a:lnTo>
                <a:lnTo>
                  <a:pt x="11361" y="5581"/>
                </a:lnTo>
                <a:lnTo>
                  <a:pt x="11235" y="5473"/>
                </a:lnTo>
                <a:lnTo>
                  <a:pt x="11072" y="5382"/>
                </a:lnTo>
                <a:lnTo>
                  <a:pt x="10910" y="5328"/>
                </a:lnTo>
                <a:lnTo>
                  <a:pt x="10711" y="5310"/>
                </a:lnTo>
                <a:lnTo>
                  <a:pt x="8670" y="5310"/>
                </a:lnTo>
                <a:lnTo>
                  <a:pt x="8580" y="5292"/>
                </a:lnTo>
                <a:lnTo>
                  <a:pt x="8508" y="5238"/>
                </a:lnTo>
                <a:lnTo>
                  <a:pt x="8453" y="5202"/>
                </a:lnTo>
                <a:lnTo>
                  <a:pt x="8399" y="5130"/>
                </a:lnTo>
                <a:lnTo>
                  <a:pt x="8363" y="5057"/>
                </a:lnTo>
                <a:lnTo>
                  <a:pt x="8345" y="4985"/>
                </a:lnTo>
                <a:lnTo>
                  <a:pt x="8327" y="4895"/>
                </a:lnTo>
                <a:lnTo>
                  <a:pt x="8345" y="4823"/>
                </a:lnTo>
                <a:lnTo>
                  <a:pt x="8363" y="4732"/>
                </a:lnTo>
                <a:lnTo>
                  <a:pt x="8399" y="4660"/>
                </a:lnTo>
                <a:lnTo>
                  <a:pt x="8453" y="4606"/>
                </a:lnTo>
                <a:lnTo>
                  <a:pt x="8508" y="4552"/>
                </a:lnTo>
                <a:lnTo>
                  <a:pt x="8580" y="4516"/>
                </a:lnTo>
                <a:lnTo>
                  <a:pt x="8670" y="4497"/>
                </a:lnTo>
                <a:lnTo>
                  <a:pt x="8742" y="4479"/>
                </a:lnTo>
                <a:lnTo>
                  <a:pt x="14901" y="4479"/>
                </a:lnTo>
                <a:lnTo>
                  <a:pt x="15082" y="4461"/>
                </a:lnTo>
                <a:lnTo>
                  <a:pt x="15244" y="4407"/>
                </a:lnTo>
                <a:lnTo>
                  <a:pt x="15407" y="4335"/>
                </a:lnTo>
                <a:lnTo>
                  <a:pt x="15533" y="4208"/>
                </a:lnTo>
                <a:lnTo>
                  <a:pt x="15660" y="4082"/>
                </a:lnTo>
                <a:lnTo>
                  <a:pt x="15732" y="3920"/>
                </a:lnTo>
                <a:lnTo>
                  <a:pt x="15786" y="3757"/>
                </a:lnTo>
                <a:lnTo>
                  <a:pt x="15804" y="3576"/>
                </a:lnTo>
                <a:lnTo>
                  <a:pt x="15786" y="3396"/>
                </a:lnTo>
                <a:lnTo>
                  <a:pt x="15732" y="3215"/>
                </a:lnTo>
                <a:lnTo>
                  <a:pt x="15660" y="3071"/>
                </a:lnTo>
                <a:lnTo>
                  <a:pt x="15533" y="2926"/>
                </a:lnTo>
                <a:lnTo>
                  <a:pt x="15407" y="2818"/>
                </a:lnTo>
                <a:lnTo>
                  <a:pt x="15244" y="2727"/>
                </a:lnTo>
                <a:lnTo>
                  <a:pt x="15082" y="2673"/>
                </a:lnTo>
                <a:lnTo>
                  <a:pt x="14901" y="2655"/>
                </a:lnTo>
                <a:lnTo>
                  <a:pt x="14287" y="2655"/>
                </a:lnTo>
                <a:lnTo>
                  <a:pt x="14215" y="2619"/>
                </a:lnTo>
                <a:lnTo>
                  <a:pt x="14143" y="2583"/>
                </a:lnTo>
                <a:lnTo>
                  <a:pt x="14070" y="2547"/>
                </a:lnTo>
                <a:lnTo>
                  <a:pt x="14016" y="2475"/>
                </a:lnTo>
                <a:lnTo>
                  <a:pt x="13980" y="2402"/>
                </a:lnTo>
                <a:lnTo>
                  <a:pt x="13962" y="2330"/>
                </a:lnTo>
                <a:lnTo>
                  <a:pt x="13944" y="2240"/>
                </a:lnTo>
                <a:lnTo>
                  <a:pt x="13962" y="2168"/>
                </a:lnTo>
                <a:lnTo>
                  <a:pt x="13980" y="2077"/>
                </a:lnTo>
                <a:lnTo>
                  <a:pt x="14016" y="2005"/>
                </a:lnTo>
                <a:lnTo>
                  <a:pt x="14070" y="1951"/>
                </a:lnTo>
                <a:lnTo>
                  <a:pt x="14143" y="1897"/>
                </a:lnTo>
                <a:lnTo>
                  <a:pt x="14215" y="1860"/>
                </a:lnTo>
                <a:lnTo>
                  <a:pt x="14287" y="1842"/>
                </a:lnTo>
                <a:lnTo>
                  <a:pt x="14378" y="1824"/>
                </a:lnTo>
                <a:lnTo>
                  <a:pt x="17051" y="1824"/>
                </a:lnTo>
                <a:lnTo>
                  <a:pt x="17231" y="1806"/>
                </a:lnTo>
                <a:lnTo>
                  <a:pt x="17412" y="1752"/>
                </a:lnTo>
                <a:lnTo>
                  <a:pt x="17556" y="1662"/>
                </a:lnTo>
                <a:lnTo>
                  <a:pt x="17701" y="1553"/>
                </a:lnTo>
                <a:lnTo>
                  <a:pt x="17809" y="1427"/>
                </a:lnTo>
                <a:lnTo>
                  <a:pt x="17899" y="1264"/>
                </a:lnTo>
                <a:lnTo>
                  <a:pt x="17954" y="1102"/>
                </a:lnTo>
                <a:lnTo>
                  <a:pt x="17972" y="921"/>
                </a:lnTo>
                <a:lnTo>
                  <a:pt x="17954" y="741"/>
                </a:lnTo>
                <a:lnTo>
                  <a:pt x="17899" y="560"/>
                </a:lnTo>
                <a:lnTo>
                  <a:pt x="17809" y="398"/>
                </a:lnTo>
                <a:lnTo>
                  <a:pt x="17701" y="271"/>
                </a:lnTo>
                <a:lnTo>
                  <a:pt x="17556" y="163"/>
                </a:lnTo>
                <a:lnTo>
                  <a:pt x="17412" y="72"/>
                </a:lnTo>
                <a:lnTo>
                  <a:pt x="17231" y="18"/>
                </a:lnTo>
                <a:lnTo>
                  <a:pt x="17051" y="0"/>
                </a:lnTo>
                <a:close/>
              </a:path>
            </a:pathLst>
          </a:custGeom>
          <a:solidFill>
            <a:schemeClr val="lt1"/>
          </a:solidFill>
          <a:ln>
            <a:noFill/>
          </a:ln>
          <a:effectLst>
            <a:outerShdw blurRad="85725" dist="19050" dir="2400000" algn="bl" rotWithShape="0">
              <a:srgbClr val="A58164">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042" name="Google Shape;3042;p22"/>
          <p:cNvGrpSpPr/>
          <p:nvPr/>
        </p:nvGrpSpPr>
        <p:grpSpPr>
          <a:xfrm>
            <a:off x="4245964" y="3629223"/>
            <a:ext cx="386613" cy="377092"/>
            <a:chOff x="3228225" y="3246725"/>
            <a:chExt cx="356325" cy="347550"/>
          </a:xfrm>
        </p:grpSpPr>
        <p:sp>
          <p:nvSpPr>
            <p:cNvPr id="3043" name="Google Shape;3043;p22"/>
            <p:cNvSpPr/>
            <p:nvPr/>
          </p:nvSpPr>
          <p:spPr>
            <a:xfrm>
              <a:off x="3319400" y="3246725"/>
              <a:ext cx="173625" cy="173625"/>
            </a:xfrm>
            <a:custGeom>
              <a:avLst/>
              <a:gdLst/>
              <a:ahLst/>
              <a:cxnLst/>
              <a:rect l="l" t="t" r="r" b="b"/>
              <a:pathLst>
                <a:path w="6945" h="6945" extrusionOk="0">
                  <a:moveTo>
                    <a:pt x="3466" y="1"/>
                  </a:moveTo>
                  <a:cubicBezTo>
                    <a:pt x="1558" y="1"/>
                    <a:pt x="1" y="1558"/>
                    <a:pt x="1" y="3479"/>
                  </a:cubicBezTo>
                  <a:cubicBezTo>
                    <a:pt x="1" y="5400"/>
                    <a:pt x="1558" y="6945"/>
                    <a:pt x="3466" y="6945"/>
                  </a:cubicBezTo>
                  <a:cubicBezTo>
                    <a:pt x="5387" y="6945"/>
                    <a:pt x="6945" y="5400"/>
                    <a:pt x="6945" y="3479"/>
                  </a:cubicBezTo>
                  <a:cubicBezTo>
                    <a:pt x="6945" y="1558"/>
                    <a:pt x="5387" y="1"/>
                    <a:pt x="3466" y="1"/>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4" name="Google Shape;3044;p22"/>
            <p:cNvSpPr/>
            <p:nvPr/>
          </p:nvSpPr>
          <p:spPr>
            <a:xfrm>
              <a:off x="3410900" y="3313575"/>
              <a:ext cx="173650" cy="173625"/>
            </a:xfrm>
            <a:custGeom>
              <a:avLst/>
              <a:gdLst/>
              <a:ahLst/>
              <a:cxnLst/>
              <a:rect l="l" t="t" r="r" b="b"/>
              <a:pathLst>
                <a:path w="6946" h="6945" extrusionOk="0">
                  <a:moveTo>
                    <a:pt x="3479" y="0"/>
                  </a:moveTo>
                  <a:cubicBezTo>
                    <a:pt x="1558" y="0"/>
                    <a:pt x="1" y="1545"/>
                    <a:pt x="1" y="3466"/>
                  </a:cubicBezTo>
                  <a:cubicBezTo>
                    <a:pt x="1" y="5387"/>
                    <a:pt x="1558" y="6945"/>
                    <a:pt x="3479" y="6945"/>
                  </a:cubicBezTo>
                  <a:cubicBezTo>
                    <a:pt x="5400" y="6945"/>
                    <a:pt x="6945" y="5387"/>
                    <a:pt x="6945" y="3466"/>
                  </a:cubicBezTo>
                  <a:cubicBezTo>
                    <a:pt x="6945" y="1545"/>
                    <a:pt x="5400" y="0"/>
                    <a:pt x="3479" y="0"/>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5" name="Google Shape;3045;p22"/>
            <p:cNvSpPr/>
            <p:nvPr/>
          </p:nvSpPr>
          <p:spPr>
            <a:xfrm>
              <a:off x="3262950" y="3420650"/>
              <a:ext cx="173625" cy="173625"/>
            </a:xfrm>
            <a:custGeom>
              <a:avLst/>
              <a:gdLst/>
              <a:ahLst/>
              <a:cxnLst/>
              <a:rect l="l" t="t" r="r" b="b"/>
              <a:pathLst>
                <a:path w="6945" h="6945" extrusionOk="0">
                  <a:moveTo>
                    <a:pt x="3479" y="1"/>
                  </a:moveTo>
                  <a:cubicBezTo>
                    <a:pt x="1558" y="1"/>
                    <a:pt x="0" y="1545"/>
                    <a:pt x="0" y="3466"/>
                  </a:cubicBezTo>
                  <a:cubicBezTo>
                    <a:pt x="0" y="5387"/>
                    <a:pt x="1558" y="6945"/>
                    <a:pt x="3479" y="6945"/>
                  </a:cubicBezTo>
                  <a:cubicBezTo>
                    <a:pt x="5387" y="6945"/>
                    <a:pt x="6944" y="5387"/>
                    <a:pt x="6944" y="3466"/>
                  </a:cubicBezTo>
                  <a:cubicBezTo>
                    <a:pt x="6944" y="1545"/>
                    <a:pt x="5387" y="1"/>
                    <a:pt x="3479" y="1"/>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6" name="Google Shape;3046;p22"/>
            <p:cNvSpPr/>
            <p:nvPr/>
          </p:nvSpPr>
          <p:spPr>
            <a:xfrm>
              <a:off x="3228225" y="3313575"/>
              <a:ext cx="173625" cy="173625"/>
            </a:xfrm>
            <a:custGeom>
              <a:avLst/>
              <a:gdLst/>
              <a:ahLst/>
              <a:cxnLst/>
              <a:rect l="l" t="t" r="r" b="b"/>
              <a:pathLst>
                <a:path w="6945" h="6945" extrusionOk="0">
                  <a:moveTo>
                    <a:pt x="3466" y="0"/>
                  </a:moveTo>
                  <a:cubicBezTo>
                    <a:pt x="1558" y="0"/>
                    <a:pt x="0" y="1545"/>
                    <a:pt x="0" y="3466"/>
                  </a:cubicBezTo>
                  <a:cubicBezTo>
                    <a:pt x="0" y="5387"/>
                    <a:pt x="1558" y="6945"/>
                    <a:pt x="3466" y="6945"/>
                  </a:cubicBezTo>
                  <a:cubicBezTo>
                    <a:pt x="5387" y="6945"/>
                    <a:pt x="6944" y="5387"/>
                    <a:pt x="6944" y="3466"/>
                  </a:cubicBezTo>
                  <a:cubicBezTo>
                    <a:pt x="6944" y="1545"/>
                    <a:pt x="5387" y="0"/>
                    <a:pt x="3466" y="0"/>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7" name="Google Shape;3047;p22"/>
            <p:cNvSpPr/>
            <p:nvPr/>
          </p:nvSpPr>
          <p:spPr>
            <a:xfrm>
              <a:off x="3376525" y="3420650"/>
              <a:ext cx="173625" cy="173625"/>
            </a:xfrm>
            <a:custGeom>
              <a:avLst/>
              <a:gdLst/>
              <a:ahLst/>
              <a:cxnLst/>
              <a:rect l="l" t="t" r="r" b="b"/>
              <a:pathLst>
                <a:path w="6945" h="6945" extrusionOk="0">
                  <a:moveTo>
                    <a:pt x="3479" y="1"/>
                  </a:moveTo>
                  <a:cubicBezTo>
                    <a:pt x="1558" y="1"/>
                    <a:pt x="0" y="1545"/>
                    <a:pt x="0" y="3466"/>
                  </a:cubicBezTo>
                  <a:cubicBezTo>
                    <a:pt x="0" y="5387"/>
                    <a:pt x="1558" y="6945"/>
                    <a:pt x="3479" y="6945"/>
                  </a:cubicBezTo>
                  <a:cubicBezTo>
                    <a:pt x="5387" y="6945"/>
                    <a:pt x="6944" y="5387"/>
                    <a:pt x="6944" y="3466"/>
                  </a:cubicBezTo>
                  <a:cubicBezTo>
                    <a:pt x="6944" y="1545"/>
                    <a:pt x="5387" y="1"/>
                    <a:pt x="3479" y="1"/>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8" name="Google Shape;3048;p22"/>
            <p:cNvSpPr/>
            <p:nvPr/>
          </p:nvSpPr>
          <p:spPr>
            <a:xfrm>
              <a:off x="3343750" y="3300550"/>
              <a:ext cx="124625" cy="115950"/>
            </a:xfrm>
            <a:custGeom>
              <a:avLst/>
              <a:gdLst/>
              <a:ahLst/>
              <a:cxnLst/>
              <a:rect l="l" t="t" r="r" b="b"/>
              <a:pathLst>
                <a:path w="4985" h="4638" extrusionOk="0">
                  <a:moveTo>
                    <a:pt x="2489" y="1"/>
                  </a:moveTo>
                  <a:cubicBezTo>
                    <a:pt x="2370" y="1"/>
                    <a:pt x="2250" y="10"/>
                    <a:pt x="2129" y="28"/>
                  </a:cubicBezTo>
                  <a:cubicBezTo>
                    <a:pt x="857" y="223"/>
                    <a:pt x="0" y="1417"/>
                    <a:pt x="195" y="2676"/>
                  </a:cubicBezTo>
                  <a:cubicBezTo>
                    <a:pt x="383" y="3827"/>
                    <a:pt x="1367" y="4638"/>
                    <a:pt x="2495" y="4638"/>
                  </a:cubicBezTo>
                  <a:cubicBezTo>
                    <a:pt x="2614" y="4638"/>
                    <a:pt x="2734" y="4629"/>
                    <a:pt x="2856" y="4610"/>
                  </a:cubicBezTo>
                  <a:cubicBezTo>
                    <a:pt x="4115" y="4415"/>
                    <a:pt x="4984" y="3221"/>
                    <a:pt x="4777" y="1962"/>
                  </a:cubicBezTo>
                  <a:cubicBezTo>
                    <a:pt x="4600" y="811"/>
                    <a:pt x="3617" y="1"/>
                    <a:pt x="2489" y="1"/>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9" name="Google Shape;3049;p22"/>
            <p:cNvSpPr/>
            <p:nvPr/>
          </p:nvSpPr>
          <p:spPr>
            <a:xfrm>
              <a:off x="3413825" y="3349725"/>
              <a:ext cx="121075" cy="116250"/>
            </a:xfrm>
            <a:custGeom>
              <a:avLst/>
              <a:gdLst/>
              <a:ahLst/>
              <a:cxnLst/>
              <a:rect l="l" t="t" r="r" b="b"/>
              <a:pathLst>
                <a:path w="4843" h="4650" extrusionOk="0">
                  <a:moveTo>
                    <a:pt x="2421" y="0"/>
                  </a:moveTo>
                  <a:cubicBezTo>
                    <a:pt x="1228" y="0"/>
                    <a:pt x="203" y="928"/>
                    <a:pt x="105" y="2137"/>
                  </a:cubicBezTo>
                  <a:cubicBezTo>
                    <a:pt x="1" y="3409"/>
                    <a:pt x="961" y="4538"/>
                    <a:pt x="2233" y="4642"/>
                  </a:cubicBezTo>
                  <a:cubicBezTo>
                    <a:pt x="2297" y="4647"/>
                    <a:pt x="2361" y="4650"/>
                    <a:pt x="2424" y="4650"/>
                  </a:cubicBezTo>
                  <a:cubicBezTo>
                    <a:pt x="3616" y="4650"/>
                    <a:pt x="4640" y="3734"/>
                    <a:pt x="4738" y="2513"/>
                  </a:cubicBezTo>
                  <a:cubicBezTo>
                    <a:pt x="4842" y="1241"/>
                    <a:pt x="3895" y="112"/>
                    <a:pt x="2610" y="8"/>
                  </a:cubicBezTo>
                  <a:cubicBezTo>
                    <a:pt x="2546" y="3"/>
                    <a:pt x="2484" y="0"/>
                    <a:pt x="2421" y="0"/>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0" name="Google Shape;3050;p22"/>
            <p:cNvSpPr/>
            <p:nvPr/>
          </p:nvSpPr>
          <p:spPr>
            <a:xfrm>
              <a:off x="3305125" y="3429700"/>
              <a:ext cx="118475" cy="116250"/>
            </a:xfrm>
            <a:custGeom>
              <a:avLst/>
              <a:gdLst/>
              <a:ahLst/>
              <a:cxnLst/>
              <a:rect l="l" t="t" r="r" b="b"/>
              <a:pathLst>
                <a:path w="4739" h="4650" extrusionOk="0">
                  <a:moveTo>
                    <a:pt x="2368" y="0"/>
                  </a:moveTo>
                  <a:cubicBezTo>
                    <a:pt x="2336" y="0"/>
                    <a:pt x="2304" y="1"/>
                    <a:pt x="2272" y="2"/>
                  </a:cubicBezTo>
                  <a:cubicBezTo>
                    <a:pt x="1000" y="54"/>
                    <a:pt x="0" y="1131"/>
                    <a:pt x="52" y="2416"/>
                  </a:cubicBezTo>
                  <a:cubicBezTo>
                    <a:pt x="103" y="3677"/>
                    <a:pt x="1141" y="4650"/>
                    <a:pt x="2381" y="4650"/>
                  </a:cubicBezTo>
                  <a:cubicBezTo>
                    <a:pt x="2405" y="4650"/>
                    <a:pt x="2429" y="4650"/>
                    <a:pt x="2454" y="4649"/>
                  </a:cubicBezTo>
                  <a:cubicBezTo>
                    <a:pt x="3739" y="4597"/>
                    <a:pt x="4738" y="3520"/>
                    <a:pt x="4686" y="2235"/>
                  </a:cubicBezTo>
                  <a:cubicBezTo>
                    <a:pt x="4636" y="982"/>
                    <a:pt x="3610" y="0"/>
                    <a:pt x="2368" y="0"/>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1" name="Google Shape;3051;p22"/>
            <p:cNvSpPr/>
            <p:nvPr/>
          </p:nvSpPr>
          <p:spPr>
            <a:xfrm>
              <a:off x="3273650" y="3350375"/>
              <a:ext cx="130475" cy="116125"/>
            </a:xfrm>
            <a:custGeom>
              <a:avLst/>
              <a:gdLst/>
              <a:ahLst/>
              <a:cxnLst/>
              <a:rect l="l" t="t" r="r" b="b"/>
              <a:pathLst>
                <a:path w="5219" h="4645" extrusionOk="0">
                  <a:moveTo>
                    <a:pt x="2603" y="1"/>
                  </a:moveTo>
                  <a:cubicBezTo>
                    <a:pt x="1634" y="1"/>
                    <a:pt x="734" y="616"/>
                    <a:pt x="403" y="1579"/>
                  </a:cubicBezTo>
                  <a:cubicBezTo>
                    <a:pt x="0" y="2799"/>
                    <a:pt x="649" y="4110"/>
                    <a:pt x="1870" y="4525"/>
                  </a:cubicBezTo>
                  <a:cubicBezTo>
                    <a:pt x="2112" y="4606"/>
                    <a:pt x="2358" y="4644"/>
                    <a:pt x="2601" y="4644"/>
                  </a:cubicBezTo>
                  <a:cubicBezTo>
                    <a:pt x="3571" y="4644"/>
                    <a:pt x="4481" y="4034"/>
                    <a:pt x="4803" y="3058"/>
                  </a:cubicBezTo>
                  <a:cubicBezTo>
                    <a:pt x="5218" y="1851"/>
                    <a:pt x="4556" y="527"/>
                    <a:pt x="3349" y="125"/>
                  </a:cubicBezTo>
                  <a:cubicBezTo>
                    <a:pt x="3102" y="41"/>
                    <a:pt x="2850" y="1"/>
                    <a:pt x="2603" y="1"/>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2" name="Google Shape;3052;p22"/>
            <p:cNvSpPr/>
            <p:nvPr/>
          </p:nvSpPr>
          <p:spPr>
            <a:xfrm>
              <a:off x="3386575" y="3430125"/>
              <a:ext cx="123975" cy="116075"/>
            </a:xfrm>
            <a:custGeom>
              <a:avLst/>
              <a:gdLst/>
              <a:ahLst/>
              <a:cxnLst/>
              <a:rect l="l" t="t" r="r" b="b"/>
              <a:pathLst>
                <a:path w="4959" h="4643" extrusionOk="0">
                  <a:moveTo>
                    <a:pt x="2478" y="0"/>
                  </a:moveTo>
                  <a:cubicBezTo>
                    <a:pt x="2367" y="0"/>
                    <a:pt x="2255" y="8"/>
                    <a:pt x="2142" y="24"/>
                  </a:cubicBezTo>
                  <a:cubicBezTo>
                    <a:pt x="870" y="206"/>
                    <a:pt x="0" y="1387"/>
                    <a:pt x="182" y="2646"/>
                  </a:cubicBezTo>
                  <a:cubicBezTo>
                    <a:pt x="348" y="3806"/>
                    <a:pt x="1345" y="4643"/>
                    <a:pt x="2475" y="4643"/>
                  </a:cubicBezTo>
                  <a:cubicBezTo>
                    <a:pt x="2584" y="4643"/>
                    <a:pt x="2693" y="4635"/>
                    <a:pt x="2804" y="4619"/>
                  </a:cubicBezTo>
                  <a:cubicBezTo>
                    <a:pt x="4076" y="4424"/>
                    <a:pt x="4959" y="3256"/>
                    <a:pt x="4777" y="1984"/>
                  </a:cubicBezTo>
                  <a:cubicBezTo>
                    <a:pt x="4600" y="825"/>
                    <a:pt x="3614" y="0"/>
                    <a:pt x="2478" y="0"/>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3" name="Google Shape;3053;p22"/>
            <p:cNvSpPr/>
            <p:nvPr/>
          </p:nvSpPr>
          <p:spPr>
            <a:xfrm>
              <a:off x="3351525" y="3375225"/>
              <a:ext cx="109375" cy="109375"/>
            </a:xfrm>
            <a:custGeom>
              <a:avLst/>
              <a:gdLst/>
              <a:ahLst/>
              <a:cxnLst/>
              <a:rect l="l" t="t" r="r" b="b"/>
              <a:pathLst>
                <a:path w="4375" h="4375" extrusionOk="0">
                  <a:moveTo>
                    <a:pt x="2181" y="1"/>
                  </a:moveTo>
                  <a:cubicBezTo>
                    <a:pt x="974" y="1"/>
                    <a:pt x="1" y="974"/>
                    <a:pt x="1" y="2181"/>
                  </a:cubicBezTo>
                  <a:cubicBezTo>
                    <a:pt x="1" y="3388"/>
                    <a:pt x="974" y="4375"/>
                    <a:pt x="2181" y="4375"/>
                  </a:cubicBezTo>
                  <a:cubicBezTo>
                    <a:pt x="3401" y="4375"/>
                    <a:pt x="4375" y="3388"/>
                    <a:pt x="4375" y="2181"/>
                  </a:cubicBezTo>
                  <a:cubicBezTo>
                    <a:pt x="4375" y="974"/>
                    <a:pt x="3401" y="1"/>
                    <a:pt x="2181" y="1"/>
                  </a:cubicBezTo>
                  <a:close/>
                </a:path>
              </a:pathLst>
            </a:custGeom>
            <a:solidFill>
              <a:schemeClr val="accent3"/>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4" name="Google Shape;3054;p22"/>
            <p:cNvSpPr/>
            <p:nvPr/>
          </p:nvSpPr>
          <p:spPr>
            <a:xfrm>
              <a:off x="3379100" y="3402800"/>
              <a:ext cx="54225" cy="54225"/>
            </a:xfrm>
            <a:custGeom>
              <a:avLst/>
              <a:gdLst/>
              <a:ahLst/>
              <a:cxnLst/>
              <a:rect l="l" t="t" r="r" b="b"/>
              <a:pathLst>
                <a:path w="2169" h="2169" extrusionOk="0">
                  <a:moveTo>
                    <a:pt x="1091" y="1"/>
                  </a:moveTo>
                  <a:cubicBezTo>
                    <a:pt x="481" y="1"/>
                    <a:pt x="1" y="481"/>
                    <a:pt x="1" y="1078"/>
                  </a:cubicBezTo>
                  <a:cubicBezTo>
                    <a:pt x="1" y="1688"/>
                    <a:pt x="481" y="2168"/>
                    <a:pt x="1091" y="2168"/>
                  </a:cubicBezTo>
                  <a:cubicBezTo>
                    <a:pt x="1688" y="2168"/>
                    <a:pt x="2168" y="1688"/>
                    <a:pt x="2168" y="1078"/>
                  </a:cubicBezTo>
                  <a:cubicBezTo>
                    <a:pt x="2168" y="481"/>
                    <a:pt x="1688" y="1"/>
                    <a:pt x="1091" y="1"/>
                  </a:cubicBezTo>
                  <a:close/>
                </a:path>
              </a:pathLst>
            </a:custGeom>
            <a:solidFill>
              <a:srgbClr val="FFFFFF"/>
            </a:solidFill>
            <a:ln>
              <a:noFill/>
            </a:ln>
            <a:effectLst>
              <a:outerShdw blurRad="100013" algn="bl" rotWithShape="0">
                <a:srgbClr val="BEAA4D"/>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5" name="Google Shape;3055;p22"/>
            <p:cNvSpPr/>
            <p:nvPr/>
          </p:nvSpPr>
          <p:spPr>
            <a:xfrm>
              <a:off x="3395000" y="3344725"/>
              <a:ext cx="23075" cy="22725"/>
            </a:xfrm>
            <a:custGeom>
              <a:avLst/>
              <a:gdLst/>
              <a:ahLst/>
              <a:cxnLst/>
              <a:rect l="l" t="t" r="r" b="b"/>
              <a:pathLst>
                <a:path w="923" h="909" extrusionOk="0">
                  <a:moveTo>
                    <a:pt x="455" y="0"/>
                  </a:moveTo>
                  <a:cubicBezTo>
                    <a:pt x="209" y="0"/>
                    <a:pt x="1" y="195"/>
                    <a:pt x="1" y="455"/>
                  </a:cubicBezTo>
                  <a:cubicBezTo>
                    <a:pt x="1" y="688"/>
                    <a:pt x="196" y="909"/>
                    <a:pt x="455" y="909"/>
                  </a:cubicBezTo>
                  <a:cubicBezTo>
                    <a:pt x="715" y="909"/>
                    <a:pt x="922" y="701"/>
                    <a:pt x="909" y="455"/>
                  </a:cubicBezTo>
                  <a:cubicBezTo>
                    <a:pt x="909" y="208"/>
                    <a:pt x="689" y="0"/>
                    <a:pt x="45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6" name="Google Shape;3056;p22"/>
            <p:cNvSpPr/>
            <p:nvPr/>
          </p:nvSpPr>
          <p:spPr>
            <a:xfrm>
              <a:off x="3401825" y="3355750"/>
              <a:ext cx="9100" cy="57800"/>
            </a:xfrm>
            <a:custGeom>
              <a:avLst/>
              <a:gdLst/>
              <a:ahLst/>
              <a:cxnLst/>
              <a:rect l="l" t="t" r="r" b="b"/>
              <a:pathLst>
                <a:path w="364" h="2312" extrusionOk="0">
                  <a:moveTo>
                    <a:pt x="0" y="1"/>
                  </a:moveTo>
                  <a:lnTo>
                    <a:pt x="0" y="2311"/>
                  </a:lnTo>
                  <a:lnTo>
                    <a:pt x="364" y="2311"/>
                  </a:lnTo>
                  <a:lnTo>
                    <a:pt x="36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7" name="Google Shape;3057;p22"/>
            <p:cNvSpPr/>
            <p:nvPr/>
          </p:nvSpPr>
          <p:spPr>
            <a:xfrm>
              <a:off x="3349900" y="3358350"/>
              <a:ext cx="26000" cy="22950"/>
            </a:xfrm>
            <a:custGeom>
              <a:avLst/>
              <a:gdLst/>
              <a:ahLst/>
              <a:cxnLst/>
              <a:rect l="l" t="t" r="r" b="b"/>
              <a:pathLst>
                <a:path w="1040" h="918" extrusionOk="0">
                  <a:moveTo>
                    <a:pt x="517" y="0"/>
                  </a:moveTo>
                  <a:cubicBezTo>
                    <a:pt x="421" y="0"/>
                    <a:pt x="323" y="29"/>
                    <a:pt x="234" y="91"/>
                  </a:cubicBezTo>
                  <a:cubicBezTo>
                    <a:pt x="53" y="234"/>
                    <a:pt x="1" y="520"/>
                    <a:pt x="143" y="740"/>
                  </a:cubicBezTo>
                  <a:cubicBezTo>
                    <a:pt x="228" y="856"/>
                    <a:pt x="369" y="917"/>
                    <a:pt x="512" y="917"/>
                  </a:cubicBezTo>
                  <a:cubicBezTo>
                    <a:pt x="610" y="917"/>
                    <a:pt x="708" y="889"/>
                    <a:pt x="792" y="831"/>
                  </a:cubicBezTo>
                  <a:cubicBezTo>
                    <a:pt x="987" y="688"/>
                    <a:pt x="1039" y="390"/>
                    <a:pt x="883" y="182"/>
                  </a:cubicBezTo>
                  <a:cubicBezTo>
                    <a:pt x="798" y="65"/>
                    <a:pt x="661" y="0"/>
                    <a:pt x="51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8" name="Google Shape;3058;p22"/>
            <p:cNvSpPr/>
            <p:nvPr/>
          </p:nvSpPr>
          <p:spPr>
            <a:xfrm>
              <a:off x="3358675" y="3367125"/>
              <a:ext cx="41875" cy="52250"/>
            </a:xfrm>
            <a:custGeom>
              <a:avLst/>
              <a:gdLst/>
              <a:ahLst/>
              <a:cxnLst/>
              <a:rect l="l" t="t" r="r" b="b"/>
              <a:pathLst>
                <a:path w="1675" h="2090" extrusionOk="0">
                  <a:moveTo>
                    <a:pt x="312" y="0"/>
                  </a:moveTo>
                  <a:lnTo>
                    <a:pt x="0" y="221"/>
                  </a:lnTo>
                  <a:lnTo>
                    <a:pt x="1363" y="2090"/>
                  </a:lnTo>
                  <a:lnTo>
                    <a:pt x="1675" y="1869"/>
                  </a:lnTo>
                  <a:lnTo>
                    <a:pt x="31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9" name="Google Shape;3059;p22"/>
            <p:cNvSpPr/>
            <p:nvPr/>
          </p:nvSpPr>
          <p:spPr>
            <a:xfrm>
              <a:off x="3322975" y="3395100"/>
              <a:ext cx="25975" cy="23225"/>
            </a:xfrm>
            <a:custGeom>
              <a:avLst/>
              <a:gdLst/>
              <a:ahLst/>
              <a:cxnLst/>
              <a:rect l="l" t="t" r="r" b="b"/>
              <a:pathLst>
                <a:path w="1039" h="929" extrusionOk="0">
                  <a:moveTo>
                    <a:pt x="530" y="1"/>
                  </a:moveTo>
                  <a:cubicBezTo>
                    <a:pt x="334" y="1"/>
                    <a:pt x="154" y="123"/>
                    <a:pt x="91" y="322"/>
                  </a:cubicBezTo>
                  <a:cubicBezTo>
                    <a:pt x="0" y="568"/>
                    <a:pt x="130" y="828"/>
                    <a:pt x="377" y="906"/>
                  </a:cubicBezTo>
                  <a:cubicBezTo>
                    <a:pt x="425" y="921"/>
                    <a:pt x="474" y="928"/>
                    <a:pt x="522" y="928"/>
                  </a:cubicBezTo>
                  <a:cubicBezTo>
                    <a:pt x="718" y="928"/>
                    <a:pt x="898" y="806"/>
                    <a:pt x="961" y="607"/>
                  </a:cubicBezTo>
                  <a:cubicBezTo>
                    <a:pt x="1039" y="374"/>
                    <a:pt x="896" y="114"/>
                    <a:pt x="675" y="23"/>
                  </a:cubicBezTo>
                  <a:cubicBezTo>
                    <a:pt x="627" y="8"/>
                    <a:pt x="578" y="1"/>
                    <a:pt x="53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0" name="Google Shape;3060;p22"/>
            <p:cNvSpPr/>
            <p:nvPr/>
          </p:nvSpPr>
          <p:spPr>
            <a:xfrm>
              <a:off x="3334650" y="3402475"/>
              <a:ext cx="58100" cy="26650"/>
            </a:xfrm>
            <a:custGeom>
              <a:avLst/>
              <a:gdLst/>
              <a:ahLst/>
              <a:cxnLst/>
              <a:rect l="l" t="t" r="r" b="b"/>
              <a:pathLst>
                <a:path w="2324" h="1066" extrusionOk="0">
                  <a:moveTo>
                    <a:pt x="117" y="1"/>
                  </a:moveTo>
                  <a:lnTo>
                    <a:pt x="1" y="351"/>
                  </a:lnTo>
                  <a:lnTo>
                    <a:pt x="2207" y="1065"/>
                  </a:lnTo>
                  <a:lnTo>
                    <a:pt x="2324" y="715"/>
                  </a:lnTo>
                  <a:lnTo>
                    <a:pt x="11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1" name="Google Shape;3061;p22"/>
            <p:cNvSpPr/>
            <p:nvPr/>
          </p:nvSpPr>
          <p:spPr>
            <a:xfrm>
              <a:off x="3322975" y="3441025"/>
              <a:ext cx="25975" cy="23050"/>
            </a:xfrm>
            <a:custGeom>
              <a:avLst/>
              <a:gdLst/>
              <a:ahLst/>
              <a:cxnLst/>
              <a:rect l="l" t="t" r="r" b="b"/>
              <a:pathLst>
                <a:path w="1039" h="922" extrusionOk="0">
                  <a:moveTo>
                    <a:pt x="537" y="0"/>
                  </a:moveTo>
                  <a:cubicBezTo>
                    <a:pt x="484" y="0"/>
                    <a:pt x="430" y="10"/>
                    <a:pt x="377" y="29"/>
                  </a:cubicBezTo>
                  <a:cubicBezTo>
                    <a:pt x="130" y="107"/>
                    <a:pt x="0" y="367"/>
                    <a:pt x="91" y="613"/>
                  </a:cubicBezTo>
                  <a:cubicBezTo>
                    <a:pt x="154" y="801"/>
                    <a:pt x="333" y="922"/>
                    <a:pt x="529" y="922"/>
                  </a:cubicBezTo>
                  <a:cubicBezTo>
                    <a:pt x="578" y="922"/>
                    <a:pt x="627" y="914"/>
                    <a:pt x="675" y="899"/>
                  </a:cubicBezTo>
                  <a:cubicBezTo>
                    <a:pt x="909" y="821"/>
                    <a:pt x="1039" y="562"/>
                    <a:pt x="961" y="315"/>
                  </a:cubicBezTo>
                  <a:cubicBezTo>
                    <a:pt x="900" y="122"/>
                    <a:pt x="727" y="0"/>
                    <a:pt x="53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2" name="Google Shape;3062;p22"/>
            <p:cNvSpPr/>
            <p:nvPr/>
          </p:nvSpPr>
          <p:spPr>
            <a:xfrm>
              <a:off x="3334650" y="3430725"/>
              <a:ext cx="58100" cy="26625"/>
            </a:xfrm>
            <a:custGeom>
              <a:avLst/>
              <a:gdLst/>
              <a:ahLst/>
              <a:cxnLst/>
              <a:rect l="l" t="t" r="r" b="b"/>
              <a:pathLst>
                <a:path w="2324" h="1065" extrusionOk="0">
                  <a:moveTo>
                    <a:pt x="2207" y="0"/>
                  </a:moveTo>
                  <a:lnTo>
                    <a:pt x="1" y="714"/>
                  </a:lnTo>
                  <a:lnTo>
                    <a:pt x="117" y="1064"/>
                  </a:lnTo>
                  <a:lnTo>
                    <a:pt x="2324" y="350"/>
                  </a:lnTo>
                  <a:lnTo>
                    <a:pt x="220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3" name="Google Shape;3063;p22"/>
            <p:cNvSpPr/>
            <p:nvPr/>
          </p:nvSpPr>
          <p:spPr>
            <a:xfrm>
              <a:off x="3349575" y="3478000"/>
              <a:ext cx="26650" cy="23250"/>
            </a:xfrm>
            <a:custGeom>
              <a:avLst/>
              <a:gdLst/>
              <a:ahLst/>
              <a:cxnLst/>
              <a:rect l="l" t="t" r="r" b="b"/>
              <a:pathLst>
                <a:path w="1066" h="930" extrusionOk="0">
                  <a:moveTo>
                    <a:pt x="538" y="1"/>
                  </a:moveTo>
                  <a:cubicBezTo>
                    <a:pt x="390" y="1"/>
                    <a:pt x="244" y="66"/>
                    <a:pt x="156" y="186"/>
                  </a:cubicBezTo>
                  <a:cubicBezTo>
                    <a:pt x="1" y="393"/>
                    <a:pt x="40" y="692"/>
                    <a:pt x="247" y="835"/>
                  </a:cubicBezTo>
                  <a:cubicBezTo>
                    <a:pt x="337" y="898"/>
                    <a:pt x="437" y="929"/>
                    <a:pt x="534" y="929"/>
                  </a:cubicBezTo>
                  <a:cubicBezTo>
                    <a:pt x="676" y="929"/>
                    <a:pt x="811" y="862"/>
                    <a:pt x="896" y="731"/>
                  </a:cubicBezTo>
                  <a:cubicBezTo>
                    <a:pt x="1065" y="523"/>
                    <a:pt x="1013" y="225"/>
                    <a:pt x="805" y="82"/>
                  </a:cubicBezTo>
                  <a:cubicBezTo>
                    <a:pt x="725" y="27"/>
                    <a:pt x="631" y="1"/>
                    <a:pt x="53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4" name="Google Shape;3064;p22"/>
            <p:cNvSpPr/>
            <p:nvPr/>
          </p:nvSpPr>
          <p:spPr>
            <a:xfrm>
              <a:off x="3359325" y="3439800"/>
              <a:ext cx="41550" cy="52600"/>
            </a:xfrm>
            <a:custGeom>
              <a:avLst/>
              <a:gdLst/>
              <a:ahLst/>
              <a:cxnLst/>
              <a:rect l="l" t="t" r="r" b="b"/>
              <a:pathLst>
                <a:path w="1662" h="2104" extrusionOk="0">
                  <a:moveTo>
                    <a:pt x="1363" y="0"/>
                  </a:moveTo>
                  <a:lnTo>
                    <a:pt x="0" y="1883"/>
                  </a:lnTo>
                  <a:lnTo>
                    <a:pt x="299" y="2103"/>
                  </a:lnTo>
                  <a:lnTo>
                    <a:pt x="1661" y="221"/>
                  </a:lnTo>
                  <a:lnTo>
                    <a:pt x="136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5" name="Google Shape;3065;p22"/>
            <p:cNvSpPr/>
            <p:nvPr/>
          </p:nvSpPr>
          <p:spPr>
            <a:xfrm>
              <a:off x="3395000" y="3492375"/>
              <a:ext cx="22750" cy="22725"/>
            </a:xfrm>
            <a:custGeom>
              <a:avLst/>
              <a:gdLst/>
              <a:ahLst/>
              <a:cxnLst/>
              <a:rect l="l" t="t" r="r" b="b"/>
              <a:pathLst>
                <a:path w="910" h="909" extrusionOk="0">
                  <a:moveTo>
                    <a:pt x="455" y="0"/>
                  </a:moveTo>
                  <a:cubicBezTo>
                    <a:pt x="209" y="0"/>
                    <a:pt x="1" y="195"/>
                    <a:pt x="1" y="454"/>
                  </a:cubicBezTo>
                  <a:cubicBezTo>
                    <a:pt x="1" y="701"/>
                    <a:pt x="196" y="909"/>
                    <a:pt x="455" y="909"/>
                  </a:cubicBezTo>
                  <a:cubicBezTo>
                    <a:pt x="689" y="909"/>
                    <a:pt x="909" y="714"/>
                    <a:pt x="909" y="454"/>
                  </a:cubicBezTo>
                  <a:cubicBezTo>
                    <a:pt x="909" y="208"/>
                    <a:pt x="702" y="0"/>
                    <a:pt x="45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6" name="Google Shape;3066;p22"/>
            <p:cNvSpPr/>
            <p:nvPr/>
          </p:nvSpPr>
          <p:spPr>
            <a:xfrm>
              <a:off x="3401825" y="3445650"/>
              <a:ext cx="9100" cy="58100"/>
            </a:xfrm>
            <a:custGeom>
              <a:avLst/>
              <a:gdLst/>
              <a:ahLst/>
              <a:cxnLst/>
              <a:rect l="l" t="t" r="r" b="b"/>
              <a:pathLst>
                <a:path w="364" h="2324" extrusionOk="0">
                  <a:moveTo>
                    <a:pt x="0" y="0"/>
                  </a:moveTo>
                  <a:lnTo>
                    <a:pt x="0" y="2323"/>
                  </a:lnTo>
                  <a:lnTo>
                    <a:pt x="364" y="2323"/>
                  </a:lnTo>
                  <a:lnTo>
                    <a:pt x="36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7" name="Google Shape;3067;p22"/>
            <p:cNvSpPr/>
            <p:nvPr/>
          </p:nvSpPr>
          <p:spPr>
            <a:xfrm>
              <a:off x="3436550" y="3478000"/>
              <a:ext cx="26625" cy="22925"/>
            </a:xfrm>
            <a:custGeom>
              <a:avLst/>
              <a:gdLst/>
              <a:ahLst/>
              <a:cxnLst/>
              <a:rect l="l" t="t" r="r" b="b"/>
              <a:pathLst>
                <a:path w="1065" h="917" extrusionOk="0">
                  <a:moveTo>
                    <a:pt x="533" y="1"/>
                  </a:moveTo>
                  <a:cubicBezTo>
                    <a:pt x="440" y="1"/>
                    <a:pt x="345" y="27"/>
                    <a:pt x="260" y="82"/>
                  </a:cubicBezTo>
                  <a:cubicBezTo>
                    <a:pt x="52" y="251"/>
                    <a:pt x="0" y="523"/>
                    <a:pt x="169" y="731"/>
                  </a:cubicBezTo>
                  <a:cubicBezTo>
                    <a:pt x="257" y="850"/>
                    <a:pt x="403" y="916"/>
                    <a:pt x="551" y="916"/>
                  </a:cubicBezTo>
                  <a:cubicBezTo>
                    <a:pt x="644" y="916"/>
                    <a:pt x="738" y="890"/>
                    <a:pt x="818" y="835"/>
                  </a:cubicBezTo>
                  <a:cubicBezTo>
                    <a:pt x="1013" y="692"/>
                    <a:pt x="1065" y="393"/>
                    <a:pt x="909" y="186"/>
                  </a:cubicBezTo>
                  <a:cubicBezTo>
                    <a:pt x="821" y="66"/>
                    <a:pt x="680" y="1"/>
                    <a:pt x="5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8" name="Google Shape;3068;p22"/>
            <p:cNvSpPr/>
            <p:nvPr/>
          </p:nvSpPr>
          <p:spPr>
            <a:xfrm>
              <a:off x="3411875" y="3439800"/>
              <a:ext cx="41575" cy="52600"/>
            </a:xfrm>
            <a:custGeom>
              <a:avLst/>
              <a:gdLst/>
              <a:ahLst/>
              <a:cxnLst/>
              <a:rect l="l" t="t" r="r" b="b"/>
              <a:pathLst>
                <a:path w="1663" h="2104" extrusionOk="0">
                  <a:moveTo>
                    <a:pt x="299" y="0"/>
                  </a:moveTo>
                  <a:lnTo>
                    <a:pt x="1" y="221"/>
                  </a:lnTo>
                  <a:lnTo>
                    <a:pt x="1364" y="2103"/>
                  </a:lnTo>
                  <a:lnTo>
                    <a:pt x="1662" y="1883"/>
                  </a:lnTo>
                  <a:lnTo>
                    <a:pt x="29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9" name="Google Shape;3069;p22"/>
            <p:cNvSpPr/>
            <p:nvPr/>
          </p:nvSpPr>
          <p:spPr>
            <a:xfrm>
              <a:off x="3463800" y="3441025"/>
              <a:ext cx="25975" cy="23050"/>
            </a:xfrm>
            <a:custGeom>
              <a:avLst/>
              <a:gdLst/>
              <a:ahLst/>
              <a:cxnLst/>
              <a:rect l="l" t="t" r="r" b="b"/>
              <a:pathLst>
                <a:path w="1039" h="922" extrusionOk="0">
                  <a:moveTo>
                    <a:pt x="509" y="0"/>
                  </a:moveTo>
                  <a:cubicBezTo>
                    <a:pt x="324" y="0"/>
                    <a:pt x="150" y="122"/>
                    <a:pt x="78" y="315"/>
                  </a:cubicBezTo>
                  <a:cubicBezTo>
                    <a:pt x="1" y="562"/>
                    <a:pt x="130" y="821"/>
                    <a:pt x="377" y="899"/>
                  </a:cubicBezTo>
                  <a:cubicBezTo>
                    <a:pt x="426" y="914"/>
                    <a:pt x="474" y="922"/>
                    <a:pt x="522" y="922"/>
                  </a:cubicBezTo>
                  <a:cubicBezTo>
                    <a:pt x="715" y="922"/>
                    <a:pt x="888" y="801"/>
                    <a:pt x="961" y="613"/>
                  </a:cubicBezTo>
                  <a:cubicBezTo>
                    <a:pt x="1039" y="367"/>
                    <a:pt x="909" y="107"/>
                    <a:pt x="663" y="29"/>
                  </a:cubicBezTo>
                  <a:cubicBezTo>
                    <a:pt x="612" y="10"/>
                    <a:pt x="560"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0" name="Google Shape;3070;p22"/>
            <p:cNvSpPr/>
            <p:nvPr/>
          </p:nvSpPr>
          <p:spPr>
            <a:xfrm>
              <a:off x="3419675" y="3430075"/>
              <a:ext cx="58100" cy="26625"/>
            </a:xfrm>
            <a:custGeom>
              <a:avLst/>
              <a:gdLst/>
              <a:ahLst/>
              <a:cxnLst/>
              <a:rect l="l" t="t" r="r" b="b"/>
              <a:pathLst>
                <a:path w="2324" h="1065" extrusionOk="0">
                  <a:moveTo>
                    <a:pt x="117" y="0"/>
                  </a:moveTo>
                  <a:lnTo>
                    <a:pt x="0" y="351"/>
                  </a:lnTo>
                  <a:lnTo>
                    <a:pt x="2207" y="1064"/>
                  </a:lnTo>
                  <a:lnTo>
                    <a:pt x="2324" y="714"/>
                  </a:lnTo>
                  <a:lnTo>
                    <a:pt x="11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1" name="Google Shape;3071;p22"/>
            <p:cNvSpPr/>
            <p:nvPr/>
          </p:nvSpPr>
          <p:spPr>
            <a:xfrm>
              <a:off x="3463800" y="3395100"/>
              <a:ext cx="25975" cy="23225"/>
            </a:xfrm>
            <a:custGeom>
              <a:avLst/>
              <a:gdLst/>
              <a:ahLst/>
              <a:cxnLst/>
              <a:rect l="l" t="t" r="r" b="b"/>
              <a:pathLst>
                <a:path w="1039" h="929" extrusionOk="0">
                  <a:moveTo>
                    <a:pt x="521" y="1"/>
                  </a:moveTo>
                  <a:cubicBezTo>
                    <a:pt x="474" y="1"/>
                    <a:pt x="425" y="8"/>
                    <a:pt x="377" y="23"/>
                  </a:cubicBezTo>
                  <a:cubicBezTo>
                    <a:pt x="130" y="114"/>
                    <a:pt x="1" y="374"/>
                    <a:pt x="78" y="607"/>
                  </a:cubicBezTo>
                  <a:cubicBezTo>
                    <a:pt x="152" y="806"/>
                    <a:pt x="334" y="928"/>
                    <a:pt x="524" y="928"/>
                  </a:cubicBezTo>
                  <a:cubicBezTo>
                    <a:pt x="570" y="928"/>
                    <a:pt x="617" y="921"/>
                    <a:pt x="663" y="906"/>
                  </a:cubicBezTo>
                  <a:cubicBezTo>
                    <a:pt x="909" y="828"/>
                    <a:pt x="1039" y="568"/>
                    <a:pt x="961" y="322"/>
                  </a:cubicBezTo>
                  <a:cubicBezTo>
                    <a:pt x="888" y="123"/>
                    <a:pt x="714" y="1"/>
                    <a:pt x="52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2" name="Google Shape;3072;p22"/>
            <p:cNvSpPr/>
            <p:nvPr/>
          </p:nvSpPr>
          <p:spPr>
            <a:xfrm>
              <a:off x="3420325" y="3402475"/>
              <a:ext cx="58100" cy="26650"/>
            </a:xfrm>
            <a:custGeom>
              <a:avLst/>
              <a:gdLst/>
              <a:ahLst/>
              <a:cxnLst/>
              <a:rect l="l" t="t" r="r" b="b"/>
              <a:pathLst>
                <a:path w="2324" h="1066" extrusionOk="0">
                  <a:moveTo>
                    <a:pt x="2207" y="1"/>
                  </a:moveTo>
                  <a:lnTo>
                    <a:pt x="0" y="715"/>
                  </a:lnTo>
                  <a:lnTo>
                    <a:pt x="117" y="1065"/>
                  </a:lnTo>
                  <a:lnTo>
                    <a:pt x="2324" y="351"/>
                  </a:lnTo>
                  <a:lnTo>
                    <a:pt x="220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3" name="Google Shape;3073;p22"/>
            <p:cNvSpPr/>
            <p:nvPr/>
          </p:nvSpPr>
          <p:spPr>
            <a:xfrm>
              <a:off x="3436550" y="3358100"/>
              <a:ext cx="26950" cy="23200"/>
            </a:xfrm>
            <a:custGeom>
              <a:avLst/>
              <a:gdLst/>
              <a:ahLst/>
              <a:cxnLst/>
              <a:rect l="l" t="t" r="r" b="b"/>
              <a:pathLst>
                <a:path w="1078" h="928" extrusionOk="0">
                  <a:moveTo>
                    <a:pt x="536" y="1"/>
                  </a:moveTo>
                  <a:cubicBezTo>
                    <a:pt x="393" y="1"/>
                    <a:pt x="254" y="69"/>
                    <a:pt x="169" y="192"/>
                  </a:cubicBezTo>
                  <a:cubicBezTo>
                    <a:pt x="0" y="400"/>
                    <a:pt x="52" y="698"/>
                    <a:pt x="260" y="841"/>
                  </a:cubicBezTo>
                  <a:cubicBezTo>
                    <a:pt x="349" y="899"/>
                    <a:pt x="447" y="927"/>
                    <a:pt x="542" y="927"/>
                  </a:cubicBezTo>
                  <a:cubicBezTo>
                    <a:pt x="682" y="927"/>
                    <a:pt x="816" y="866"/>
                    <a:pt x="909" y="750"/>
                  </a:cubicBezTo>
                  <a:cubicBezTo>
                    <a:pt x="1078" y="530"/>
                    <a:pt x="1026" y="244"/>
                    <a:pt x="818" y="101"/>
                  </a:cubicBezTo>
                  <a:cubicBezTo>
                    <a:pt x="734" y="33"/>
                    <a:pt x="634" y="1"/>
                    <a:pt x="5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4" name="Google Shape;3074;p22"/>
            <p:cNvSpPr/>
            <p:nvPr/>
          </p:nvSpPr>
          <p:spPr>
            <a:xfrm>
              <a:off x="3412200" y="3367425"/>
              <a:ext cx="41900" cy="52275"/>
            </a:xfrm>
            <a:custGeom>
              <a:avLst/>
              <a:gdLst/>
              <a:ahLst/>
              <a:cxnLst/>
              <a:rect l="l" t="t" r="r" b="b"/>
              <a:pathLst>
                <a:path w="1676" h="2091" extrusionOk="0">
                  <a:moveTo>
                    <a:pt x="1364" y="1"/>
                  </a:moveTo>
                  <a:lnTo>
                    <a:pt x="1" y="1870"/>
                  </a:lnTo>
                  <a:lnTo>
                    <a:pt x="299" y="2091"/>
                  </a:lnTo>
                  <a:lnTo>
                    <a:pt x="1675" y="222"/>
                  </a:lnTo>
                  <a:lnTo>
                    <a:pt x="136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75" name="Google Shape;3075;p22"/>
          <p:cNvGrpSpPr/>
          <p:nvPr/>
        </p:nvGrpSpPr>
        <p:grpSpPr>
          <a:xfrm>
            <a:off x="7591843" y="-11199"/>
            <a:ext cx="1757574" cy="1634955"/>
            <a:chOff x="7591843" y="-11199"/>
            <a:chExt cx="1757574" cy="1634955"/>
          </a:xfrm>
        </p:grpSpPr>
        <p:grpSp>
          <p:nvGrpSpPr>
            <p:cNvPr id="3076" name="Google Shape;3076;p22"/>
            <p:cNvGrpSpPr/>
            <p:nvPr/>
          </p:nvGrpSpPr>
          <p:grpSpPr>
            <a:xfrm rot="-912482" flipH="1">
              <a:off x="7715176" y="167807"/>
              <a:ext cx="1514068" cy="1118347"/>
              <a:chOff x="263775" y="238125"/>
              <a:chExt cx="7092450" cy="5238750"/>
            </a:xfrm>
          </p:grpSpPr>
          <p:sp>
            <p:nvSpPr>
              <p:cNvPr id="3077" name="Google Shape;3077;p22"/>
              <p:cNvSpPr/>
              <p:nvPr/>
            </p:nvSpPr>
            <p:spPr>
              <a:xfrm>
                <a:off x="263775" y="238125"/>
                <a:ext cx="7092450" cy="5238750"/>
              </a:xfrm>
              <a:custGeom>
                <a:avLst/>
                <a:gdLst/>
                <a:ahLst/>
                <a:cxnLst/>
                <a:rect l="l" t="t" r="r" b="b"/>
                <a:pathLst>
                  <a:path w="283698" h="209550" extrusionOk="0">
                    <a:moveTo>
                      <a:pt x="0" y="0"/>
                    </a:moveTo>
                    <a:lnTo>
                      <a:pt x="1112" y="3335"/>
                    </a:lnTo>
                    <a:lnTo>
                      <a:pt x="2297" y="6633"/>
                    </a:lnTo>
                    <a:lnTo>
                      <a:pt x="3520" y="9894"/>
                    </a:lnTo>
                    <a:lnTo>
                      <a:pt x="4817" y="13081"/>
                    </a:lnTo>
                    <a:lnTo>
                      <a:pt x="6188" y="16267"/>
                    </a:lnTo>
                    <a:lnTo>
                      <a:pt x="7596" y="19380"/>
                    </a:lnTo>
                    <a:lnTo>
                      <a:pt x="9079" y="22456"/>
                    </a:lnTo>
                    <a:lnTo>
                      <a:pt x="10598" y="25494"/>
                    </a:lnTo>
                    <a:lnTo>
                      <a:pt x="12191" y="28496"/>
                    </a:lnTo>
                    <a:lnTo>
                      <a:pt x="13822" y="31423"/>
                    </a:lnTo>
                    <a:lnTo>
                      <a:pt x="15489" y="34314"/>
                    </a:lnTo>
                    <a:lnTo>
                      <a:pt x="17231" y="37167"/>
                    </a:lnTo>
                    <a:lnTo>
                      <a:pt x="19047" y="39983"/>
                    </a:lnTo>
                    <a:lnTo>
                      <a:pt x="20899" y="42725"/>
                    </a:lnTo>
                    <a:lnTo>
                      <a:pt x="22789" y="45430"/>
                    </a:lnTo>
                    <a:lnTo>
                      <a:pt x="24716" y="48098"/>
                    </a:lnTo>
                    <a:lnTo>
                      <a:pt x="24346" y="48914"/>
                    </a:lnTo>
                    <a:lnTo>
                      <a:pt x="24160" y="49358"/>
                    </a:lnTo>
                    <a:lnTo>
                      <a:pt x="24049" y="49840"/>
                    </a:lnTo>
                    <a:lnTo>
                      <a:pt x="23716" y="51693"/>
                    </a:lnTo>
                    <a:lnTo>
                      <a:pt x="23456" y="53508"/>
                    </a:lnTo>
                    <a:lnTo>
                      <a:pt x="23234" y="55361"/>
                    </a:lnTo>
                    <a:lnTo>
                      <a:pt x="23049" y="57177"/>
                    </a:lnTo>
                    <a:lnTo>
                      <a:pt x="22863" y="59030"/>
                    </a:lnTo>
                    <a:lnTo>
                      <a:pt x="22752" y="60845"/>
                    </a:lnTo>
                    <a:lnTo>
                      <a:pt x="22641" y="62661"/>
                    </a:lnTo>
                    <a:lnTo>
                      <a:pt x="22604" y="64514"/>
                    </a:lnTo>
                    <a:lnTo>
                      <a:pt x="22567" y="66330"/>
                    </a:lnTo>
                    <a:lnTo>
                      <a:pt x="22567" y="68145"/>
                    </a:lnTo>
                    <a:lnTo>
                      <a:pt x="22641" y="69924"/>
                    </a:lnTo>
                    <a:lnTo>
                      <a:pt x="22715" y="71740"/>
                    </a:lnTo>
                    <a:lnTo>
                      <a:pt x="22826" y="73556"/>
                    </a:lnTo>
                    <a:lnTo>
                      <a:pt x="22975" y="75334"/>
                    </a:lnTo>
                    <a:lnTo>
                      <a:pt x="23160" y="77113"/>
                    </a:lnTo>
                    <a:lnTo>
                      <a:pt x="23382" y="78892"/>
                    </a:lnTo>
                    <a:lnTo>
                      <a:pt x="23604" y="80670"/>
                    </a:lnTo>
                    <a:lnTo>
                      <a:pt x="23901" y="82449"/>
                    </a:lnTo>
                    <a:lnTo>
                      <a:pt x="24197" y="84191"/>
                    </a:lnTo>
                    <a:lnTo>
                      <a:pt x="24568" y="85932"/>
                    </a:lnTo>
                    <a:lnTo>
                      <a:pt x="24938" y="87674"/>
                    </a:lnTo>
                    <a:lnTo>
                      <a:pt x="25346" y="89415"/>
                    </a:lnTo>
                    <a:lnTo>
                      <a:pt x="25791" y="91120"/>
                    </a:lnTo>
                    <a:lnTo>
                      <a:pt x="26272" y="92825"/>
                    </a:lnTo>
                    <a:lnTo>
                      <a:pt x="26754" y="94529"/>
                    </a:lnTo>
                    <a:lnTo>
                      <a:pt x="27310" y="96234"/>
                    </a:lnTo>
                    <a:lnTo>
                      <a:pt x="27866" y="97901"/>
                    </a:lnTo>
                    <a:lnTo>
                      <a:pt x="28459" y="99569"/>
                    </a:lnTo>
                    <a:lnTo>
                      <a:pt x="29089" y="101199"/>
                    </a:lnTo>
                    <a:lnTo>
                      <a:pt x="29756" y="102830"/>
                    </a:lnTo>
                    <a:lnTo>
                      <a:pt x="30460" y="104460"/>
                    </a:lnTo>
                    <a:lnTo>
                      <a:pt x="31201" y="106090"/>
                    </a:lnTo>
                    <a:lnTo>
                      <a:pt x="31942" y="107684"/>
                    </a:lnTo>
                    <a:lnTo>
                      <a:pt x="32720" y="109240"/>
                    </a:lnTo>
                    <a:lnTo>
                      <a:pt x="33535" y="110834"/>
                    </a:lnTo>
                    <a:lnTo>
                      <a:pt x="34388" y="112390"/>
                    </a:lnTo>
                    <a:lnTo>
                      <a:pt x="35277" y="113909"/>
                    </a:lnTo>
                    <a:lnTo>
                      <a:pt x="36166" y="115429"/>
                    </a:lnTo>
                    <a:lnTo>
                      <a:pt x="37093" y="116948"/>
                    </a:lnTo>
                    <a:lnTo>
                      <a:pt x="38056" y="118430"/>
                    </a:lnTo>
                    <a:lnTo>
                      <a:pt x="39057" y="119875"/>
                    </a:lnTo>
                    <a:lnTo>
                      <a:pt x="40057" y="121320"/>
                    </a:lnTo>
                    <a:lnTo>
                      <a:pt x="41132" y="122766"/>
                    </a:lnTo>
                    <a:lnTo>
                      <a:pt x="42206" y="124174"/>
                    </a:lnTo>
                    <a:lnTo>
                      <a:pt x="43318" y="125582"/>
                    </a:lnTo>
                    <a:lnTo>
                      <a:pt x="44430" y="126953"/>
                    </a:lnTo>
                    <a:lnTo>
                      <a:pt x="45615" y="128287"/>
                    </a:lnTo>
                    <a:lnTo>
                      <a:pt x="46801" y="129621"/>
                    </a:lnTo>
                    <a:lnTo>
                      <a:pt x="48024" y="130955"/>
                    </a:lnTo>
                    <a:lnTo>
                      <a:pt x="49247" y="132215"/>
                    </a:lnTo>
                    <a:lnTo>
                      <a:pt x="50544" y="133512"/>
                    </a:lnTo>
                    <a:lnTo>
                      <a:pt x="51841" y="134735"/>
                    </a:lnTo>
                    <a:lnTo>
                      <a:pt x="53175" y="135957"/>
                    </a:lnTo>
                    <a:lnTo>
                      <a:pt x="54509" y="137180"/>
                    </a:lnTo>
                    <a:lnTo>
                      <a:pt x="55917" y="138366"/>
                    </a:lnTo>
                    <a:lnTo>
                      <a:pt x="57325" y="139515"/>
                    </a:lnTo>
                    <a:lnTo>
                      <a:pt x="58733" y="140626"/>
                    </a:lnTo>
                    <a:lnTo>
                      <a:pt x="60215" y="141738"/>
                    </a:lnTo>
                    <a:lnTo>
                      <a:pt x="61698" y="142813"/>
                    </a:lnTo>
                    <a:lnTo>
                      <a:pt x="63217" y="143887"/>
                    </a:lnTo>
                    <a:lnTo>
                      <a:pt x="64736" y="144888"/>
                    </a:lnTo>
                    <a:lnTo>
                      <a:pt x="66293" y="145888"/>
                    </a:lnTo>
                    <a:lnTo>
                      <a:pt x="67886" y="146889"/>
                    </a:lnTo>
                    <a:lnTo>
                      <a:pt x="69516" y="147815"/>
                    </a:lnTo>
                    <a:lnTo>
                      <a:pt x="70295" y="148223"/>
                    </a:lnTo>
                    <a:lnTo>
                      <a:pt x="71036" y="148519"/>
                    </a:lnTo>
                    <a:lnTo>
                      <a:pt x="71777" y="148705"/>
                    </a:lnTo>
                    <a:lnTo>
                      <a:pt x="72518" y="148816"/>
                    </a:lnTo>
                    <a:lnTo>
                      <a:pt x="73259" y="148853"/>
                    </a:lnTo>
                    <a:lnTo>
                      <a:pt x="73963" y="148816"/>
                    </a:lnTo>
                    <a:lnTo>
                      <a:pt x="74630" y="148667"/>
                    </a:lnTo>
                    <a:lnTo>
                      <a:pt x="75297" y="148482"/>
                    </a:lnTo>
                    <a:lnTo>
                      <a:pt x="75927" y="148223"/>
                    </a:lnTo>
                    <a:lnTo>
                      <a:pt x="76520" y="147926"/>
                    </a:lnTo>
                    <a:lnTo>
                      <a:pt x="77076" y="147556"/>
                    </a:lnTo>
                    <a:lnTo>
                      <a:pt x="77632" y="147111"/>
                    </a:lnTo>
                    <a:lnTo>
                      <a:pt x="78113" y="146666"/>
                    </a:lnTo>
                    <a:lnTo>
                      <a:pt x="78595" y="146148"/>
                    </a:lnTo>
                    <a:lnTo>
                      <a:pt x="79003" y="145592"/>
                    </a:lnTo>
                    <a:lnTo>
                      <a:pt x="79373" y="145036"/>
                    </a:lnTo>
                    <a:lnTo>
                      <a:pt x="79670" y="144406"/>
                    </a:lnTo>
                    <a:lnTo>
                      <a:pt x="79966" y="143776"/>
                    </a:lnTo>
                    <a:lnTo>
                      <a:pt x="80188" y="143146"/>
                    </a:lnTo>
                    <a:lnTo>
                      <a:pt x="80337" y="142479"/>
                    </a:lnTo>
                    <a:lnTo>
                      <a:pt x="80448" y="141812"/>
                    </a:lnTo>
                    <a:lnTo>
                      <a:pt x="80485" y="141145"/>
                    </a:lnTo>
                    <a:lnTo>
                      <a:pt x="80448" y="140478"/>
                    </a:lnTo>
                    <a:lnTo>
                      <a:pt x="80374" y="139811"/>
                    </a:lnTo>
                    <a:lnTo>
                      <a:pt x="80188" y="139144"/>
                    </a:lnTo>
                    <a:lnTo>
                      <a:pt x="79966" y="138477"/>
                    </a:lnTo>
                    <a:lnTo>
                      <a:pt x="79670" y="137847"/>
                    </a:lnTo>
                    <a:lnTo>
                      <a:pt x="79262" y="137254"/>
                    </a:lnTo>
                    <a:lnTo>
                      <a:pt x="78817" y="136698"/>
                    </a:lnTo>
                    <a:lnTo>
                      <a:pt x="78262" y="136143"/>
                    </a:lnTo>
                    <a:lnTo>
                      <a:pt x="77632" y="135624"/>
                    </a:lnTo>
                    <a:lnTo>
                      <a:pt x="76890" y="135179"/>
                    </a:lnTo>
                    <a:lnTo>
                      <a:pt x="75705" y="134475"/>
                    </a:lnTo>
                    <a:lnTo>
                      <a:pt x="74519" y="133734"/>
                    </a:lnTo>
                    <a:lnTo>
                      <a:pt x="73333" y="132993"/>
                    </a:lnTo>
                    <a:lnTo>
                      <a:pt x="72147" y="132252"/>
                    </a:lnTo>
                    <a:lnTo>
                      <a:pt x="71036" y="131437"/>
                    </a:lnTo>
                    <a:lnTo>
                      <a:pt x="69887" y="130658"/>
                    </a:lnTo>
                    <a:lnTo>
                      <a:pt x="68775" y="129843"/>
                    </a:lnTo>
                    <a:lnTo>
                      <a:pt x="67664" y="128991"/>
                    </a:lnTo>
                    <a:lnTo>
                      <a:pt x="66589" y="128139"/>
                    </a:lnTo>
                    <a:lnTo>
                      <a:pt x="65551" y="127286"/>
                    </a:lnTo>
                    <a:lnTo>
                      <a:pt x="64477" y="126397"/>
                    </a:lnTo>
                    <a:lnTo>
                      <a:pt x="63476" y="125508"/>
                    </a:lnTo>
                    <a:lnTo>
                      <a:pt x="62439" y="124581"/>
                    </a:lnTo>
                    <a:lnTo>
                      <a:pt x="61475" y="123655"/>
                    </a:lnTo>
                    <a:lnTo>
                      <a:pt x="60475" y="122728"/>
                    </a:lnTo>
                    <a:lnTo>
                      <a:pt x="59511" y="121765"/>
                    </a:lnTo>
                    <a:lnTo>
                      <a:pt x="58585" y="120765"/>
                    </a:lnTo>
                    <a:lnTo>
                      <a:pt x="57659" y="119801"/>
                    </a:lnTo>
                    <a:lnTo>
                      <a:pt x="56769" y="118764"/>
                    </a:lnTo>
                    <a:lnTo>
                      <a:pt x="55880" y="117763"/>
                    </a:lnTo>
                    <a:lnTo>
                      <a:pt x="54991" y="116725"/>
                    </a:lnTo>
                    <a:lnTo>
                      <a:pt x="54138" y="115688"/>
                    </a:lnTo>
                    <a:lnTo>
                      <a:pt x="53323" y="114613"/>
                    </a:lnTo>
                    <a:lnTo>
                      <a:pt x="52508" y="113539"/>
                    </a:lnTo>
                    <a:lnTo>
                      <a:pt x="51730" y="112464"/>
                    </a:lnTo>
                    <a:lnTo>
                      <a:pt x="50952" y="111352"/>
                    </a:lnTo>
                    <a:lnTo>
                      <a:pt x="50173" y="110241"/>
                    </a:lnTo>
                    <a:lnTo>
                      <a:pt x="49469" y="109129"/>
                    </a:lnTo>
                    <a:lnTo>
                      <a:pt x="48728" y="108017"/>
                    </a:lnTo>
                    <a:lnTo>
                      <a:pt x="48061" y="106869"/>
                    </a:lnTo>
                    <a:lnTo>
                      <a:pt x="47357" y="105720"/>
                    </a:lnTo>
                    <a:lnTo>
                      <a:pt x="46727" y="104534"/>
                    </a:lnTo>
                    <a:lnTo>
                      <a:pt x="46097" y="103348"/>
                    </a:lnTo>
                    <a:lnTo>
                      <a:pt x="45467" y="102163"/>
                    </a:lnTo>
                    <a:lnTo>
                      <a:pt x="44874" y="100977"/>
                    </a:lnTo>
                    <a:lnTo>
                      <a:pt x="44281" y="99754"/>
                    </a:lnTo>
                    <a:lnTo>
                      <a:pt x="43726" y="98531"/>
                    </a:lnTo>
                    <a:lnTo>
                      <a:pt x="43207" y="97308"/>
                    </a:lnTo>
                    <a:lnTo>
                      <a:pt x="42688" y="96085"/>
                    </a:lnTo>
                    <a:lnTo>
                      <a:pt x="42206" y="94826"/>
                    </a:lnTo>
                    <a:lnTo>
                      <a:pt x="41725" y="93566"/>
                    </a:lnTo>
                    <a:lnTo>
                      <a:pt x="41280" y="92306"/>
                    </a:lnTo>
                    <a:lnTo>
                      <a:pt x="40872" y="91046"/>
                    </a:lnTo>
                    <a:lnTo>
                      <a:pt x="40465" y="89786"/>
                    </a:lnTo>
                    <a:lnTo>
                      <a:pt x="40094" y="88489"/>
                    </a:lnTo>
                    <a:lnTo>
                      <a:pt x="39724" y="87192"/>
                    </a:lnTo>
                    <a:lnTo>
                      <a:pt x="39390" y="85895"/>
                    </a:lnTo>
                    <a:lnTo>
                      <a:pt x="39057" y="84598"/>
                    </a:lnTo>
                    <a:lnTo>
                      <a:pt x="38760" y="83264"/>
                    </a:lnTo>
                    <a:lnTo>
                      <a:pt x="38501" y="81967"/>
                    </a:lnTo>
                    <a:lnTo>
                      <a:pt x="38241" y="80633"/>
                    </a:lnTo>
                    <a:lnTo>
                      <a:pt x="38019" y="79299"/>
                    </a:lnTo>
                    <a:lnTo>
                      <a:pt x="37834" y="77965"/>
                    </a:lnTo>
                    <a:lnTo>
                      <a:pt x="37649" y="76631"/>
                    </a:lnTo>
                    <a:lnTo>
                      <a:pt x="37500" y="75260"/>
                    </a:lnTo>
                    <a:lnTo>
                      <a:pt x="37352" y="73926"/>
                    </a:lnTo>
                    <a:lnTo>
                      <a:pt x="37241" y="72555"/>
                    </a:lnTo>
                    <a:lnTo>
                      <a:pt x="37167" y="71221"/>
                    </a:lnTo>
                    <a:lnTo>
                      <a:pt x="37093" y="69850"/>
                    </a:lnTo>
                    <a:lnTo>
                      <a:pt x="37056" y="68479"/>
                    </a:lnTo>
                    <a:lnTo>
                      <a:pt x="37056" y="67108"/>
                    </a:lnTo>
                    <a:lnTo>
                      <a:pt x="37056" y="65737"/>
                    </a:lnTo>
                    <a:lnTo>
                      <a:pt x="37093" y="64366"/>
                    </a:lnTo>
                    <a:lnTo>
                      <a:pt x="37167" y="62995"/>
                    </a:lnTo>
                    <a:lnTo>
                      <a:pt x="39761" y="65626"/>
                    </a:lnTo>
                    <a:lnTo>
                      <a:pt x="42392" y="68182"/>
                    </a:lnTo>
                    <a:lnTo>
                      <a:pt x="45134" y="70702"/>
                    </a:lnTo>
                    <a:lnTo>
                      <a:pt x="47876" y="73148"/>
                    </a:lnTo>
                    <a:lnTo>
                      <a:pt x="50692" y="75520"/>
                    </a:lnTo>
                    <a:lnTo>
                      <a:pt x="53582" y="77817"/>
                    </a:lnTo>
                    <a:lnTo>
                      <a:pt x="56510" y="80040"/>
                    </a:lnTo>
                    <a:lnTo>
                      <a:pt x="59474" y="82227"/>
                    </a:lnTo>
                    <a:lnTo>
                      <a:pt x="62513" y="84302"/>
                    </a:lnTo>
                    <a:lnTo>
                      <a:pt x="65626" y="86340"/>
                    </a:lnTo>
                    <a:lnTo>
                      <a:pt x="68738" y="88304"/>
                    </a:lnTo>
                    <a:lnTo>
                      <a:pt x="71925" y="90157"/>
                    </a:lnTo>
                    <a:lnTo>
                      <a:pt x="75186" y="91972"/>
                    </a:lnTo>
                    <a:lnTo>
                      <a:pt x="78447" y="93714"/>
                    </a:lnTo>
                    <a:lnTo>
                      <a:pt x="81782" y="95381"/>
                    </a:lnTo>
                    <a:lnTo>
                      <a:pt x="85154" y="96975"/>
                    </a:lnTo>
                    <a:lnTo>
                      <a:pt x="88600" y="98494"/>
                    </a:lnTo>
                    <a:lnTo>
                      <a:pt x="92046" y="99939"/>
                    </a:lnTo>
                    <a:lnTo>
                      <a:pt x="95567" y="101310"/>
                    </a:lnTo>
                    <a:lnTo>
                      <a:pt x="99124" y="102607"/>
                    </a:lnTo>
                    <a:lnTo>
                      <a:pt x="102718" y="103830"/>
                    </a:lnTo>
                    <a:lnTo>
                      <a:pt x="106350" y="104979"/>
                    </a:lnTo>
                    <a:lnTo>
                      <a:pt x="110018" y="106016"/>
                    </a:lnTo>
                    <a:lnTo>
                      <a:pt x="113761" y="107017"/>
                    </a:lnTo>
                    <a:lnTo>
                      <a:pt x="117503" y="107906"/>
                    </a:lnTo>
                    <a:lnTo>
                      <a:pt x="121283" y="108758"/>
                    </a:lnTo>
                    <a:lnTo>
                      <a:pt x="125100" y="109500"/>
                    </a:lnTo>
                    <a:lnTo>
                      <a:pt x="128954" y="110167"/>
                    </a:lnTo>
                    <a:lnTo>
                      <a:pt x="132844" y="110759"/>
                    </a:lnTo>
                    <a:lnTo>
                      <a:pt x="136772" y="111241"/>
                    </a:lnTo>
                    <a:lnTo>
                      <a:pt x="140737" y="111649"/>
                    </a:lnTo>
                    <a:lnTo>
                      <a:pt x="144739" y="112019"/>
                    </a:lnTo>
                    <a:lnTo>
                      <a:pt x="146518" y="112094"/>
                    </a:lnTo>
                    <a:lnTo>
                      <a:pt x="148260" y="112205"/>
                    </a:lnTo>
                    <a:lnTo>
                      <a:pt x="148186" y="114502"/>
                    </a:lnTo>
                    <a:lnTo>
                      <a:pt x="148223" y="116800"/>
                    </a:lnTo>
                    <a:lnTo>
                      <a:pt x="148297" y="119097"/>
                    </a:lnTo>
                    <a:lnTo>
                      <a:pt x="148482" y="121394"/>
                    </a:lnTo>
                    <a:lnTo>
                      <a:pt x="148704" y="123692"/>
                    </a:lnTo>
                    <a:lnTo>
                      <a:pt x="149001" y="125989"/>
                    </a:lnTo>
                    <a:lnTo>
                      <a:pt x="149408" y="128287"/>
                    </a:lnTo>
                    <a:lnTo>
                      <a:pt x="149853" y="130547"/>
                    </a:lnTo>
                    <a:lnTo>
                      <a:pt x="150372" y="132845"/>
                    </a:lnTo>
                    <a:lnTo>
                      <a:pt x="150965" y="135142"/>
                    </a:lnTo>
                    <a:lnTo>
                      <a:pt x="151595" y="137403"/>
                    </a:lnTo>
                    <a:lnTo>
                      <a:pt x="152299" y="139663"/>
                    </a:lnTo>
                    <a:lnTo>
                      <a:pt x="153114" y="141923"/>
                    </a:lnTo>
                    <a:lnTo>
                      <a:pt x="153929" y="144147"/>
                    </a:lnTo>
                    <a:lnTo>
                      <a:pt x="154856" y="146407"/>
                    </a:lnTo>
                    <a:lnTo>
                      <a:pt x="155819" y="148593"/>
                    </a:lnTo>
                    <a:lnTo>
                      <a:pt x="156819" y="150780"/>
                    </a:lnTo>
                    <a:lnTo>
                      <a:pt x="157894" y="152966"/>
                    </a:lnTo>
                    <a:lnTo>
                      <a:pt x="159043" y="155152"/>
                    </a:lnTo>
                    <a:lnTo>
                      <a:pt x="160229" y="157264"/>
                    </a:lnTo>
                    <a:lnTo>
                      <a:pt x="161451" y="159377"/>
                    </a:lnTo>
                    <a:lnTo>
                      <a:pt x="162748" y="161489"/>
                    </a:lnTo>
                    <a:lnTo>
                      <a:pt x="164119" y="163564"/>
                    </a:lnTo>
                    <a:lnTo>
                      <a:pt x="165491" y="165602"/>
                    </a:lnTo>
                    <a:lnTo>
                      <a:pt x="166936" y="167603"/>
                    </a:lnTo>
                    <a:lnTo>
                      <a:pt x="168418" y="169604"/>
                    </a:lnTo>
                    <a:lnTo>
                      <a:pt x="169974" y="171531"/>
                    </a:lnTo>
                    <a:lnTo>
                      <a:pt x="171531" y="173458"/>
                    </a:lnTo>
                    <a:lnTo>
                      <a:pt x="173161" y="175348"/>
                    </a:lnTo>
                    <a:lnTo>
                      <a:pt x="174829" y="177200"/>
                    </a:lnTo>
                    <a:lnTo>
                      <a:pt x="176533" y="179016"/>
                    </a:lnTo>
                    <a:lnTo>
                      <a:pt x="178275" y="180795"/>
                    </a:lnTo>
                    <a:lnTo>
                      <a:pt x="180053" y="182536"/>
                    </a:lnTo>
                    <a:lnTo>
                      <a:pt x="181869" y="184241"/>
                    </a:lnTo>
                    <a:lnTo>
                      <a:pt x="183722" y="185908"/>
                    </a:lnTo>
                    <a:lnTo>
                      <a:pt x="185612" y="187502"/>
                    </a:lnTo>
                    <a:lnTo>
                      <a:pt x="187539" y="189095"/>
                    </a:lnTo>
                    <a:lnTo>
                      <a:pt x="189503" y="190615"/>
                    </a:lnTo>
                    <a:lnTo>
                      <a:pt x="191467" y="192097"/>
                    </a:lnTo>
                    <a:lnTo>
                      <a:pt x="193468" y="193505"/>
                    </a:lnTo>
                    <a:lnTo>
                      <a:pt x="195506" y="194876"/>
                    </a:lnTo>
                    <a:lnTo>
                      <a:pt x="197581" y="196210"/>
                    </a:lnTo>
                    <a:lnTo>
                      <a:pt x="199693" y="197470"/>
                    </a:lnTo>
                    <a:lnTo>
                      <a:pt x="201805" y="198693"/>
                    </a:lnTo>
                    <a:lnTo>
                      <a:pt x="203917" y="199841"/>
                    </a:lnTo>
                    <a:lnTo>
                      <a:pt x="206103" y="200953"/>
                    </a:lnTo>
                    <a:lnTo>
                      <a:pt x="208253" y="201991"/>
                    </a:lnTo>
                    <a:lnTo>
                      <a:pt x="210476" y="202954"/>
                    </a:lnTo>
                    <a:lnTo>
                      <a:pt x="212699" y="203880"/>
                    </a:lnTo>
                    <a:lnTo>
                      <a:pt x="214923" y="204733"/>
                    </a:lnTo>
                    <a:lnTo>
                      <a:pt x="217146" y="205548"/>
                    </a:lnTo>
                    <a:lnTo>
                      <a:pt x="219406" y="206252"/>
                    </a:lnTo>
                    <a:lnTo>
                      <a:pt x="221704" y="206919"/>
                    </a:lnTo>
                    <a:lnTo>
                      <a:pt x="223964" y="207512"/>
                    </a:lnTo>
                    <a:lnTo>
                      <a:pt x="226262" y="208031"/>
                    </a:lnTo>
                    <a:lnTo>
                      <a:pt x="228559" y="208475"/>
                    </a:lnTo>
                    <a:lnTo>
                      <a:pt x="230894" y="208846"/>
                    </a:lnTo>
                    <a:lnTo>
                      <a:pt x="233191" y="209142"/>
                    </a:lnTo>
                    <a:lnTo>
                      <a:pt x="235526" y="209328"/>
                    </a:lnTo>
                    <a:lnTo>
                      <a:pt x="237860" y="209476"/>
                    </a:lnTo>
                    <a:lnTo>
                      <a:pt x="240158" y="209550"/>
                    </a:lnTo>
                    <a:lnTo>
                      <a:pt x="242492" y="209513"/>
                    </a:lnTo>
                    <a:lnTo>
                      <a:pt x="244827" y="209439"/>
                    </a:lnTo>
                    <a:lnTo>
                      <a:pt x="247161" y="209254"/>
                    </a:lnTo>
                    <a:lnTo>
                      <a:pt x="248013" y="209105"/>
                    </a:lnTo>
                    <a:lnTo>
                      <a:pt x="248792" y="208920"/>
                    </a:lnTo>
                    <a:lnTo>
                      <a:pt x="249533" y="208661"/>
                    </a:lnTo>
                    <a:lnTo>
                      <a:pt x="250200" y="208327"/>
                    </a:lnTo>
                    <a:lnTo>
                      <a:pt x="250830" y="207920"/>
                    </a:lnTo>
                    <a:lnTo>
                      <a:pt x="251423" y="207475"/>
                    </a:lnTo>
                    <a:lnTo>
                      <a:pt x="251941" y="206993"/>
                    </a:lnTo>
                    <a:lnTo>
                      <a:pt x="252386" y="206437"/>
                    </a:lnTo>
                    <a:lnTo>
                      <a:pt x="252831" y="205881"/>
                    </a:lnTo>
                    <a:lnTo>
                      <a:pt x="253164" y="205252"/>
                    </a:lnTo>
                    <a:lnTo>
                      <a:pt x="253461" y="204622"/>
                    </a:lnTo>
                    <a:lnTo>
                      <a:pt x="253720" y="203955"/>
                    </a:lnTo>
                    <a:lnTo>
                      <a:pt x="253905" y="203288"/>
                    </a:lnTo>
                    <a:lnTo>
                      <a:pt x="254054" y="202621"/>
                    </a:lnTo>
                    <a:lnTo>
                      <a:pt x="254128" y="201917"/>
                    </a:lnTo>
                    <a:lnTo>
                      <a:pt x="254165" y="201250"/>
                    </a:lnTo>
                    <a:lnTo>
                      <a:pt x="254128" y="200545"/>
                    </a:lnTo>
                    <a:lnTo>
                      <a:pt x="254054" y="199878"/>
                    </a:lnTo>
                    <a:lnTo>
                      <a:pt x="253942" y="199211"/>
                    </a:lnTo>
                    <a:lnTo>
                      <a:pt x="253757" y="198582"/>
                    </a:lnTo>
                    <a:lnTo>
                      <a:pt x="253498" y="197989"/>
                    </a:lnTo>
                    <a:lnTo>
                      <a:pt x="253201" y="197396"/>
                    </a:lnTo>
                    <a:lnTo>
                      <a:pt x="252831" y="196877"/>
                    </a:lnTo>
                    <a:lnTo>
                      <a:pt x="252423" y="196358"/>
                    </a:lnTo>
                    <a:lnTo>
                      <a:pt x="251978" y="195914"/>
                    </a:lnTo>
                    <a:lnTo>
                      <a:pt x="251423" y="195543"/>
                    </a:lnTo>
                    <a:lnTo>
                      <a:pt x="250867" y="195209"/>
                    </a:lnTo>
                    <a:lnTo>
                      <a:pt x="250237" y="194913"/>
                    </a:lnTo>
                    <a:lnTo>
                      <a:pt x="249533" y="194728"/>
                    </a:lnTo>
                    <a:lnTo>
                      <a:pt x="248792" y="194617"/>
                    </a:lnTo>
                    <a:lnTo>
                      <a:pt x="248013" y="194542"/>
                    </a:lnTo>
                    <a:lnTo>
                      <a:pt x="247161" y="194580"/>
                    </a:lnTo>
                    <a:lnTo>
                      <a:pt x="245197" y="194765"/>
                    </a:lnTo>
                    <a:lnTo>
                      <a:pt x="243233" y="194839"/>
                    </a:lnTo>
                    <a:lnTo>
                      <a:pt x="241269" y="194839"/>
                    </a:lnTo>
                    <a:lnTo>
                      <a:pt x="239305" y="194802"/>
                    </a:lnTo>
                    <a:lnTo>
                      <a:pt x="237341" y="194691"/>
                    </a:lnTo>
                    <a:lnTo>
                      <a:pt x="235377" y="194505"/>
                    </a:lnTo>
                    <a:lnTo>
                      <a:pt x="233451" y="194246"/>
                    </a:lnTo>
                    <a:lnTo>
                      <a:pt x="231487" y="193950"/>
                    </a:lnTo>
                    <a:lnTo>
                      <a:pt x="229560" y="193579"/>
                    </a:lnTo>
                    <a:lnTo>
                      <a:pt x="227596" y="193134"/>
                    </a:lnTo>
                    <a:lnTo>
                      <a:pt x="225669" y="192653"/>
                    </a:lnTo>
                    <a:lnTo>
                      <a:pt x="223779" y="192097"/>
                    </a:lnTo>
                    <a:lnTo>
                      <a:pt x="221852" y="191504"/>
                    </a:lnTo>
                    <a:lnTo>
                      <a:pt x="219962" y="190837"/>
                    </a:lnTo>
                    <a:lnTo>
                      <a:pt x="218072" y="190096"/>
                    </a:lnTo>
                    <a:lnTo>
                      <a:pt x="216183" y="189355"/>
                    </a:lnTo>
                    <a:lnTo>
                      <a:pt x="214330" y="188502"/>
                    </a:lnTo>
                    <a:lnTo>
                      <a:pt x="212514" y="187650"/>
                    </a:lnTo>
                    <a:lnTo>
                      <a:pt x="210661" y="186724"/>
                    </a:lnTo>
                    <a:lnTo>
                      <a:pt x="208883" y="185760"/>
                    </a:lnTo>
                    <a:lnTo>
                      <a:pt x="207067" y="184723"/>
                    </a:lnTo>
                    <a:lnTo>
                      <a:pt x="205325" y="183685"/>
                    </a:lnTo>
                    <a:lnTo>
                      <a:pt x="203584" y="182573"/>
                    </a:lnTo>
                    <a:lnTo>
                      <a:pt x="201842" y="181388"/>
                    </a:lnTo>
                    <a:lnTo>
                      <a:pt x="200138" y="180202"/>
                    </a:lnTo>
                    <a:lnTo>
                      <a:pt x="198470" y="178979"/>
                    </a:lnTo>
                    <a:lnTo>
                      <a:pt x="196803" y="177682"/>
                    </a:lnTo>
                    <a:lnTo>
                      <a:pt x="195172" y="176385"/>
                    </a:lnTo>
                    <a:lnTo>
                      <a:pt x="193579" y="175014"/>
                    </a:lnTo>
                    <a:lnTo>
                      <a:pt x="192022" y="173643"/>
                    </a:lnTo>
                    <a:lnTo>
                      <a:pt x="190466" y="172198"/>
                    </a:lnTo>
                    <a:lnTo>
                      <a:pt x="188947" y="170753"/>
                    </a:lnTo>
                    <a:lnTo>
                      <a:pt x="187465" y="169233"/>
                    </a:lnTo>
                    <a:lnTo>
                      <a:pt x="186019" y="167714"/>
                    </a:lnTo>
                    <a:lnTo>
                      <a:pt x="184611" y="166158"/>
                    </a:lnTo>
                    <a:lnTo>
                      <a:pt x="183240" y="164564"/>
                    </a:lnTo>
                    <a:lnTo>
                      <a:pt x="181869" y="162971"/>
                    </a:lnTo>
                    <a:lnTo>
                      <a:pt x="180572" y="161303"/>
                    </a:lnTo>
                    <a:lnTo>
                      <a:pt x="179312" y="159636"/>
                    </a:lnTo>
                    <a:lnTo>
                      <a:pt x="178089" y="157968"/>
                    </a:lnTo>
                    <a:lnTo>
                      <a:pt x="176867" y="156264"/>
                    </a:lnTo>
                    <a:lnTo>
                      <a:pt x="175718" y="154522"/>
                    </a:lnTo>
                    <a:lnTo>
                      <a:pt x="174606" y="152744"/>
                    </a:lnTo>
                    <a:lnTo>
                      <a:pt x="173569" y="150965"/>
                    </a:lnTo>
                    <a:lnTo>
                      <a:pt x="172531" y="149186"/>
                    </a:lnTo>
                    <a:lnTo>
                      <a:pt x="171568" y="147371"/>
                    </a:lnTo>
                    <a:lnTo>
                      <a:pt x="170641" y="145518"/>
                    </a:lnTo>
                    <a:lnTo>
                      <a:pt x="169752" y="143665"/>
                    </a:lnTo>
                    <a:lnTo>
                      <a:pt x="168900" y="141812"/>
                    </a:lnTo>
                    <a:lnTo>
                      <a:pt x="168121" y="139959"/>
                    </a:lnTo>
                    <a:lnTo>
                      <a:pt x="167380" y="138070"/>
                    </a:lnTo>
                    <a:lnTo>
                      <a:pt x="166713" y="136143"/>
                    </a:lnTo>
                    <a:lnTo>
                      <a:pt x="166083" y="134253"/>
                    </a:lnTo>
                    <a:lnTo>
                      <a:pt x="165491" y="132326"/>
                    </a:lnTo>
                    <a:lnTo>
                      <a:pt x="164972" y="130436"/>
                    </a:lnTo>
                    <a:lnTo>
                      <a:pt x="164527" y="128509"/>
                    </a:lnTo>
                    <a:lnTo>
                      <a:pt x="164119" y="126582"/>
                    </a:lnTo>
                    <a:lnTo>
                      <a:pt x="163749" y="124618"/>
                    </a:lnTo>
                    <a:lnTo>
                      <a:pt x="163452" y="122691"/>
                    </a:lnTo>
                    <a:lnTo>
                      <a:pt x="163230" y="120765"/>
                    </a:lnTo>
                    <a:lnTo>
                      <a:pt x="163045" y="118838"/>
                    </a:lnTo>
                    <a:lnTo>
                      <a:pt x="162934" y="116911"/>
                    </a:lnTo>
                    <a:lnTo>
                      <a:pt x="162897" y="114947"/>
                    </a:lnTo>
                    <a:lnTo>
                      <a:pt x="162934" y="113020"/>
                    </a:lnTo>
                    <a:lnTo>
                      <a:pt x="167714" y="113242"/>
                    </a:lnTo>
                    <a:lnTo>
                      <a:pt x="172531" y="113428"/>
                    </a:lnTo>
                    <a:lnTo>
                      <a:pt x="177311" y="113576"/>
                    </a:lnTo>
                    <a:lnTo>
                      <a:pt x="182128" y="113724"/>
                    </a:lnTo>
                    <a:lnTo>
                      <a:pt x="186946" y="113798"/>
                    </a:lnTo>
                    <a:lnTo>
                      <a:pt x="191763" y="113872"/>
                    </a:lnTo>
                    <a:lnTo>
                      <a:pt x="196580" y="113909"/>
                    </a:lnTo>
                    <a:lnTo>
                      <a:pt x="206178" y="113909"/>
                    </a:lnTo>
                    <a:lnTo>
                      <a:pt x="210995" y="113835"/>
                    </a:lnTo>
                    <a:lnTo>
                      <a:pt x="215812" y="113761"/>
                    </a:lnTo>
                    <a:lnTo>
                      <a:pt x="220592" y="113650"/>
                    </a:lnTo>
                    <a:lnTo>
                      <a:pt x="225409" y="113502"/>
                    </a:lnTo>
                    <a:lnTo>
                      <a:pt x="230190" y="113353"/>
                    </a:lnTo>
                    <a:lnTo>
                      <a:pt x="235007" y="113168"/>
                    </a:lnTo>
                    <a:lnTo>
                      <a:pt x="239787" y="112946"/>
                    </a:lnTo>
                    <a:lnTo>
                      <a:pt x="242085" y="112872"/>
                    </a:lnTo>
                    <a:lnTo>
                      <a:pt x="244641" y="112798"/>
                    </a:lnTo>
                    <a:lnTo>
                      <a:pt x="247421" y="112723"/>
                    </a:lnTo>
                    <a:lnTo>
                      <a:pt x="250385" y="112612"/>
                    </a:lnTo>
                    <a:lnTo>
                      <a:pt x="253498" y="112464"/>
                    </a:lnTo>
                    <a:lnTo>
                      <a:pt x="256684" y="112242"/>
                    </a:lnTo>
                    <a:lnTo>
                      <a:pt x="258278" y="112094"/>
                    </a:lnTo>
                    <a:lnTo>
                      <a:pt x="259908" y="111945"/>
                    </a:lnTo>
                    <a:lnTo>
                      <a:pt x="261502" y="111723"/>
                    </a:lnTo>
                    <a:lnTo>
                      <a:pt x="263095" y="111501"/>
                    </a:lnTo>
                    <a:lnTo>
                      <a:pt x="264688" y="111241"/>
                    </a:lnTo>
                    <a:lnTo>
                      <a:pt x="266282" y="110945"/>
                    </a:lnTo>
                    <a:lnTo>
                      <a:pt x="267801" y="110611"/>
                    </a:lnTo>
                    <a:lnTo>
                      <a:pt x="269320" y="110204"/>
                    </a:lnTo>
                    <a:lnTo>
                      <a:pt x="270766" y="109796"/>
                    </a:lnTo>
                    <a:lnTo>
                      <a:pt x="272211" y="109314"/>
                    </a:lnTo>
                    <a:lnTo>
                      <a:pt x="273582" y="108796"/>
                    </a:lnTo>
                    <a:lnTo>
                      <a:pt x="274916" y="108203"/>
                    </a:lnTo>
                    <a:lnTo>
                      <a:pt x="276176" y="107573"/>
                    </a:lnTo>
                    <a:lnTo>
                      <a:pt x="276769" y="107202"/>
                    </a:lnTo>
                    <a:lnTo>
                      <a:pt x="277362" y="106869"/>
                    </a:lnTo>
                    <a:lnTo>
                      <a:pt x="277917" y="106498"/>
                    </a:lnTo>
                    <a:lnTo>
                      <a:pt x="278473" y="106090"/>
                    </a:lnTo>
                    <a:lnTo>
                      <a:pt x="278992" y="105683"/>
                    </a:lnTo>
                    <a:lnTo>
                      <a:pt x="279511" y="105275"/>
                    </a:lnTo>
                    <a:lnTo>
                      <a:pt x="279992" y="104831"/>
                    </a:lnTo>
                    <a:lnTo>
                      <a:pt x="280474" y="104386"/>
                    </a:lnTo>
                    <a:lnTo>
                      <a:pt x="280919" y="103904"/>
                    </a:lnTo>
                    <a:lnTo>
                      <a:pt x="281326" y="103422"/>
                    </a:lnTo>
                    <a:lnTo>
                      <a:pt x="281734" y="102904"/>
                    </a:lnTo>
                    <a:lnTo>
                      <a:pt x="282105" y="102348"/>
                    </a:lnTo>
                    <a:lnTo>
                      <a:pt x="282438" y="101829"/>
                    </a:lnTo>
                    <a:lnTo>
                      <a:pt x="282772" y="101236"/>
                    </a:lnTo>
                    <a:lnTo>
                      <a:pt x="283142" y="100458"/>
                    </a:lnTo>
                    <a:lnTo>
                      <a:pt x="283402" y="99717"/>
                    </a:lnTo>
                    <a:lnTo>
                      <a:pt x="283587" y="98939"/>
                    </a:lnTo>
                    <a:lnTo>
                      <a:pt x="283661" y="98198"/>
                    </a:lnTo>
                    <a:lnTo>
                      <a:pt x="283698" y="97457"/>
                    </a:lnTo>
                    <a:lnTo>
                      <a:pt x="283624" y="96752"/>
                    </a:lnTo>
                    <a:lnTo>
                      <a:pt x="283476" y="96048"/>
                    </a:lnTo>
                    <a:lnTo>
                      <a:pt x="283290" y="95418"/>
                    </a:lnTo>
                    <a:lnTo>
                      <a:pt x="282994" y="94751"/>
                    </a:lnTo>
                    <a:lnTo>
                      <a:pt x="282660" y="94159"/>
                    </a:lnTo>
                    <a:lnTo>
                      <a:pt x="282290" y="93566"/>
                    </a:lnTo>
                    <a:lnTo>
                      <a:pt x="281882" y="93047"/>
                    </a:lnTo>
                    <a:lnTo>
                      <a:pt x="281401" y="92528"/>
                    </a:lnTo>
                    <a:lnTo>
                      <a:pt x="280882" y="92083"/>
                    </a:lnTo>
                    <a:lnTo>
                      <a:pt x="280326" y="91676"/>
                    </a:lnTo>
                    <a:lnTo>
                      <a:pt x="279770" y="91305"/>
                    </a:lnTo>
                    <a:lnTo>
                      <a:pt x="279140" y="90972"/>
                    </a:lnTo>
                    <a:lnTo>
                      <a:pt x="278510" y="90712"/>
                    </a:lnTo>
                    <a:lnTo>
                      <a:pt x="277880" y="90490"/>
                    </a:lnTo>
                    <a:lnTo>
                      <a:pt x="277213" y="90342"/>
                    </a:lnTo>
                    <a:lnTo>
                      <a:pt x="276546" y="90231"/>
                    </a:lnTo>
                    <a:lnTo>
                      <a:pt x="275916" y="90194"/>
                    </a:lnTo>
                    <a:lnTo>
                      <a:pt x="275249" y="90231"/>
                    </a:lnTo>
                    <a:lnTo>
                      <a:pt x="274582" y="90305"/>
                    </a:lnTo>
                    <a:lnTo>
                      <a:pt x="273952" y="90490"/>
                    </a:lnTo>
                    <a:lnTo>
                      <a:pt x="273322" y="90712"/>
                    </a:lnTo>
                    <a:lnTo>
                      <a:pt x="272692" y="91046"/>
                    </a:lnTo>
                    <a:lnTo>
                      <a:pt x="272100" y="91453"/>
                    </a:lnTo>
                    <a:lnTo>
                      <a:pt x="271544" y="91898"/>
                    </a:lnTo>
                    <a:lnTo>
                      <a:pt x="271025" y="92491"/>
                    </a:lnTo>
                    <a:lnTo>
                      <a:pt x="270543" y="93121"/>
                    </a:lnTo>
                    <a:lnTo>
                      <a:pt x="270136" y="93862"/>
                    </a:lnTo>
                    <a:lnTo>
                      <a:pt x="269950" y="94159"/>
                    </a:lnTo>
                    <a:lnTo>
                      <a:pt x="269691" y="94492"/>
                    </a:lnTo>
                    <a:lnTo>
                      <a:pt x="269432" y="94751"/>
                    </a:lnTo>
                    <a:lnTo>
                      <a:pt x="269098" y="95048"/>
                    </a:lnTo>
                    <a:lnTo>
                      <a:pt x="268728" y="95307"/>
                    </a:lnTo>
                    <a:lnTo>
                      <a:pt x="268357" y="95567"/>
                    </a:lnTo>
                    <a:lnTo>
                      <a:pt x="267912" y="95789"/>
                    </a:lnTo>
                    <a:lnTo>
                      <a:pt x="267431" y="96048"/>
                    </a:lnTo>
                    <a:lnTo>
                      <a:pt x="266949" y="96271"/>
                    </a:lnTo>
                    <a:lnTo>
                      <a:pt x="266393" y="96456"/>
                    </a:lnTo>
                    <a:lnTo>
                      <a:pt x="265244" y="96864"/>
                    </a:lnTo>
                    <a:lnTo>
                      <a:pt x="263947" y="97197"/>
                    </a:lnTo>
                    <a:lnTo>
                      <a:pt x="262576" y="97494"/>
                    </a:lnTo>
                    <a:lnTo>
                      <a:pt x="261094" y="97790"/>
                    </a:lnTo>
                    <a:lnTo>
                      <a:pt x="259538" y="98012"/>
                    </a:lnTo>
                    <a:lnTo>
                      <a:pt x="257907" y="98235"/>
                    </a:lnTo>
                    <a:lnTo>
                      <a:pt x="256203" y="98420"/>
                    </a:lnTo>
                    <a:lnTo>
                      <a:pt x="254461" y="98568"/>
                    </a:lnTo>
                    <a:lnTo>
                      <a:pt x="252645" y="98679"/>
                    </a:lnTo>
                    <a:lnTo>
                      <a:pt x="250830" y="98791"/>
                    </a:lnTo>
                    <a:lnTo>
                      <a:pt x="248977" y="98865"/>
                    </a:lnTo>
                    <a:lnTo>
                      <a:pt x="245271" y="98976"/>
                    </a:lnTo>
                    <a:lnTo>
                      <a:pt x="241603" y="99013"/>
                    </a:lnTo>
                    <a:lnTo>
                      <a:pt x="238083" y="99013"/>
                    </a:lnTo>
                    <a:lnTo>
                      <a:pt x="234748" y="98976"/>
                    </a:lnTo>
                    <a:lnTo>
                      <a:pt x="229078" y="98902"/>
                    </a:lnTo>
                    <a:lnTo>
                      <a:pt x="226929" y="98865"/>
                    </a:lnTo>
                    <a:lnTo>
                      <a:pt x="225298" y="98902"/>
                    </a:lnTo>
                    <a:lnTo>
                      <a:pt x="220481" y="99050"/>
                    </a:lnTo>
                    <a:lnTo>
                      <a:pt x="215627" y="99161"/>
                    </a:lnTo>
                    <a:lnTo>
                      <a:pt x="210773" y="99198"/>
                    </a:lnTo>
                    <a:lnTo>
                      <a:pt x="205955" y="99235"/>
                    </a:lnTo>
                    <a:lnTo>
                      <a:pt x="201101" y="99235"/>
                    </a:lnTo>
                    <a:lnTo>
                      <a:pt x="196284" y="99198"/>
                    </a:lnTo>
                    <a:lnTo>
                      <a:pt x="191429" y="99124"/>
                    </a:lnTo>
                    <a:lnTo>
                      <a:pt x="186575" y="99050"/>
                    </a:lnTo>
                    <a:lnTo>
                      <a:pt x="186612" y="98012"/>
                    </a:lnTo>
                    <a:lnTo>
                      <a:pt x="186649" y="96975"/>
                    </a:lnTo>
                    <a:lnTo>
                      <a:pt x="186760" y="95974"/>
                    </a:lnTo>
                    <a:lnTo>
                      <a:pt x="186872" y="94974"/>
                    </a:lnTo>
                    <a:lnTo>
                      <a:pt x="187020" y="93973"/>
                    </a:lnTo>
                    <a:lnTo>
                      <a:pt x="187168" y="93010"/>
                    </a:lnTo>
                    <a:lnTo>
                      <a:pt x="187353" y="92046"/>
                    </a:lnTo>
                    <a:lnTo>
                      <a:pt x="187576" y="91120"/>
                    </a:lnTo>
                    <a:lnTo>
                      <a:pt x="187835" y="90194"/>
                    </a:lnTo>
                    <a:lnTo>
                      <a:pt x="188094" y="89267"/>
                    </a:lnTo>
                    <a:lnTo>
                      <a:pt x="188391" y="88341"/>
                    </a:lnTo>
                    <a:lnTo>
                      <a:pt x="188724" y="87451"/>
                    </a:lnTo>
                    <a:lnTo>
                      <a:pt x="189058" y="86562"/>
                    </a:lnTo>
                    <a:lnTo>
                      <a:pt x="189428" y="85710"/>
                    </a:lnTo>
                    <a:lnTo>
                      <a:pt x="189836" y="84858"/>
                    </a:lnTo>
                    <a:lnTo>
                      <a:pt x="190244" y="84005"/>
                    </a:lnTo>
                    <a:lnTo>
                      <a:pt x="190688" y="83153"/>
                    </a:lnTo>
                    <a:lnTo>
                      <a:pt x="191133" y="82338"/>
                    </a:lnTo>
                    <a:lnTo>
                      <a:pt x="191615" y="81523"/>
                    </a:lnTo>
                    <a:lnTo>
                      <a:pt x="192096" y="80744"/>
                    </a:lnTo>
                    <a:lnTo>
                      <a:pt x="192615" y="79929"/>
                    </a:lnTo>
                    <a:lnTo>
                      <a:pt x="193171" y="79188"/>
                    </a:lnTo>
                    <a:lnTo>
                      <a:pt x="193727" y="78410"/>
                    </a:lnTo>
                    <a:lnTo>
                      <a:pt x="194283" y="77669"/>
                    </a:lnTo>
                    <a:lnTo>
                      <a:pt x="195506" y="76187"/>
                    </a:lnTo>
                    <a:lnTo>
                      <a:pt x="196765" y="74778"/>
                    </a:lnTo>
                    <a:lnTo>
                      <a:pt x="198137" y="73407"/>
                    </a:lnTo>
                    <a:lnTo>
                      <a:pt x="199508" y="72110"/>
                    </a:lnTo>
                    <a:lnTo>
                      <a:pt x="200990" y="70813"/>
                    </a:lnTo>
                    <a:lnTo>
                      <a:pt x="202509" y="69591"/>
                    </a:lnTo>
                    <a:lnTo>
                      <a:pt x="204065" y="68405"/>
                    </a:lnTo>
                    <a:lnTo>
                      <a:pt x="205659" y="67256"/>
                    </a:lnTo>
                    <a:lnTo>
                      <a:pt x="207326" y="66181"/>
                    </a:lnTo>
                    <a:lnTo>
                      <a:pt x="208994" y="65107"/>
                    </a:lnTo>
                    <a:lnTo>
                      <a:pt x="210735" y="64106"/>
                    </a:lnTo>
                    <a:lnTo>
                      <a:pt x="212477" y="63143"/>
                    </a:lnTo>
                    <a:lnTo>
                      <a:pt x="214256" y="62254"/>
                    </a:lnTo>
                    <a:lnTo>
                      <a:pt x="216071" y="61364"/>
                    </a:lnTo>
                    <a:lnTo>
                      <a:pt x="217887" y="60549"/>
                    </a:lnTo>
                    <a:lnTo>
                      <a:pt x="219703" y="59734"/>
                    </a:lnTo>
                    <a:lnTo>
                      <a:pt x="221556" y="58993"/>
                    </a:lnTo>
                    <a:lnTo>
                      <a:pt x="223408" y="58289"/>
                    </a:lnTo>
                    <a:lnTo>
                      <a:pt x="225261" y="57622"/>
                    </a:lnTo>
                    <a:lnTo>
                      <a:pt x="227114" y="56992"/>
                    </a:lnTo>
                    <a:lnTo>
                      <a:pt x="227929" y="56695"/>
                    </a:lnTo>
                    <a:lnTo>
                      <a:pt x="228670" y="56325"/>
                    </a:lnTo>
                    <a:lnTo>
                      <a:pt x="229300" y="55917"/>
                    </a:lnTo>
                    <a:lnTo>
                      <a:pt x="229893" y="55435"/>
                    </a:lnTo>
                    <a:lnTo>
                      <a:pt x="230412" y="54954"/>
                    </a:lnTo>
                    <a:lnTo>
                      <a:pt x="230857" y="54398"/>
                    </a:lnTo>
                    <a:lnTo>
                      <a:pt x="231227" y="53805"/>
                    </a:lnTo>
                    <a:lnTo>
                      <a:pt x="231561" y="53175"/>
                    </a:lnTo>
                    <a:lnTo>
                      <a:pt x="231820" y="52545"/>
                    </a:lnTo>
                    <a:lnTo>
                      <a:pt x="232005" y="51878"/>
                    </a:lnTo>
                    <a:lnTo>
                      <a:pt x="232117" y="51174"/>
                    </a:lnTo>
                    <a:lnTo>
                      <a:pt x="232191" y="50507"/>
                    </a:lnTo>
                    <a:lnTo>
                      <a:pt x="232228" y="49803"/>
                    </a:lnTo>
                    <a:lnTo>
                      <a:pt x="232154" y="49136"/>
                    </a:lnTo>
                    <a:lnTo>
                      <a:pt x="232079" y="48432"/>
                    </a:lnTo>
                    <a:lnTo>
                      <a:pt x="231931" y="47765"/>
                    </a:lnTo>
                    <a:lnTo>
                      <a:pt x="231709" y="47135"/>
                    </a:lnTo>
                    <a:lnTo>
                      <a:pt x="231450" y="46468"/>
                    </a:lnTo>
                    <a:lnTo>
                      <a:pt x="231153" y="45875"/>
                    </a:lnTo>
                    <a:lnTo>
                      <a:pt x="230783" y="45319"/>
                    </a:lnTo>
                    <a:lnTo>
                      <a:pt x="230375" y="44763"/>
                    </a:lnTo>
                    <a:lnTo>
                      <a:pt x="229930" y="44282"/>
                    </a:lnTo>
                    <a:lnTo>
                      <a:pt x="229449" y="43837"/>
                    </a:lnTo>
                    <a:lnTo>
                      <a:pt x="228893" y="43466"/>
                    </a:lnTo>
                    <a:lnTo>
                      <a:pt x="228337" y="43133"/>
                    </a:lnTo>
                    <a:lnTo>
                      <a:pt x="227707" y="42873"/>
                    </a:lnTo>
                    <a:lnTo>
                      <a:pt x="227040" y="42651"/>
                    </a:lnTo>
                    <a:lnTo>
                      <a:pt x="226373" y="42540"/>
                    </a:lnTo>
                    <a:lnTo>
                      <a:pt x="225632" y="42503"/>
                    </a:lnTo>
                    <a:lnTo>
                      <a:pt x="224854" y="42540"/>
                    </a:lnTo>
                    <a:lnTo>
                      <a:pt x="224075" y="42651"/>
                    </a:lnTo>
                    <a:lnTo>
                      <a:pt x="223223" y="42911"/>
                    </a:lnTo>
                    <a:lnTo>
                      <a:pt x="220852" y="43689"/>
                    </a:lnTo>
                    <a:lnTo>
                      <a:pt x="218443" y="44578"/>
                    </a:lnTo>
                    <a:lnTo>
                      <a:pt x="216071" y="45504"/>
                    </a:lnTo>
                    <a:lnTo>
                      <a:pt x="213700" y="46468"/>
                    </a:lnTo>
                    <a:lnTo>
                      <a:pt x="211328" y="47542"/>
                    </a:lnTo>
                    <a:lnTo>
                      <a:pt x="208994" y="48654"/>
                    </a:lnTo>
                    <a:lnTo>
                      <a:pt x="206696" y="49803"/>
                    </a:lnTo>
                    <a:lnTo>
                      <a:pt x="204436" y="51026"/>
                    </a:lnTo>
                    <a:lnTo>
                      <a:pt x="202176" y="52323"/>
                    </a:lnTo>
                    <a:lnTo>
                      <a:pt x="199989" y="53694"/>
                    </a:lnTo>
                    <a:lnTo>
                      <a:pt x="197840" y="55102"/>
                    </a:lnTo>
                    <a:lnTo>
                      <a:pt x="195728" y="56584"/>
                    </a:lnTo>
                    <a:lnTo>
                      <a:pt x="193690" y="58103"/>
                    </a:lnTo>
                    <a:lnTo>
                      <a:pt x="191726" y="59697"/>
                    </a:lnTo>
                    <a:lnTo>
                      <a:pt x="190725" y="60512"/>
                    </a:lnTo>
                    <a:lnTo>
                      <a:pt x="189799" y="61364"/>
                    </a:lnTo>
                    <a:lnTo>
                      <a:pt x="188873" y="62217"/>
                    </a:lnTo>
                    <a:lnTo>
                      <a:pt x="187946" y="63069"/>
                    </a:lnTo>
                    <a:lnTo>
                      <a:pt x="187057" y="63958"/>
                    </a:lnTo>
                    <a:lnTo>
                      <a:pt x="186168" y="64847"/>
                    </a:lnTo>
                    <a:lnTo>
                      <a:pt x="185315" y="65737"/>
                    </a:lnTo>
                    <a:lnTo>
                      <a:pt x="184463" y="66663"/>
                    </a:lnTo>
                    <a:lnTo>
                      <a:pt x="183648" y="67627"/>
                    </a:lnTo>
                    <a:lnTo>
                      <a:pt x="182870" y="68553"/>
                    </a:lnTo>
                    <a:lnTo>
                      <a:pt x="182091" y="69554"/>
                    </a:lnTo>
                    <a:lnTo>
                      <a:pt x="181350" y="70517"/>
                    </a:lnTo>
                    <a:lnTo>
                      <a:pt x="180646" y="71518"/>
                    </a:lnTo>
                    <a:lnTo>
                      <a:pt x="179942" y="72518"/>
                    </a:lnTo>
                    <a:lnTo>
                      <a:pt x="179275" y="73556"/>
                    </a:lnTo>
                    <a:lnTo>
                      <a:pt x="178608" y="74593"/>
                    </a:lnTo>
                    <a:lnTo>
                      <a:pt x="177978" y="75668"/>
                    </a:lnTo>
                    <a:lnTo>
                      <a:pt x="177385" y="76742"/>
                    </a:lnTo>
                    <a:lnTo>
                      <a:pt x="176830" y="77817"/>
                    </a:lnTo>
                    <a:lnTo>
                      <a:pt x="176274" y="78929"/>
                    </a:lnTo>
                    <a:lnTo>
                      <a:pt x="175755" y="80040"/>
                    </a:lnTo>
                    <a:lnTo>
                      <a:pt x="175273" y="81189"/>
                    </a:lnTo>
                    <a:lnTo>
                      <a:pt x="174829" y="82338"/>
                    </a:lnTo>
                    <a:lnTo>
                      <a:pt x="174421" y="83524"/>
                    </a:lnTo>
                    <a:lnTo>
                      <a:pt x="174013" y="84672"/>
                    </a:lnTo>
                    <a:lnTo>
                      <a:pt x="173643" y="85895"/>
                    </a:lnTo>
                    <a:lnTo>
                      <a:pt x="173309" y="87081"/>
                    </a:lnTo>
                    <a:lnTo>
                      <a:pt x="173050" y="88304"/>
                    </a:lnTo>
                    <a:lnTo>
                      <a:pt x="172753" y="89564"/>
                    </a:lnTo>
                    <a:lnTo>
                      <a:pt x="172531" y="90824"/>
                    </a:lnTo>
                    <a:lnTo>
                      <a:pt x="172346" y="92083"/>
                    </a:lnTo>
                    <a:lnTo>
                      <a:pt x="172198" y="93343"/>
                    </a:lnTo>
                    <a:lnTo>
                      <a:pt x="172049" y="94640"/>
                    </a:lnTo>
                    <a:lnTo>
                      <a:pt x="171975" y="95974"/>
                    </a:lnTo>
                    <a:lnTo>
                      <a:pt x="171938" y="97308"/>
                    </a:lnTo>
                    <a:lnTo>
                      <a:pt x="171901" y="98642"/>
                    </a:lnTo>
                    <a:lnTo>
                      <a:pt x="164453" y="98383"/>
                    </a:lnTo>
                    <a:lnTo>
                      <a:pt x="156968" y="98049"/>
                    </a:lnTo>
                    <a:lnTo>
                      <a:pt x="153929" y="97901"/>
                    </a:lnTo>
                    <a:lnTo>
                      <a:pt x="150928" y="97716"/>
                    </a:lnTo>
                    <a:lnTo>
                      <a:pt x="147926" y="97457"/>
                    </a:lnTo>
                    <a:lnTo>
                      <a:pt x="144925" y="97160"/>
                    </a:lnTo>
                    <a:lnTo>
                      <a:pt x="141960" y="96827"/>
                    </a:lnTo>
                    <a:lnTo>
                      <a:pt x="139033" y="96456"/>
                    </a:lnTo>
                    <a:lnTo>
                      <a:pt x="136105" y="96048"/>
                    </a:lnTo>
                    <a:lnTo>
                      <a:pt x="133178" y="95567"/>
                    </a:lnTo>
                    <a:lnTo>
                      <a:pt x="130288" y="95085"/>
                    </a:lnTo>
                    <a:lnTo>
                      <a:pt x="127434" y="94529"/>
                    </a:lnTo>
                    <a:lnTo>
                      <a:pt x="124581" y="93936"/>
                    </a:lnTo>
                    <a:lnTo>
                      <a:pt x="121728" y="93306"/>
                    </a:lnTo>
                    <a:lnTo>
                      <a:pt x="118912" y="92602"/>
                    </a:lnTo>
                    <a:lnTo>
                      <a:pt x="116132" y="91898"/>
                    </a:lnTo>
                    <a:lnTo>
                      <a:pt x="113390" y="91120"/>
                    </a:lnTo>
                    <a:lnTo>
                      <a:pt x="110648" y="90305"/>
                    </a:lnTo>
                    <a:lnTo>
                      <a:pt x="107906" y="89452"/>
                    </a:lnTo>
                    <a:lnTo>
                      <a:pt x="105238" y="88563"/>
                    </a:lnTo>
                    <a:lnTo>
                      <a:pt x="102533" y="87637"/>
                    </a:lnTo>
                    <a:lnTo>
                      <a:pt x="99902" y="86636"/>
                    </a:lnTo>
                    <a:lnTo>
                      <a:pt x="97271" y="85599"/>
                    </a:lnTo>
                    <a:lnTo>
                      <a:pt x="94677" y="84524"/>
                    </a:lnTo>
                    <a:lnTo>
                      <a:pt x="92120" y="83412"/>
                    </a:lnTo>
                    <a:lnTo>
                      <a:pt x="89563" y="82264"/>
                    </a:lnTo>
                    <a:lnTo>
                      <a:pt x="87081" y="81078"/>
                    </a:lnTo>
                    <a:lnTo>
                      <a:pt x="84598" y="79818"/>
                    </a:lnTo>
                    <a:lnTo>
                      <a:pt x="82115" y="78521"/>
                    </a:lnTo>
                    <a:lnTo>
                      <a:pt x="79707" y="77224"/>
                    </a:lnTo>
                    <a:lnTo>
                      <a:pt x="77298" y="75816"/>
                    </a:lnTo>
                    <a:lnTo>
                      <a:pt x="74927" y="74408"/>
                    </a:lnTo>
                    <a:lnTo>
                      <a:pt x="72592" y="72963"/>
                    </a:lnTo>
                    <a:lnTo>
                      <a:pt x="70295" y="71443"/>
                    </a:lnTo>
                    <a:lnTo>
                      <a:pt x="67997" y="69924"/>
                    </a:lnTo>
                    <a:lnTo>
                      <a:pt x="65774" y="68331"/>
                    </a:lnTo>
                    <a:lnTo>
                      <a:pt x="63550" y="66700"/>
                    </a:lnTo>
                    <a:lnTo>
                      <a:pt x="61364" y="64996"/>
                    </a:lnTo>
                    <a:lnTo>
                      <a:pt x="59215" y="63291"/>
                    </a:lnTo>
                    <a:lnTo>
                      <a:pt x="57103" y="61512"/>
                    </a:lnTo>
                    <a:lnTo>
                      <a:pt x="55028" y="59734"/>
                    </a:lnTo>
                    <a:lnTo>
                      <a:pt x="52990" y="57881"/>
                    </a:lnTo>
                    <a:lnTo>
                      <a:pt x="50989" y="55991"/>
                    </a:lnTo>
                    <a:lnTo>
                      <a:pt x="48988" y="54064"/>
                    </a:lnTo>
                    <a:lnTo>
                      <a:pt x="47061" y="52063"/>
                    </a:lnTo>
                    <a:lnTo>
                      <a:pt x="45171" y="50062"/>
                    </a:lnTo>
                    <a:lnTo>
                      <a:pt x="43318" y="47987"/>
                    </a:lnTo>
                    <a:lnTo>
                      <a:pt x="41465" y="45875"/>
                    </a:lnTo>
                    <a:lnTo>
                      <a:pt x="39687" y="43726"/>
                    </a:lnTo>
                    <a:lnTo>
                      <a:pt x="37945" y="41539"/>
                    </a:lnTo>
                    <a:lnTo>
                      <a:pt x="36240" y="39316"/>
                    </a:lnTo>
                    <a:lnTo>
                      <a:pt x="34573" y="37019"/>
                    </a:lnTo>
                    <a:lnTo>
                      <a:pt x="32942" y="34721"/>
                    </a:lnTo>
                    <a:lnTo>
                      <a:pt x="31349" y="32350"/>
                    </a:lnTo>
                    <a:lnTo>
                      <a:pt x="29793" y="29941"/>
                    </a:lnTo>
                    <a:lnTo>
                      <a:pt x="28311" y="27495"/>
                    </a:lnTo>
                    <a:lnTo>
                      <a:pt x="26828" y="25013"/>
                    </a:lnTo>
                    <a:lnTo>
                      <a:pt x="25420" y="22456"/>
                    </a:lnTo>
                    <a:lnTo>
                      <a:pt x="24049" y="19899"/>
                    </a:lnTo>
                    <a:lnTo>
                      <a:pt x="22715" y="17268"/>
                    </a:lnTo>
                    <a:lnTo>
                      <a:pt x="21418" y="14600"/>
                    </a:lnTo>
                    <a:lnTo>
                      <a:pt x="20195" y="11895"/>
                    </a:lnTo>
                    <a:lnTo>
                      <a:pt x="18972" y="9153"/>
                    </a:lnTo>
                    <a:lnTo>
                      <a:pt x="17824" y="6374"/>
                    </a:lnTo>
                    <a:lnTo>
                      <a:pt x="16712" y="3520"/>
                    </a:lnTo>
                    <a:lnTo>
                      <a:pt x="15675" y="667"/>
                    </a:lnTo>
                    <a:lnTo>
                      <a:pt x="0" y="0"/>
                    </a:lnTo>
                    <a:close/>
                  </a:path>
                </a:pathLst>
              </a:custGeom>
              <a:solidFill>
                <a:schemeClr val="accent5"/>
              </a:solidFill>
              <a:ln>
                <a:noFill/>
              </a:ln>
              <a:effectLst>
                <a:outerShdw blurRad="57150" dist="19050" dir="15659999" algn="bl" rotWithShape="0">
                  <a:srgbClr val="A58164">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8" name="Google Shape;3078;p22"/>
              <p:cNvSpPr/>
              <p:nvPr/>
            </p:nvSpPr>
            <p:spPr>
              <a:xfrm>
                <a:off x="263775" y="238125"/>
                <a:ext cx="7092450" cy="5238750"/>
              </a:xfrm>
              <a:custGeom>
                <a:avLst/>
                <a:gdLst/>
                <a:ahLst/>
                <a:cxnLst/>
                <a:rect l="l" t="t" r="r" b="b"/>
                <a:pathLst>
                  <a:path w="283698" h="209550" fill="none" extrusionOk="0">
                    <a:moveTo>
                      <a:pt x="0" y="0"/>
                    </a:moveTo>
                    <a:lnTo>
                      <a:pt x="0" y="0"/>
                    </a:lnTo>
                    <a:lnTo>
                      <a:pt x="1112" y="3335"/>
                    </a:lnTo>
                    <a:lnTo>
                      <a:pt x="2297" y="6633"/>
                    </a:lnTo>
                    <a:lnTo>
                      <a:pt x="3520" y="9894"/>
                    </a:lnTo>
                    <a:lnTo>
                      <a:pt x="4817" y="13081"/>
                    </a:lnTo>
                    <a:lnTo>
                      <a:pt x="6188" y="16267"/>
                    </a:lnTo>
                    <a:lnTo>
                      <a:pt x="7596" y="19380"/>
                    </a:lnTo>
                    <a:lnTo>
                      <a:pt x="9079" y="22456"/>
                    </a:lnTo>
                    <a:lnTo>
                      <a:pt x="10598" y="25494"/>
                    </a:lnTo>
                    <a:lnTo>
                      <a:pt x="12191" y="28496"/>
                    </a:lnTo>
                    <a:lnTo>
                      <a:pt x="13822" y="31423"/>
                    </a:lnTo>
                    <a:lnTo>
                      <a:pt x="15489" y="34314"/>
                    </a:lnTo>
                    <a:lnTo>
                      <a:pt x="17231" y="37167"/>
                    </a:lnTo>
                    <a:lnTo>
                      <a:pt x="19047" y="39983"/>
                    </a:lnTo>
                    <a:lnTo>
                      <a:pt x="20899" y="42725"/>
                    </a:lnTo>
                    <a:lnTo>
                      <a:pt x="22789" y="45430"/>
                    </a:lnTo>
                    <a:lnTo>
                      <a:pt x="24716" y="48098"/>
                    </a:lnTo>
                    <a:lnTo>
                      <a:pt x="24716" y="48098"/>
                    </a:lnTo>
                    <a:lnTo>
                      <a:pt x="24346" y="48914"/>
                    </a:lnTo>
                    <a:lnTo>
                      <a:pt x="24160" y="49358"/>
                    </a:lnTo>
                    <a:lnTo>
                      <a:pt x="24049" y="49840"/>
                    </a:lnTo>
                    <a:lnTo>
                      <a:pt x="24049" y="49840"/>
                    </a:lnTo>
                    <a:lnTo>
                      <a:pt x="23716" y="51693"/>
                    </a:lnTo>
                    <a:lnTo>
                      <a:pt x="23456" y="53508"/>
                    </a:lnTo>
                    <a:lnTo>
                      <a:pt x="23234" y="55361"/>
                    </a:lnTo>
                    <a:lnTo>
                      <a:pt x="23049" y="57177"/>
                    </a:lnTo>
                    <a:lnTo>
                      <a:pt x="22863" y="59030"/>
                    </a:lnTo>
                    <a:lnTo>
                      <a:pt x="22752" y="60845"/>
                    </a:lnTo>
                    <a:lnTo>
                      <a:pt x="22641" y="62661"/>
                    </a:lnTo>
                    <a:lnTo>
                      <a:pt x="22604" y="64514"/>
                    </a:lnTo>
                    <a:lnTo>
                      <a:pt x="22567" y="66330"/>
                    </a:lnTo>
                    <a:lnTo>
                      <a:pt x="22567" y="68145"/>
                    </a:lnTo>
                    <a:lnTo>
                      <a:pt x="22641" y="69924"/>
                    </a:lnTo>
                    <a:lnTo>
                      <a:pt x="22715" y="71740"/>
                    </a:lnTo>
                    <a:lnTo>
                      <a:pt x="22826" y="73556"/>
                    </a:lnTo>
                    <a:lnTo>
                      <a:pt x="22975" y="75334"/>
                    </a:lnTo>
                    <a:lnTo>
                      <a:pt x="23160" y="77113"/>
                    </a:lnTo>
                    <a:lnTo>
                      <a:pt x="23382" y="78892"/>
                    </a:lnTo>
                    <a:lnTo>
                      <a:pt x="23604" y="80670"/>
                    </a:lnTo>
                    <a:lnTo>
                      <a:pt x="23901" y="82449"/>
                    </a:lnTo>
                    <a:lnTo>
                      <a:pt x="24197" y="84191"/>
                    </a:lnTo>
                    <a:lnTo>
                      <a:pt x="24568" y="85932"/>
                    </a:lnTo>
                    <a:lnTo>
                      <a:pt x="24938" y="87674"/>
                    </a:lnTo>
                    <a:lnTo>
                      <a:pt x="25346" y="89415"/>
                    </a:lnTo>
                    <a:lnTo>
                      <a:pt x="25791" y="91120"/>
                    </a:lnTo>
                    <a:lnTo>
                      <a:pt x="26272" y="92825"/>
                    </a:lnTo>
                    <a:lnTo>
                      <a:pt x="26754" y="94529"/>
                    </a:lnTo>
                    <a:lnTo>
                      <a:pt x="27310" y="96234"/>
                    </a:lnTo>
                    <a:lnTo>
                      <a:pt x="27866" y="97901"/>
                    </a:lnTo>
                    <a:lnTo>
                      <a:pt x="28459" y="99569"/>
                    </a:lnTo>
                    <a:lnTo>
                      <a:pt x="29089" y="101199"/>
                    </a:lnTo>
                    <a:lnTo>
                      <a:pt x="29756" y="102830"/>
                    </a:lnTo>
                    <a:lnTo>
                      <a:pt x="30460" y="104460"/>
                    </a:lnTo>
                    <a:lnTo>
                      <a:pt x="31201" y="106090"/>
                    </a:lnTo>
                    <a:lnTo>
                      <a:pt x="31942" y="107684"/>
                    </a:lnTo>
                    <a:lnTo>
                      <a:pt x="32720" y="109240"/>
                    </a:lnTo>
                    <a:lnTo>
                      <a:pt x="33535" y="110834"/>
                    </a:lnTo>
                    <a:lnTo>
                      <a:pt x="34388" y="112390"/>
                    </a:lnTo>
                    <a:lnTo>
                      <a:pt x="35277" y="113909"/>
                    </a:lnTo>
                    <a:lnTo>
                      <a:pt x="36166" y="115429"/>
                    </a:lnTo>
                    <a:lnTo>
                      <a:pt x="37093" y="116948"/>
                    </a:lnTo>
                    <a:lnTo>
                      <a:pt x="38056" y="118430"/>
                    </a:lnTo>
                    <a:lnTo>
                      <a:pt x="39057" y="119875"/>
                    </a:lnTo>
                    <a:lnTo>
                      <a:pt x="40057" y="121320"/>
                    </a:lnTo>
                    <a:lnTo>
                      <a:pt x="41132" y="122766"/>
                    </a:lnTo>
                    <a:lnTo>
                      <a:pt x="42206" y="124174"/>
                    </a:lnTo>
                    <a:lnTo>
                      <a:pt x="43318" y="125582"/>
                    </a:lnTo>
                    <a:lnTo>
                      <a:pt x="44430" y="126953"/>
                    </a:lnTo>
                    <a:lnTo>
                      <a:pt x="45615" y="128287"/>
                    </a:lnTo>
                    <a:lnTo>
                      <a:pt x="46801" y="129621"/>
                    </a:lnTo>
                    <a:lnTo>
                      <a:pt x="48024" y="130955"/>
                    </a:lnTo>
                    <a:lnTo>
                      <a:pt x="49247" y="132215"/>
                    </a:lnTo>
                    <a:lnTo>
                      <a:pt x="50544" y="133512"/>
                    </a:lnTo>
                    <a:lnTo>
                      <a:pt x="51841" y="134735"/>
                    </a:lnTo>
                    <a:lnTo>
                      <a:pt x="53175" y="135957"/>
                    </a:lnTo>
                    <a:lnTo>
                      <a:pt x="54509" y="137180"/>
                    </a:lnTo>
                    <a:lnTo>
                      <a:pt x="55917" y="138366"/>
                    </a:lnTo>
                    <a:lnTo>
                      <a:pt x="57325" y="139515"/>
                    </a:lnTo>
                    <a:lnTo>
                      <a:pt x="58733" y="140626"/>
                    </a:lnTo>
                    <a:lnTo>
                      <a:pt x="60215" y="141738"/>
                    </a:lnTo>
                    <a:lnTo>
                      <a:pt x="61698" y="142813"/>
                    </a:lnTo>
                    <a:lnTo>
                      <a:pt x="63217" y="143887"/>
                    </a:lnTo>
                    <a:lnTo>
                      <a:pt x="64736" y="144888"/>
                    </a:lnTo>
                    <a:lnTo>
                      <a:pt x="66293" y="145888"/>
                    </a:lnTo>
                    <a:lnTo>
                      <a:pt x="67886" y="146889"/>
                    </a:lnTo>
                    <a:lnTo>
                      <a:pt x="69516" y="147815"/>
                    </a:lnTo>
                    <a:lnTo>
                      <a:pt x="69516" y="147815"/>
                    </a:lnTo>
                    <a:lnTo>
                      <a:pt x="70295" y="148223"/>
                    </a:lnTo>
                    <a:lnTo>
                      <a:pt x="71036" y="148519"/>
                    </a:lnTo>
                    <a:lnTo>
                      <a:pt x="71777" y="148705"/>
                    </a:lnTo>
                    <a:lnTo>
                      <a:pt x="72518" y="148816"/>
                    </a:lnTo>
                    <a:lnTo>
                      <a:pt x="73259" y="148853"/>
                    </a:lnTo>
                    <a:lnTo>
                      <a:pt x="73963" y="148816"/>
                    </a:lnTo>
                    <a:lnTo>
                      <a:pt x="74630" y="148667"/>
                    </a:lnTo>
                    <a:lnTo>
                      <a:pt x="75297" y="148482"/>
                    </a:lnTo>
                    <a:lnTo>
                      <a:pt x="75927" y="148223"/>
                    </a:lnTo>
                    <a:lnTo>
                      <a:pt x="76520" y="147926"/>
                    </a:lnTo>
                    <a:lnTo>
                      <a:pt x="77076" y="147556"/>
                    </a:lnTo>
                    <a:lnTo>
                      <a:pt x="77632" y="147111"/>
                    </a:lnTo>
                    <a:lnTo>
                      <a:pt x="78113" y="146666"/>
                    </a:lnTo>
                    <a:lnTo>
                      <a:pt x="78595" y="146148"/>
                    </a:lnTo>
                    <a:lnTo>
                      <a:pt x="79003" y="145592"/>
                    </a:lnTo>
                    <a:lnTo>
                      <a:pt x="79373" y="145036"/>
                    </a:lnTo>
                    <a:lnTo>
                      <a:pt x="79670" y="144406"/>
                    </a:lnTo>
                    <a:lnTo>
                      <a:pt x="79966" y="143776"/>
                    </a:lnTo>
                    <a:lnTo>
                      <a:pt x="80188" y="143146"/>
                    </a:lnTo>
                    <a:lnTo>
                      <a:pt x="80337" y="142479"/>
                    </a:lnTo>
                    <a:lnTo>
                      <a:pt x="80448" y="141812"/>
                    </a:lnTo>
                    <a:lnTo>
                      <a:pt x="80485" y="141145"/>
                    </a:lnTo>
                    <a:lnTo>
                      <a:pt x="80448" y="140478"/>
                    </a:lnTo>
                    <a:lnTo>
                      <a:pt x="80374" y="139811"/>
                    </a:lnTo>
                    <a:lnTo>
                      <a:pt x="80188" y="139144"/>
                    </a:lnTo>
                    <a:lnTo>
                      <a:pt x="79966" y="138477"/>
                    </a:lnTo>
                    <a:lnTo>
                      <a:pt x="79670" y="137847"/>
                    </a:lnTo>
                    <a:lnTo>
                      <a:pt x="79262" y="137254"/>
                    </a:lnTo>
                    <a:lnTo>
                      <a:pt x="78817" y="136698"/>
                    </a:lnTo>
                    <a:lnTo>
                      <a:pt x="78262" y="136143"/>
                    </a:lnTo>
                    <a:lnTo>
                      <a:pt x="77632" y="135624"/>
                    </a:lnTo>
                    <a:lnTo>
                      <a:pt x="76890" y="135179"/>
                    </a:lnTo>
                    <a:lnTo>
                      <a:pt x="76890" y="135179"/>
                    </a:lnTo>
                    <a:lnTo>
                      <a:pt x="75705" y="134475"/>
                    </a:lnTo>
                    <a:lnTo>
                      <a:pt x="74519" y="133734"/>
                    </a:lnTo>
                    <a:lnTo>
                      <a:pt x="73333" y="132993"/>
                    </a:lnTo>
                    <a:lnTo>
                      <a:pt x="72147" y="132252"/>
                    </a:lnTo>
                    <a:lnTo>
                      <a:pt x="71036" y="131437"/>
                    </a:lnTo>
                    <a:lnTo>
                      <a:pt x="69887" y="130658"/>
                    </a:lnTo>
                    <a:lnTo>
                      <a:pt x="68775" y="129843"/>
                    </a:lnTo>
                    <a:lnTo>
                      <a:pt x="67664" y="128991"/>
                    </a:lnTo>
                    <a:lnTo>
                      <a:pt x="66589" y="128139"/>
                    </a:lnTo>
                    <a:lnTo>
                      <a:pt x="65551" y="127286"/>
                    </a:lnTo>
                    <a:lnTo>
                      <a:pt x="64477" y="126397"/>
                    </a:lnTo>
                    <a:lnTo>
                      <a:pt x="63476" y="125508"/>
                    </a:lnTo>
                    <a:lnTo>
                      <a:pt x="62439" y="124581"/>
                    </a:lnTo>
                    <a:lnTo>
                      <a:pt x="61475" y="123655"/>
                    </a:lnTo>
                    <a:lnTo>
                      <a:pt x="60475" y="122728"/>
                    </a:lnTo>
                    <a:lnTo>
                      <a:pt x="59511" y="121765"/>
                    </a:lnTo>
                    <a:lnTo>
                      <a:pt x="58585" y="120765"/>
                    </a:lnTo>
                    <a:lnTo>
                      <a:pt x="57659" y="119801"/>
                    </a:lnTo>
                    <a:lnTo>
                      <a:pt x="56769" y="118764"/>
                    </a:lnTo>
                    <a:lnTo>
                      <a:pt x="55880" y="117763"/>
                    </a:lnTo>
                    <a:lnTo>
                      <a:pt x="54991" y="116725"/>
                    </a:lnTo>
                    <a:lnTo>
                      <a:pt x="54138" y="115688"/>
                    </a:lnTo>
                    <a:lnTo>
                      <a:pt x="53323" y="114613"/>
                    </a:lnTo>
                    <a:lnTo>
                      <a:pt x="52508" y="113539"/>
                    </a:lnTo>
                    <a:lnTo>
                      <a:pt x="51730" y="112464"/>
                    </a:lnTo>
                    <a:lnTo>
                      <a:pt x="50952" y="111352"/>
                    </a:lnTo>
                    <a:lnTo>
                      <a:pt x="50173" y="110241"/>
                    </a:lnTo>
                    <a:lnTo>
                      <a:pt x="49469" y="109129"/>
                    </a:lnTo>
                    <a:lnTo>
                      <a:pt x="48728" y="108017"/>
                    </a:lnTo>
                    <a:lnTo>
                      <a:pt x="48061" y="106869"/>
                    </a:lnTo>
                    <a:lnTo>
                      <a:pt x="47357" y="105720"/>
                    </a:lnTo>
                    <a:lnTo>
                      <a:pt x="46727" y="104534"/>
                    </a:lnTo>
                    <a:lnTo>
                      <a:pt x="46097" y="103348"/>
                    </a:lnTo>
                    <a:lnTo>
                      <a:pt x="45467" y="102163"/>
                    </a:lnTo>
                    <a:lnTo>
                      <a:pt x="44874" y="100977"/>
                    </a:lnTo>
                    <a:lnTo>
                      <a:pt x="44281" y="99754"/>
                    </a:lnTo>
                    <a:lnTo>
                      <a:pt x="43726" y="98531"/>
                    </a:lnTo>
                    <a:lnTo>
                      <a:pt x="43207" y="97308"/>
                    </a:lnTo>
                    <a:lnTo>
                      <a:pt x="42688" y="96085"/>
                    </a:lnTo>
                    <a:lnTo>
                      <a:pt x="42206" y="94826"/>
                    </a:lnTo>
                    <a:lnTo>
                      <a:pt x="41725" y="93566"/>
                    </a:lnTo>
                    <a:lnTo>
                      <a:pt x="41280" y="92306"/>
                    </a:lnTo>
                    <a:lnTo>
                      <a:pt x="40872" y="91046"/>
                    </a:lnTo>
                    <a:lnTo>
                      <a:pt x="40465" y="89786"/>
                    </a:lnTo>
                    <a:lnTo>
                      <a:pt x="40094" y="88489"/>
                    </a:lnTo>
                    <a:lnTo>
                      <a:pt x="39724" y="87192"/>
                    </a:lnTo>
                    <a:lnTo>
                      <a:pt x="39390" y="85895"/>
                    </a:lnTo>
                    <a:lnTo>
                      <a:pt x="39057" y="84598"/>
                    </a:lnTo>
                    <a:lnTo>
                      <a:pt x="38760" y="83264"/>
                    </a:lnTo>
                    <a:lnTo>
                      <a:pt x="38501" y="81967"/>
                    </a:lnTo>
                    <a:lnTo>
                      <a:pt x="38241" y="80633"/>
                    </a:lnTo>
                    <a:lnTo>
                      <a:pt x="38019" y="79299"/>
                    </a:lnTo>
                    <a:lnTo>
                      <a:pt x="37834" y="77965"/>
                    </a:lnTo>
                    <a:lnTo>
                      <a:pt x="37649" y="76631"/>
                    </a:lnTo>
                    <a:lnTo>
                      <a:pt x="37500" y="75260"/>
                    </a:lnTo>
                    <a:lnTo>
                      <a:pt x="37352" y="73926"/>
                    </a:lnTo>
                    <a:lnTo>
                      <a:pt x="37241" y="72555"/>
                    </a:lnTo>
                    <a:lnTo>
                      <a:pt x="37167" y="71221"/>
                    </a:lnTo>
                    <a:lnTo>
                      <a:pt x="37093" y="69850"/>
                    </a:lnTo>
                    <a:lnTo>
                      <a:pt x="37056" y="68479"/>
                    </a:lnTo>
                    <a:lnTo>
                      <a:pt x="37056" y="67108"/>
                    </a:lnTo>
                    <a:lnTo>
                      <a:pt x="37056" y="65737"/>
                    </a:lnTo>
                    <a:lnTo>
                      <a:pt x="37093" y="64366"/>
                    </a:lnTo>
                    <a:lnTo>
                      <a:pt x="37167" y="62995"/>
                    </a:lnTo>
                    <a:lnTo>
                      <a:pt x="37167" y="62995"/>
                    </a:lnTo>
                    <a:lnTo>
                      <a:pt x="39761" y="65626"/>
                    </a:lnTo>
                    <a:lnTo>
                      <a:pt x="42392" y="68182"/>
                    </a:lnTo>
                    <a:lnTo>
                      <a:pt x="45134" y="70702"/>
                    </a:lnTo>
                    <a:lnTo>
                      <a:pt x="47876" y="73148"/>
                    </a:lnTo>
                    <a:lnTo>
                      <a:pt x="50692" y="75520"/>
                    </a:lnTo>
                    <a:lnTo>
                      <a:pt x="53582" y="77817"/>
                    </a:lnTo>
                    <a:lnTo>
                      <a:pt x="56510" y="80040"/>
                    </a:lnTo>
                    <a:lnTo>
                      <a:pt x="59474" y="82227"/>
                    </a:lnTo>
                    <a:lnTo>
                      <a:pt x="62513" y="84302"/>
                    </a:lnTo>
                    <a:lnTo>
                      <a:pt x="65626" y="86340"/>
                    </a:lnTo>
                    <a:lnTo>
                      <a:pt x="68738" y="88304"/>
                    </a:lnTo>
                    <a:lnTo>
                      <a:pt x="71925" y="90157"/>
                    </a:lnTo>
                    <a:lnTo>
                      <a:pt x="75186" y="91972"/>
                    </a:lnTo>
                    <a:lnTo>
                      <a:pt x="78447" y="93714"/>
                    </a:lnTo>
                    <a:lnTo>
                      <a:pt x="81782" y="95381"/>
                    </a:lnTo>
                    <a:lnTo>
                      <a:pt x="85154" y="96975"/>
                    </a:lnTo>
                    <a:lnTo>
                      <a:pt x="88600" y="98494"/>
                    </a:lnTo>
                    <a:lnTo>
                      <a:pt x="92046" y="99939"/>
                    </a:lnTo>
                    <a:lnTo>
                      <a:pt x="95567" y="101310"/>
                    </a:lnTo>
                    <a:lnTo>
                      <a:pt x="99124" y="102607"/>
                    </a:lnTo>
                    <a:lnTo>
                      <a:pt x="102718" y="103830"/>
                    </a:lnTo>
                    <a:lnTo>
                      <a:pt x="106350" y="104979"/>
                    </a:lnTo>
                    <a:lnTo>
                      <a:pt x="110018" y="106016"/>
                    </a:lnTo>
                    <a:lnTo>
                      <a:pt x="113761" y="107017"/>
                    </a:lnTo>
                    <a:lnTo>
                      <a:pt x="117503" y="107906"/>
                    </a:lnTo>
                    <a:lnTo>
                      <a:pt x="121283" y="108758"/>
                    </a:lnTo>
                    <a:lnTo>
                      <a:pt x="125100" y="109500"/>
                    </a:lnTo>
                    <a:lnTo>
                      <a:pt x="128954" y="110167"/>
                    </a:lnTo>
                    <a:lnTo>
                      <a:pt x="132844" y="110759"/>
                    </a:lnTo>
                    <a:lnTo>
                      <a:pt x="136772" y="111241"/>
                    </a:lnTo>
                    <a:lnTo>
                      <a:pt x="140737" y="111649"/>
                    </a:lnTo>
                    <a:lnTo>
                      <a:pt x="144739" y="112019"/>
                    </a:lnTo>
                    <a:lnTo>
                      <a:pt x="144739" y="112019"/>
                    </a:lnTo>
                    <a:lnTo>
                      <a:pt x="146518" y="112094"/>
                    </a:lnTo>
                    <a:lnTo>
                      <a:pt x="148260" y="112205"/>
                    </a:lnTo>
                    <a:lnTo>
                      <a:pt x="148260" y="112205"/>
                    </a:lnTo>
                    <a:lnTo>
                      <a:pt x="148186" y="114502"/>
                    </a:lnTo>
                    <a:lnTo>
                      <a:pt x="148223" y="116800"/>
                    </a:lnTo>
                    <a:lnTo>
                      <a:pt x="148297" y="119097"/>
                    </a:lnTo>
                    <a:lnTo>
                      <a:pt x="148482" y="121394"/>
                    </a:lnTo>
                    <a:lnTo>
                      <a:pt x="148704" y="123692"/>
                    </a:lnTo>
                    <a:lnTo>
                      <a:pt x="149001" y="125989"/>
                    </a:lnTo>
                    <a:lnTo>
                      <a:pt x="149408" y="128287"/>
                    </a:lnTo>
                    <a:lnTo>
                      <a:pt x="149853" y="130547"/>
                    </a:lnTo>
                    <a:lnTo>
                      <a:pt x="150372" y="132845"/>
                    </a:lnTo>
                    <a:lnTo>
                      <a:pt x="150965" y="135142"/>
                    </a:lnTo>
                    <a:lnTo>
                      <a:pt x="151595" y="137403"/>
                    </a:lnTo>
                    <a:lnTo>
                      <a:pt x="152299" y="139663"/>
                    </a:lnTo>
                    <a:lnTo>
                      <a:pt x="153114" y="141923"/>
                    </a:lnTo>
                    <a:lnTo>
                      <a:pt x="153929" y="144147"/>
                    </a:lnTo>
                    <a:lnTo>
                      <a:pt x="154856" y="146407"/>
                    </a:lnTo>
                    <a:lnTo>
                      <a:pt x="155819" y="148593"/>
                    </a:lnTo>
                    <a:lnTo>
                      <a:pt x="156819" y="150780"/>
                    </a:lnTo>
                    <a:lnTo>
                      <a:pt x="157894" y="152966"/>
                    </a:lnTo>
                    <a:lnTo>
                      <a:pt x="159043" y="155152"/>
                    </a:lnTo>
                    <a:lnTo>
                      <a:pt x="160229" y="157264"/>
                    </a:lnTo>
                    <a:lnTo>
                      <a:pt x="161451" y="159377"/>
                    </a:lnTo>
                    <a:lnTo>
                      <a:pt x="162748" y="161489"/>
                    </a:lnTo>
                    <a:lnTo>
                      <a:pt x="164119" y="163564"/>
                    </a:lnTo>
                    <a:lnTo>
                      <a:pt x="165491" y="165602"/>
                    </a:lnTo>
                    <a:lnTo>
                      <a:pt x="166936" y="167603"/>
                    </a:lnTo>
                    <a:lnTo>
                      <a:pt x="168418" y="169604"/>
                    </a:lnTo>
                    <a:lnTo>
                      <a:pt x="169974" y="171531"/>
                    </a:lnTo>
                    <a:lnTo>
                      <a:pt x="171531" y="173458"/>
                    </a:lnTo>
                    <a:lnTo>
                      <a:pt x="173161" y="175348"/>
                    </a:lnTo>
                    <a:lnTo>
                      <a:pt x="174829" y="177200"/>
                    </a:lnTo>
                    <a:lnTo>
                      <a:pt x="176533" y="179016"/>
                    </a:lnTo>
                    <a:lnTo>
                      <a:pt x="178275" y="180795"/>
                    </a:lnTo>
                    <a:lnTo>
                      <a:pt x="180053" y="182536"/>
                    </a:lnTo>
                    <a:lnTo>
                      <a:pt x="181869" y="184241"/>
                    </a:lnTo>
                    <a:lnTo>
                      <a:pt x="183722" y="185908"/>
                    </a:lnTo>
                    <a:lnTo>
                      <a:pt x="185612" y="187502"/>
                    </a:lnTo>
                    <a:lnTo>
                      <a:pt x="187539" y="189095"/>
                    </a:lnTo>
                    <a:lnTo>
                      <a:pt x="189503" y="190615"/>
                    </a:lnTo>
                    <a:lnTo>
                      <a:pt x="191467" y="192097"/>
                    </a:lnTo>
                    <a:lnTo>
                      <a:pt x="193468" y="193505"/>
                    </a:lnTo>
                    <a:lnTo>
                      <a:pt x="195506" y="194876"/>
                    </a:lnTo>
                    <a:lnTo>
                      <a:pt x="197581" y="196210"/>
                    </a:lnTo>
                    <a:lnTo>
                      <a:pt x="199693" y="197470"/>
                    </a:lnTo>
                    <a:lnTo>
                      <a:pt x="201805" y="198693"/>
                    </a:lnTo>
                    <a:lnTo>
                      <a:pt x="203917" y="199841"/>
                    </a:lnTo>
                    <a:lnTo>
                      <a:pt x="206103" y="200953"/>
                    </a:lnTo>
                    <a:lnTo>
                      <a:pt x="208253" y="201991"/>
                    </a:lnTo>
                    <a:lnTo>
                      <a:pt x="210476" y="202954"/>
                    </a:lnTo>
                    <a:lnTo>
                      <a:pt x="212699" y="203880"/>
                    </a:lnTo>
                    <a:lnTo>
                      <a:pt x="214923" y="204733"/>
                    </a:lnTo>
                    <a:lnTo>
                      <a:pt x="217146" y="205548"/>
                    </a:lnTo>
                    <a:lnTo>
                      <a:pt x="219406" y="206252"/>
                    </a:lnTo>
                    <a:lnTo>
                      <a:pt x="221704" y="206919"/>
                    </a:lnTo>
                    <a:lnTo>
                      <a:pt x="223964" y="207512"/>
                    </a:lnTo>
                    <a:lnTo>
                      <a:pt x="226262" y="208031"/>
                    </a:lnTo>
                    <a:lnTo>
                      <a:pt x="228559" y="208475"/>
                    </a:lnTo>
                    <a:lnTo>
                      <a:pt x="230894" y="208846"/>
                    </a:lnTo>
                    <a:lnTo>
                      <a:pt x="233191" y="209142"/>
                    </a:lnTo>
                    <a:lnTo>
                      <a:pt x="235526" y="209328"/>
                    </a:lnTo>
                    <a:lnTo>
                      <a:pt x="237860" y="209476"/>
                    </a:lnTo>
                    <a:lnTo>
                      <a:pt x="240158" y="209550"/>
                    </a:lnTo>
                    <a:lnTo>
                      <a:pt x="242492" y="209513"/>
                    </a:lnTo>
                    <a:lnTo>
                      <a:pt x="244827" y="209439"/>
                    </a:lnTo>
                    <a:lnTo>
                      <a:pt x="247161" y="209254"/>
                    </a:lnTo>
                    <a:lnTo>
                      <a:pt x="247161" y="209254"/>
                    </a:lnTo>
                    <a:lnTo>
                      <a:pt x="248013" y="209105"/>
                    </a:lnTo>
                    <a:lnTo>
                      <a:pt x="248792" y="208920"/>
                    </a:lnTo>
                    <a:lnTo>
                      <a:pt x="249533" y="208661"/>
                    </a:lnTo>
                    <a:lnTo>
                      <a:pt x="250200" y="208327"/>
                    </a:lnTo>
                    <a:lnTo>
                      <a:pt x="250830" y="207920"/>
                    </a:lnTo>
                    <a:lnTo>
                      <a:pt x="251423" y="207475"/>
                    </a:lnTo>
                    <a:lnTo>
                      <a:pt x="251941" y="206993"/>
                    </a:lnTo>
                    <a:lnTo>
                      <a:pt x="252386" y="206437"/>
                    </a:lnTo>
                    <a:lnTo>
                      <a:pt x="252831" y="205881"/>
                    </a:lnTo>
                    <a:lnTo>
                      <a:pt x="253164" y="205252"/>
                    </a:lnTo>
                    <a:lnTo>
                      <a:pt x="253461" y="204622"/>
                    </a:lnTo>
                    <a:lnTo>
                      <a:pt x="253720" y="203955"/>
                    </a:lnTo>
                    <a:lnTo>
                      <a:pt x="253905" y="203288"/>
                    </a:lnTo>
                    <a:lnTo>
                      <a:pt x="254054" y="202621"/>
                    </a:lnTo>
                    <a:lnTo>
                      <a:pt x="254128" y="201917"/>
                    </a:lnTo>
                    <a:lnTo>
                      <a:pt x="254165" y="201250"/>
                    </a:lnTo>
                    <a:lnTo>
                      <a:pt x="254128" y="200545"/>
                    </a:lnTo>
                    <a:lnTo>
                      <a:pt x="254054" y="199878"/>
                    </a:lnTo>
                    <a:lnTo>
                      <a:pt x="253942" y="199211"/>
                    </a:lnTo>
                    <a:lnTo>
                      <a:pt x="253757" y="198582"/>
                    </a:lnTo>
                    <a:lnTo>
                      <a:pt x="253498" y="197989"/>
                    </a:lnTo>
                    <a:lnTo>
                      <a:pt x="253201" y="197396"/>
                    </a:lnTo>
                    <a:lnTo>
                      <a:pt x="252831" y="196877"/>
                    </a:lnTo>
                    <a:lnTo>
                      <a:pt x="252423" y="196358"/>
                    </a:lnTo>
                    <a:lnTo>
                      <a:pt x="251978" y="195914"/>
                    </a:lnTo>
                    <a:lnTo>
                      <a:pt x="251423" y="195543"/>
                    </a:lnTo>
                    <a:lnTo>
                      <a:pt x="250867" y="195209"/>
                    </a:lnTo>
                    <a:lnTo>
                      <a:pt x="250237" y="194913"/>
                    </a:lnTo>
                    <a:lnTo>
                      <a:pt x="249533" y="194728"/>
                    </a:lnTo>
                    <a:lnTo>
                      <a:pt x="248792" y="194617"/>
                    </a:lnTo>
                    <a:lnTo>
                      <a:pt x="248013" y="194542"/>
                    </a:lnTo>
                    <a:lnTo>
                      <a:pt x="247161" y="194580"/>
                    </a:lnTo>
                    <a:lnTo>
                      <a:pt x="247161" y="194580"/>
                    </a:lnTo>
                    <a:lnTo>
                      <a:pt x="245197" y="194765"/>
                    </a:lnTo>
                    <a:lnTo>
                      <a:pt x="243233" y="194839"/>
                    </a:lnTo>
                    <a:lnTo>
                      <a:pt x="241269" y="194839"/>
                    </a:lnTo>
                    <a:lnTo>
                      <a:pt x="239305" y="194802"/>
                    </a:lnTo>
                    <a:lnTo>
                      <a:pt x="237341" y="194691"/>
                    </a:lnTo>
                    <a:lnTo>
                      <a:pt x="235377" y="194505"/>
                    </a:lnTo>
                    <a:lnTo>
                      <a:pt x="233451" y="194246"/>
                    </a:lnTo>
                    <a:lnTo>
                      <a:pt x="231487" y="193950"/>
                    </a:lnTo>
                    <a:lnTo>
                      <a:pt x="229560" y="193579"/>
                    </a:lnTo>
                    <a:lnTo>
                      <a:pt x="227596" y="193134"/>
                    </a:lnTo>
                    <a:lnTo>
                      <a:pt x="225669" y="192653"/>
                    </a:lnTo>
                    <a:lnTo>
                      <a:pt x="223779" y="192097"/>
                    </a:lnTo>
                    <a:lnTo>
                      <a:pt x="221852" y="191504"/>
                    </a:lnTo>
                    <a:lnTo>
                      <a:pt x="219962" y="190837"/>
                    </a:lnTo>
                    <a:lnTo>
                      <a:pt x="218072" y="190096"/>
                    </a:lnTo>
                    <a:lnTo>
                      <a:pt x="216183" y="189355"/>
                    </a:lnTo>
                    <a:lnTo>
                      <a:pt x="214330" y="188502"/>
                    </a:lnTo>
                    <a:lnTo>
                      <a:pt x="212514" y="187650"/>
                    </a:lnTo>
                    <a:lnTo>
                      <a:pt x="210661" y="186724"/>
                    </a:lnTo>
                    <a:lnTo>
                      <a:pt x="208883" y="185760"/>
                    </a:lnTo>
                    <a:lnTo>
                      <a:pt x="207067" y="184723"/>
                    </a:lnTo>
                    <a:lnTo>
                      <a:pt x="205325" y="183685"/>
                    </a:lnTo>
                    <a:lnTo>
                      <a:pt x="203584" y="182573"/>
                    </a:lnTo>
                    <a:lnTo>
                      <a:pt x="201842" y="181388"/>
                    </a:lnTo>
                    <a:lnTo>
                      <a:pt x="200138" y="180202"/>
                    </a:lnTo>
                    <a:lnTo>
                      <a:pt x="198470" y="178979"/>
                    </a:lnTo>
                    <a:lnTo>
                      <a:pt x="196803" y="177682"/>
                    </a:lnTo>
                    <a:lnTo>
                      <a:pt x="195172" y="176385"/>
                    </a:lnTo>
                    <a:lnTo>
                      <a:pt x="193579" y="175014"/>
                    </a:lnTo>
                    <a:lnTo>
                      <a:pt x="192022" y="173643"/>
                    </a:lnTo>
                    <a:lnTo>
                      <a:pt x="190466" y="172198"/>
                    </a:lnTo>
                    <a:lnTo>
                      <a:pt x="188947" y="170753"/>
                    </a:lnTo>
                    <a:lnTo>
                      <a:pt x="187465" y="169233"/>
                    </a:lnTo>
                    <a:lnTo>
                      <a:pt x="186019" y="167714"/>
                    </a:lnTo>
                    <a:lnTo>
                      <a:pt x="184611" y="166158"/>
                    </a:lnTo>
                    <a:lnTo>
                      <a:pt x="183240" y="164564"/>
                    </a:lnTo>
                    <a:lnTo>
                      <a:pt x="181869" y="162971"/>
                    </a:lnTo>
                    <a:lnTo>
                      <a:pt x="180572" y="161303"/>
                    </a:lnTo>
                    <a:lnTo>
                      <a:pt x="179312" y="159636"/>
                    </a:lnTo>
                    <a:lnTo>
                      <a:pt x="178089" y="157968"/>
                    </a:lnTo>
                    <a:lnTo>
                      <a:pt x="176867" y="156264"/>
                    </a:lnTo>
                    <a:lnTo>
                      <a:pt x="175718" y="154522"/>
                    </a:lnTo>
                    <a:lnTo>
                      <a:pt x="174606" y="152744"/>
                    </a:lnTo>
                    <a:lnTo>
                      <a:pt x="173569" y="150965"/>
                    </a:lnTo>
                    <a:lnTo>
                      <a:pt x="172531" y="149186"/>
                    </a:lnTo>
                    <a:lnTo>
                      <a:pt x="171568" y="147371"/>
                    </a:lnTo>
                    <a:lnTo>
                      <a:pt x="170641" y="145518"/>
                    </a:lnTo>
                    <a:lnTo>
                      <a:pt x="169752" y="143665"/>
                    </a:lnTo>
                    <a:lnTo>
                      <a:pt x="168900" y="141812"/>
                    </a:lnTo>
                    <a:lnTo>
                      <a:pt x="168121" y="139959"/>
                    </a:lnTo>
                    <a:lnTo>
                      <a:pt x="167380" y="138070"/>
                    </a:lnTo>
                    <a:lnTo>
                      <a:pt x="166713" y="136143"/>
                    </a:lnTo>
                    <a:lnTo>
                      <a:pt x="166083" y="134253"/>
                    </a:lnTo>
                    <a:lnTo>
                      <a:pt x="165491" y="132326"/>
                    </a:lnTo>
                    <a:lnTo>
                      <a:pt x="164972" y="130436"/>
                    </a:lnTo>
                    <a:lnTo>
                      <a:pt x="164527" y="128509"/>
                    </a:lnTo>
                    <a:lnTo>
                      <a:pt x="164119" y="126582"/>
                    </a:lnTo>
                    <a:lnTo>
                      <a:pt x="163749" y="124618"/>
                    </a:lnTo>
                    <a:lnTo>
                      <a:pt x="163452" y="122691"/>
                    </a:lnTo>
                    <a:lnTo>
                      <a:pt x="163230" y="120765"/>
                    </a:lnTo>
                    <a:lnTo>
                      <a:pt x="163045" y="118838"/>
                    </a:lnTo>
                    <a:lnTo>
                      <a:pt x="162934" y="116911"/>
                    </a:lnTo>
                    <a:lnTo>
                      <a:pt x="162897" y="114947"/>
                    </a:lnTo>
                    <a:lnTo>
                      <a:pt x="162934" y="113020"/>
                    </a:lnTo>
                    <a:lnTo>
                      <a:pt x="162934" y="113020"/>
                    </a:lnTo>
                    <a:lnTo>
                      <a:pt x="167714" y="113242"/>
                    </a:lnTo>
                    <a:lnTo>
                      <a:pt x="172531" y="113428"/>
                    </a:lnTo>
                    <a:lnTo>
                      <a:pt x="177311" y="113576"/>
                    </a:lnTo>
                    <a:lnTo>
                      <a:pt x="182128" y="113724"/>
                    </a:lnTo>
                    <a:lnTo>
                      <a:pt x="186946" y="113798"/>
                    </a:lnTo>
                    <a:lnTo>
                      <a:pt x="191763" y="113872"/>
                    </a:lnTo>
                    <a:lnTo>
                      <a:pt x="196580" y="113909"/>
                    </a:lnTo>
                    <a:lnTo>
                      <a:pt x="201360" y="113909"/>
                    </a:lnTo>
                    <a:lnTo>
                      <a:pt x="206178" y="113909"/>
                    </a:lnTo>
                    <a:lnTo>
                      <a:pt x="210995" y="113835"/>
                    </a:lnTo>
                    <a:lnTo>
                      <a:pt x="215812" y="113761"/>
                    </a:lnTo>
                    <a:lnTo>
                      <a:pt x="220592" y="113650"/>
                    </a:lnTo>
                    <a:lnTo>
                      <a:pt x="225409" y="113502"/>
                    </a:lnTo>
                    <a:lnTo>
                      <a:pt x="230190" y="113353"/>
                    </a:lnTo>
                    <a:lnTo>
                      <a:pt x="235007" y="113168"/>
                    </a:lnTo>
                    <a:lnTo>
                      <a:pt x="239787" y="112946"/>
                    </a:lnTo>
                    <a:lnTo>
                      <a:pt x="239787" y="112946"/>
                    </a:lnTo>
                    <a:lnTo>
                      <a:pt x="242085" y="112872"/>
                    </a:lnTo>
                    <a:lnTo>
                      <a:pt x="244641" y="112798"/>
                    </a:lnTo>
                    <a:lnTo>
                      <a:pt x="247421" y="112723"/>
                    </a:lnTo>
                    <a:lnTo>
                      <a:pt x="250385" y="112612"/>
                    </a:lnTo>
                    <a:lnTo>
                      <a:pt x="253498" y="112464"/>
                    </a:lnTo>
                    <a:lnTo>
                      <a:pt x="256684" y="112242"/>
                    </a:lnTo>
                    <a:lnTo>
                      <a:pt x="258278" y="112094"/>
                    </a:lnTo>
                    <a:lnTo>
                      <a:pt x="259908" y="111945"/>
                    </a:lnTo>
                    <a:lnTo>
                      <a:pt x="261502" y="111723"/>
                    </a:lnTo>
                    <a:lnTo>
                      <a:pt x="263095" y="111501"/>
                    </a:lnTo>
                    <a:lnTo>
                      <a:pt x="264688" y="111241"/>
                    </a:lnTo>
                    <a:lnTo>
                      <a:pt x="266282" y="110945"/>
                    </a:lnTo>
                    <a:lnTo>
                      <a:pt x="267801" y="110611"/>
                    </a:lnTo>
                    <a:lnTo>
                      <a:pt x="269320" y="110204"/>
                    </a:lnTo>
                    <a:lnTo>
                      <a:pt x="270766" y="109796"/>
                    </a:lnTo>
                    <a:lnTo>
                      <a:pt x="272211" y="109314"/>
                    </a:lnTo>
                    <a:lnTo>
                      <a:pt x="273582" y="108796"/>
                    </a:lnTo>
                    <a:lnTo>
                      <a:pt x="274916" y="108203"/>
                    </a:lnTo>
                    <a:lnTo>
                      <a:pt x="276176" y="107573"/>
                    </a:lnTo>
                    <a:lnTo>
                      <a:pt x="276769" y="107202"/>
                    </a:lnTo>
                    <a:lnTo>
                      <a:pt x="277362" y="106869"/>
                    </a:lnTo>
                    <a:lnTo>
                      <a:pt x="277917" y="106498"/>
                    </a:lnTo>
                    <a:lnTo>
                      <a:pt x="278473" y="106090"/>
                    </a:lnTo>
                    <a:lnTo>
                      <a:pt x="278992" y="105683"/>
                    </a:lnTo>
                    <a:lnTo>
                      <a:pt x="279511" y="105275"/>
                    </a:lnTo>
                    <a:lnTo>
                      <a:pt x="279992" y="104831"/>
                    </a:lnTo>
                    <a:lnTo>
                      <a:pt x="280474" y="104386"/>
                    </a:lnTo>
                    <a:lnTo>
                      <a:pt x="280919" y="103904"/>
                    </a:lnTo>
                    <a:lnTo>
                      <a:pt x="281326" y="103422"/>
                    </a:lnTo>
                    <a:lnTo>
                      <a:pt x="281734" y="102904"/>
                    </a:lnTo>
                    <a:lnTo>
                      <a:pt x="282105" y="102348"/>
                    </a:lnTo>
                    <a:lnTo>
                      <a:pt x="282438" y="101829"/>
                    </a:lnTo>
                    <a:lnTo>
                      <a:pt x="282772" y="101236"/>
                    </a:lnTo>
                    <a:lnTo>
                      <a:pt x="282772" y="101236"/>
                    </a:lnTo>
                    <a:lnTo>
                      <a:pt x="283142" y="100458"/>
                    </a:lnTo>
                    <a:lnTo>
                      <a:pt x="283402" y="99717"/>
                    </a:lnTo>
                    <a:lnTo>
                      <a:pt x="283587" y="98939"/>
                    </a:lnTo>
                    <a:lnTo>
                      <a:pt x="283661" y="98198"/>
                    </a:lnTo>
                    <a:lnTo>
                      <a:pt x="283698" y="97457"/>
                    </a:lnTo>
                    <a:lnTo>
                      <a:pt x="283624" y="96752"/>
                    </a:lnTo>
                    <a:lnTo>
                      <a:pt x="283476" y="96048"/>
                    </a:lnTo>
                    <a:lnTo>
                      <a:pt x="283290" y="95418"/>
                    </a:lnTo>
                    <a:lnTo>
                      <a:pt x="282994" y="94751"/>
                    </a:lnTo>
                    <a:lnTo>
                      <a:pt x="282660" y="94159"/>
                    </a:lnTo>
                    <a:lnTo>
                      <a:pt x="282290" y="93566"/>
                    </a:lnTo>
                    <a:lnTo>
                      <a:pt x="281882" y="93047"/>
                    </a:lnTo>
                    <a:lnTo>
                      <a:pt x="281401" y="92528"/>
                    </a:lnTo>
                    <a:lnTo>
                      <a:pt x="280882" y="92083"/>
                    </a:lnTo>
                    <a:lnTo>
                      <a:pt x="280326" y="91676"/>
                    </a:lnTo>
                    <a:lnTo>
                      <a:pt x="279770" y="91305"/>
                    </a:lnTo>
                    <a:lnTo>
                      <a:pt x="279140" y="90972"/>
                    </a:lnTo>
                    <a:lnTo>
                      <a:pt x="278510" y="90712"/>
                    </a:lnTo>
                    <a:lnTo>
                      <a:pt x="277880" y="90490"/>
                    </a:lnTo>
                    <a:lnTo>
                      <a:pt x="277213" y="90342"/>
                    </a:lnTo>
                    <a:lnTo>
                      <a:pt x="276546" y="90231"/>
                    </a:lnTo>
                    <a:lnTo>
                      <a:pt x="275916" y="90194"/>
                    </a:lnTo>
                    <a:lnTo>
                      <a:pt x="275249" y="90231"/>
                    </a:lnTo>
                    <a:lnTo>
                      <a:pt x="274582" y="90305"/>
                    </a:lnTo>
                    <a:lnTo>
                      <a:pt x="273952" y="90490"/>
                    </a:lnTo>
                    <a:lnTo>
                      <a:pt x="273322" y="90712"/>
                    </a:lnTo>
                    <a:lnTo>
                      <a:pt x="272692" y="91046"/>
                    </a:lnTo>
                    <a:lnTo>
                      <a:pt x="272100" y="91453"/>
                    </a:lnTo>
                    <a:lnTo>
                      <a:pt x="271544" y="91898"/>
                    </a:lnTo>
                    <a:lnTo>
                      <a:pt x="271025" y="92491"/>
                    </a:lnTo>
                    <a:lnTo>
                      <a:pt x="270543" y="93121"/>
                    </a:lnTo>
                    <a:lnTo>
                      <a:pt x="270136" y="93862"/>
                    </a:lnTo>
                    <a:lnTo>
                      <a:pt x="270136" y="93862"/>
                    </a:lnTo>
                    <a:lnTo>
                      <a:pt x="269950" y="94159"/>
                    </a:lnTo>
                    <a:lnTo>
                      <a:pt x="269691" y="94492"/>
                    </a:lnTo>
                    <a:lnTo>
                      <a:pt x="269432" y="94751"/>
                    </a:lnTo>
                    <a:lnTo>
                      <a:pt x="269098" y="95048"/>
                    </a:lnTo>
                    <a:lnTo>
                      <a:pt x="268728" y="95307"/>
                    </a:lnTo>
                    <a:lnTo>
                      <a:pt x="268357" y="95567"/>
                    </a:lnTo>
                    <a:lnTo>
                      <a:pt x="267912" y="95789"/>
                    </a:lnTo>
                    <a:lnTo>
                      <a:pt x="267431" y="96048"/>
                    </a:lnTo>
                    <a:lnTo>
                      <a:pt x="266949" y="96271"/>
                    </a:lnTo>
                    <a:lnTo>
                      <a:pt x="266393" y="96456"/>
                    </a:lnTo>
                    <a:lnTo>
                      <a:pt x="265244" y="96864"/>
                    </a:lnTo>
                    <a:lnTo>
                      <a:pt x="263947" y="97197"/>
                    </a:lnTo>
                    <a:lnTo>
                      <a:pt x="262576" y="97494"/>
                    </a:lnTo>
                    <a:lnTo>
                      <a:pt x="261094" y="97790"/>
                    </a:lnTo>
                    <a:lnTo>
                      <a:pt x="259538" y="98012"/>
                    </a:lnTo>
                    <a:lnTo>
                      <a:pt x="257907" y="98235"/>
                    </a:lnTo>
                    <a:lnTo>
                      <a:pt x="256203" y="98420"/>
                    </a:lnTo>
                    <a:lnTo>
                      <a:pt x="254461" y="98568"/>
                    </a:lnTo>
                    <a:lnTo>
                      <a:pt x="252645" y="98679"/>
                    </a:lnTo>
                    <a:lnTo>
                      <a:pt x="250830" y="98791"/>
                    </a:lnTo>
                    <a:lnTo>
                      <a:pt x="248977" y="98865"/>
                    </a:lnTo>
                    <a:lnTo>
                      <a:pt x="245271" y="98976"/>
                    </a:lnTo>
                    <a:lnTo>
                      <a:pt x="241603" y="99013"/>
                    </a:lnTo>
                    <a:lnTo>
                      <a:pt x="238083" y="99013"/>
                    </a:lnTo>
                    <a:lnTo>
                      <a:pt x="234748" y="98976"/>
                    </a:lnTo>
                    <a:lnTo>
                      <a:pt x="229078" y="98902"/>
                    </a:lnTo>
                    <a:lnTo>
                      <a:pt x="226929" y="98865"/>
                    </a:lnTo>
                    <a:lnTo>
                      <a:pt x="225298" y="98902"/>
                    </a:lnTo>
                    <a:lnTo>
                      <a:pt x="225298" y="98902"/>
                    </a:lnTo>
                    <a:lnTo>
                      <a:pt x="220481" y="99050"/>
                    </a:lnTo>
                    <a:lnTo>
                      <a:pt x="215627" y="99161"/>
                    </a:lnTo>
                    <a:lnTo>
                      <a:pt x="210773" y="99198"/>
                    </a:lnTo>
                    <a:lnTo>
                      <a:pt x="205955" y="99235"/>
                    </a:lnTo>
                    <a:lnTo>
                      <a:pt x="201101" y="99235"/>
                    </a:lnTo>
                    <a:lnTo>
                      <a:pt x="196284" y="99198"/>
                    </a:lnTo>
                    <a:lnTo>
                      <a:pt x="191429" y="99124"/>
                    </a:lnTo>
                    <a:lnTo>
                      <a:pt x="186575" y="99050"/>
                    </a:lnTo>
                    <a:lnTo>
                      <a:pt x="186575" y="99050"/>
                    </a:lnTo>
                    <a:lnTo>
                      <a:pt x="186612" y="98012"/>
                    </a:lnTo>
                    <a:lnTo>
                      <a:pt x="186649" y="96975"/>
                    </a:lnTo>
                    <a:lnTo>
                      <a:pt x="186760" y="95974"/>
                    </a:lnTo>
                    <a:lnTo>
                      <a:pt x="186872" y="94974"/>
                    </a:lnTo>
                    <a:lnTo>
                      <a:pt x="187020" y="93973"/>
                    </a:lnTo>
                    <a:lnTo>
                      <a:pt x="187168" y="93010"/>
                    </a:lnTo>
                    <a:lnTo>
                      <a:pt x="187353" y="92046"/>
                    </a:lnTo>
                    <a:lnTo>
                      <a:pt x="187576" y="91120"/>
                    </a:lnTo>
                    <a:lnTo>
                      <a:pt x="187835" y="90194"/>
                    </a:lnTo>
                    <a:lnTo>
                      <a:pt x="188094" y="89267"/>
                    </a:lnTo>
                    <a:lnTo>
                      <a:pt x="188391" y="88341"/>
                    </a:lnTo>
                    <a:lnTo>
                      <a:pt x="188724" y="87451"/>
                    </a:lnTo>
                    <a:lnTo>
                      <a:pt x="189058" y="86562"/>
                    </a:lnTo>
                    <a:lnTo>
                      <a:pt x="189428" y="85710"/>
                    </a:lnTo>
                    <a:lnTo>
                      <a:pt x="189836" y="84858"/>
                    </a:lnTo>
                    <a:lnTo>
                      <a:pt x="190244" y="84005"/>
                    </a:lnTo>
                    <a:lnTo>
                      <a:pt x="190688" y="83153"/>
                    </a:lnTo>
                    <a:lnTo>
                      <a:pt x="191133" y="82338"/>
                    </a:lnTo>
                    <a:lnTo>
                      <a:pt x="191615" y="81523"/>
                    </a:lnTo>
                    <a:lnTo>
                      <a:pt x="192096" y="80744"/>
                    </a:lnTo>
                    <a:lnTo>
                      <a:pt x="192615" y="79929"/>
                    </a:lnTo>
                    <a:lnTo>
                      <a:pt x="193171" y="79188"/>
                    </a:lnTo>
                    <a:lnTo>
                      <a:pt x="193727" y="78410"/>
                    </a:lnTo>
                    <a:lnTo>
                      <a:pt x="194283" y="77669"/>
                    </a:lnTo>
                    <a:lnTo>
                      <a:pt x="195506" y="76187"/>
                    </a:lnTo>
                    <a:lnTo>
                      <a:pt x="196765" y="74778"/>
                    </a:lnTo>
                    <a:lnTo>
                      <a:pt x="198137" y="73407"/>
                    </a:lnTo>
                    <a:lnTo>
                      <a:pt x="199508" y="72110"/>
                    </a:lnTo>
                    <a:lnTo>
                      <a:pt x="200990" y="70813"/>
                    </a:lnTo>
                    <a:lnTo>
                      <a:pt x="202509" y="69591"/>
                    </a:lnTo>
                    <a:lnTo>
                      <a:pt x="204065" y="68405"/>
                    </a:lnTo>
                    <a:lnTo>
                      <a:pt x="205659" y="67256"/>
                    </a:lnTo>
                    <a:lnTo>
                      <a:pt x="207326" y="66181"/>
                    </a:lnTo>
                    <a:lnTo>
                      <a:pt x="208994" y="65107"/>
                    </a:lnTo>
                    <a:lnTo>
                      <a:pt x="210735" y="64106"/>
                    </a:lnTo>
                    <a:lnTo>
                      <a:pt x="212477" y="63143"/>
                    </a:lnTo>
                    <a:lnTo>
                      <a:pt x="214256" y="62254"/>
                    </a:lnTo>
                    <a:lnTo>
                      <a:pt x="216071" y="61364"/>
                    </a:lnTo>
                    <a:lnTo>
                      <a:pt x="217887" y="60549"/>
                    </a:lnTo>
                    <a:lnTo>
                      <a:pt x="219703" y="59734"/>
                    </a:lnTo>
                    <a:lnTo>
                      <a:pt x="221556" y="58993"/>
                    </a:lnTo>
                    <a:lnTo>
                      <a:pt x="223408" y="58289"/>
                    </a:lnTo>
                    <a:lnTo>
                      <a:pt x="225261" y="57622"/>
                    </a:lnTo>
                    <a:lnTo>
                      <a:pt x="227114" y="56992"/>
                    </a:lnTo>
                    <a:lnTo>
                      <a:pt x="227114" y="56992"/>
                    </a:lnTo>
                    <a:lnTo>
                      <a:pt x="227929" y="56695"/>
                    </a:lnTo>
                    <a:lnTo>
                      <a:pt x="228670" y="56325"/>
                    </a:lnTo>
                    <a:lnTo>
                      <a:pt x="229300" y="55917"/>
                    </a:lnTo>
                    <a:lnTo>
                      <a:pt x="229893" y="55435"/>
                    </a:lnTo>
                    <a:lnTo>
                      <a:pt x="230412" y="54954"/>
                    </a:lnTo>
                    <a:lnTo>
                      <a:pt x="230857" y="54398"/>
                    </a:lnTo>
                    <a:lnTo>
                      <a:pt x="231227" y="53805"/>
                    </a:lnTo>
                    <a:lnTo>
                      <a:pt x="231561" y="53175"/>
                    </a:lnTo>
                    <a:lnTo>
                      <a:pt x="231820" y="52545"/>
                    </a:lnTo>
                    <a:lnTo>
                      <a:pt x="232005" y="51878"/>
                    </a:lnTo>
                    <a:lnTo>
                      <a:pt x="232117" y="51174"/>
                    </a:lnTo>
                    <a:lnTo>
                      <a:pt x="232191" y="50507"/>
                    </a:lnTo>
                    <a:lnTo>
                      <a:pt x="232228" y="49803"/>
                    </a:lnTo>
                    <a:lnTo>
                      <a:pt x="232154" y="49136"/>
                    </a:lnTo>
                    <a:lnTo>
                      <a:pt x="232079" y="48432"/>
                    </a:lnTo>
                    <a:lnTo>
                      <a:pt x="231931" y="47765"/>
                    </a:lnTo>
                    <a:lnTo>
                      <a:pt x="231709" y="47135"/>
                    </a:lnTo>
                    <a:lnTo>
                      <a:pt x="231450" y="46468"/>
                    </a:lnTo>
                    <a:lnTo>
                      <a:pt x="231153" y="45875"/>
                    </a:lnTo>
                    <a:lnTo>
                      <a:pt x="230783" y="45319"/>
                    </a:lnTo>
                    <a:lnTo>
                      <a:pt x="230375" y="44763"/>
                    </a:lnTo>
                    <a:lnTo>
                      <a:pt x="229930" y="44282"/>
                    </a:lnTo>
                    <a:lnTo>
                      <a:pt x="229449" y="43837"/>
                    </a:lnTo>
                    <a:lnTo>
                      <a:pt x="228893" y="43466"/>
                    </a:lnTo>
                    <a:lnTo>
                      <a:pt x="228337" y="43133"/>
                    </a:lnTo>
                    <a:lnTo>
                      <a:pt x="227707" y="42873"/>
                    </a:lnTo>
                    <a:lnTo>
                      <a:pt x="227040" y="42651"/>
                    </a:lnTo>
                    <a:lnTo>
                      <a:pt x="226373" y="42540"/>
                    </a:lnTo>
                    <a:lnTo>
                      <a:pt x="225632" y="42503"/>
                    </a:lnTo>
                    <a:lnTo>
                      <a:pt x="224854" y="42540"/>
                    </a:lnTo>
                    <a:lnTo>
                      <a:pt x="224075" y="42651"/>
                    </a:lnTo>
                    <a:lnTo>
                      <a:pt x="223223" y="42911"/>
                    </a:lnTo>
                    <a:lnTo>
                      <a:pt x="223223" y="42911"/>
                    </a:lnTo>
                    <a:lnTo>
                      <a:pt x="220852" y="43689"/>
                    </a:lnTo>
                    <a:lnTo>
                      <a:pt x="218443" y="44578"/>
                    </a:lnTo>
                    <a:lnTo>
                      <a:pt x="216071" y="45504"/>
                    </a:lnTo>
                    <a:lnTo>
                      <a:pt x="213700" y="46468"/>
                    </a:lnTo>
                    <a:lnTo>
                      <a:pt x="211328" y="47542"/>
                    </a:lnTo>
                    <a:lnTo>
                      <a:pt x="208994" y="48654"/>
                    </a:lnTo>
                    <a:lnTo>
                      <a:pt x="206696" y="49803"/>
                    </a:lnTo>
                    <a:lnTo>
                      <a:pt x="204436" y="51026"/>
                    </a:lnTo>
                    <a:lnTo>
                      <a:pt x="202176" y="52323"/>
                    </a:lnTo>
                    <a:lnTo>
                      <a:pt x="199989" y="53694"/>
                    </a:lnTo>
                    <a:lnTo>
                      <a:pt x="197840" y="55102"/>
                    </a:lnTo>
                    <a:lnTo>
                      <a:pt x="195728" y="56584"/>
                    </a:lnTo>
                    <a:lnTo>
                      <a:pt x="193690" y="58103"/>
                    </a:lnTo>
                    <a:lnTo>
                      <a:pt x="191726" y="59697"/>
                    </a:lnTo>
                    <a:lnTo>
                      <a:pt x="190725" y="60512"/>
                    </a:lnTo>
                    <a:lnTo>
                      <a:pt x="189799" y="61364"/>
                    </a:lnTo>
                    <a:lnTo>
                      <a:pt x="188873" y="62217"/>
                    </a:lnTo>
                    <a:lnTo>
                      <a:pt x="187946" y="63069"/>
                    </a:lnTo>
                    <a:lnTo>
                      <a:pt x="187057" y="63958"/>
                    </a:lnTo>
                    <a:lnTo>
                      <a:pt x="186168" y="64847"/>
                    </a:lnTo>
                    <a:lnTo>
                      <a:pt x="185315" y="65737"/>
                    </a:lnTo>
                    <a:lnTo>
                      <a:pt x="184463" y="66663"/>
                    </a:lnTo>
                    <a:lnTo>
                      <a:pt x="183648" y="67627"/>
                    </a:lnTo>
                    <a:lnTo>
                      <a:pt x="182870" y="68553"/>
                    </a:lnTo>
                    <a:lnTo>
                      <a:pt x="182091" y="69554"/>
                    </a:lnTo>
                    <a:lnTo>
                      <a:pt x="181350" y="70517"/>
                    </a:lnTo>
                    <a:lnTo>
                      <a:pt x="180646" y="71518"/>
                    </a:lnTo>
                    <a:lnTo>
                      <a:pt x="179942" y="72518"/>
                    </a:lnTo>
                    <a:lnTo>
                      <a:pt x="179275" y="73556"/>
                    </a:lnTo>
                    <a:lnTo>
                      <a:pt x="178608" y="74593"/>
                    </a:lnTo>
                    <a:lnTo>
                      <a:pt x="177978" y="75668"/>
                    </a:lnTo>
                    <a:lnTo>
                      <a:pt x="177385" y="76742"/>
                    </a:lnTo>
                    <a:lnTo>
                      <a:pt x="176830" y="77817"/>
                    </a:lnTo>
                    <a:lnTo>
                      <a:pt x="176274" y="78929"/>
                    </a:lnTo>
                    <a:lnTo>
                      <a:pt x="175755" y="80040"/>
                    </a:lnTo>
                    <a:lnTo>
                      <a:pt x="175273" y="81189"/>
                    </a:lnTo>
                    <a:lnTo>
                      <a:pt x="174829" y="82338"/>
                    </a:lnTo>
                    <a:lnTo>
                      <a:pt x="174421" y="83524"/>
                    </a:lnTo>
                    <a:lnTo>
                      <a:pt x="174013" y="84672"/>
                    </a:lnTo>
                    <a:lnTo>
                      <a:pt x="173643" y="85895"/>
                    </a:lnTo>
                    <a:lnTo>
                      <a:pt x="173309" y="87081"/>
                    </a:lnTo>
                    <a:lnTo>
                      <a:pt x="173050" y="88304"/>
                    </a:lnTo>
                    <a:lnTo>
                      <a:pt x="172753" y="89564"/>
                    </a:lnTo>
                    <a:lnTo>
                      <a:pt x="172531" y="90824"/>
                    </a:lnTo>
                    <a:lnTo>
                      <a:pt x="172346" y="92083"/>
                    </a:lnTo>
                    <a:lnTo>
                      <a:pt x="172198" y="93343"/>
                    </a:lnTo>
                    <a:lnTo>
                      <a:pt x="172049" y="94640"/>
                    </a:lnTo>
                    <a:lnTo>
                      <a:pt x="171975" y="95974"/>
                    </a:lnTo>
                    <a:lnTo>
                      <a:pt x="171938" y="97308"/>
                    </a:lnTo>
                    <a:lnTo>
                      <a:pt x="171901" y="98642"/>
                    </a:lnTo>
                    <a:lnTo>
                      <a:pt x="171901" y="98642"/>
                    </a:lnTo>
                    <a:lnTo>
                      <a:pt x="164453" y="98383"/>
                    </a:lnTo>
                    <a:lnTo>
                      <a:pt x="156968" y="98049"/>
                    </a:lnTo>
                    <a:lnTo>
                      <a:pt x="156968" y="98049"/>
                    </a:lnTo>
                    <a:lnTo>
                      <a:pt x="153929" y="97901"/>
                    </a:lnTo>
                    <a:lnTo>
                      <a:pt x="150928" y="97716"/>
                    </a:lnTo>
                    <a:lnTo>
                      <a:pt x="147926" y="97457"/>
                    </a:lnTo>
                    <a:lnTo>
                      <a:pt x="144925" y="97160"/>
                    </a:lnTo>
                    <a:lnTo>
                      <a:pt x="141960" y="96827"/>
                    </a:lnTo>
                    <a:lnTo>
                      <a:pt x="139033" y="96456"/>
                    </a:lnTo>
                    <a:lnTo>
                      <a:pt x="136105" y="96048"/>
                    </a:lnTo>
                    <a:lnTo>
                      <a:pt x="133178" y="95567"/>
                    </a:lnTo>
                    <a:lnTo>
                      <a:pt x="130288" y="95085"/>
                    </a:lnTo>
                    <a:lnTo>
                      <a:pt x="127434" y="94529"/>
                    </a:lnTo>
                    <a:lnTo>
                      <a:pt x="124581" y="93936"/>
                    </a:lnTo>
                    <a:lnTo>
                      <a:pt x="121728" y="93306"/>
                    </a:lnTo>
                    <a:lnTo>
                      <a:pt x="118912" y="92602"/>
                    </a:lnTo>
                    <a:lnTo>
                      <a:pt x="116132" y="91898"/>
                    </a:lnTo>
                    <a:lnTo>
                      <a:pt x="113390" y="91120"/>
                    </a:lnTo>
                    <a:lnTo>
                      <a:pt x="110648" y="90305"/>
                    </a:lnTo>
                    <a:lnTo>
                      <a:pt x="107906" y="89452"/>
                    </a:lnTo>
                    <a:lnTo>
                      <a:pt x="105238" y="88563"/>
                    </a:lnTo>
                    <a:lnTo>
                      <a:pt x="102533" y="87637"/>
                    </a:lnTo>
                    <a:lnTo>
                      <a:pt x="99902" y="86636"/>
                    </a:lnTo>
                    <a:lnTo>
                      <a:pt x="97271" y="85599"/>
                    </a:lnTo>
                    <a:lnTo>
                      <a:pt x="94677" y="84524"/>
                    </a:lnTo>
                    <a:lnTo>
                      <a:pt x="92120" y="83412"/>
                    </a:lnTo>
                    <a:lnTo>
                      <a:pt x="89563" y="82264"/>
                    </a:lnTo>
                    <a:lnTo>
                      <a:pt x="87081" y="81078"/>
                    </a:lnTo>
                    <a:lnTo>
                      <a:pt x="84598" y="79818"/>
                    </a:lnTo>
                    <a:lnTo>
                      <a:pt x="82115" y="78521"/>
                    </a:lnTo>
                    <a:lnTo>
                      <a:pt x="79707" y="77224"/>
                    </a:lnTo>
                    <a:lnTo>
                      <a:pt x="77298" y="75816"/>
                    </a:lnTo>
                    <a:lnTo>
                      <a:pt x="74927" y="74408"/>
                    </a:lnTo>
                    <a:lnTo>
                      <a:pt x="72592" y="72963"/>
                    </a:lnTo>
                    <a:lnTo>
                      <a:pt x="70295" y="71443"/>
                    </a:lnTo>
                    <a:lnTo>
                      <a:pt x="67997" y="69924"/>
                    </a:lnTo>
                    <a:lnTo>
                      <a:pt x="65774" y="68331"/>
                    </a:lnTo>
                    <a:lnTo>
                      <a:pt x="63550" y="66700"/>
                    </a:lnTo>
                    <a:lnTo>
                      <a:pt x="61364" y="64996"/>
                    </a:lnTo>
                    <a:lnTo>
                      <a:pt x="59215" y="63291"/>
                    </a:lnTo>
                    <a:lnTo>
                      <a:pt x="57103" y="61512"/>
                    </a:lnTo>
                    <a:lnTo>
                      <a:pt x="55028" y="59734"/>
                    </a:lnTo>
                    <a:lnTo>
                      <a:pt x="52990" y="57881"/>
                    </a:lnTo>
                    <a:lnTo>
                      <a:pt x="50989" y="55991"/>
                    </a:lnTo>
                    <a:lnTo>
                      <a:pt x="48988" y="54064"/>
                    </a:lnTo>
                    <a:lnTo>
                      <a:pt x="47061" y="52063"/>
                    </a:lnTo>
                    <a:lnTo>
                      <a:pt x="45171" y="50062"/>
                    </a:lnTo>
                    <a:lnTo>
                      <a:pt x="43318" y="47987"/>
                    </a:lnTo>
                    <a:lnTo>
                      <a:pt x="41465" y="45875"/>
                    </a:lnTo>
                    <a:lnTo>
                      <a:pt x="39687" y="43726"/>
                    </a:lnTo>
                    <a:lnTo>
                      <a:pt x="37945" y="41539"/>
                    </a:lnTo>
                    <a:lnTo>
                      <a:pt x="36240" y="39316"/>
                    </a:lnTo>
                    <a:lnTo>
                      <a:pt x="34573" y="37019"/>
                    </a:lnTo>
                    <a:lnTo>
                      <a:pt x="32942" y="34721"/>
                    </a:lnTo>
                    <a:lnTo>
                      <a:pt x="31349" y="32350"/>
                    </a:lnTo>
                    <a:lnTo>
                      <a:pt x="29793" y="29941"/>
                    </a:lnTo>
                    <a:lnTo>
                      <a:pt x="28311" y="27495"/>
                    </a:lnTo>
                    <a:lnTo>
                      <a:pt x="26828" y="25013"/>
                    </a:lnTo>
                    <a:lnTo>
                      <a:pt x="25420" y="22456"/>
                    </a:lnTo>
                    <a:lnTo>
                      <a:pt x="24049" y="19899"/>
                    </a:lnTo>
                    <a:lnTo>
                      <a:pt x="22715" y="17268"/>
                    </a:lnTo>
                    <a:lnTo>
                      <a:pt x="21418" y="14600"/>
                    </a:lnTo>
                    <a:lnTo>
                      <a:pt x="20195" y="11895"/>
                    </a:lnTo>
                    <a:lnTo>
                      <a:pt x="18972" y="9153"/>
                    </a:lnTo>
                    <a:lnTo>
                      <a:pt x="17824" y="6374"/>
                    </a:lnTo>
                    <a:lnTo>
                      <a:pt x="16712" y="3520"/>
                    </a:lnTo>
                    <a:lnTo>
                      <a:pt x="15675" y="667"/>
                    </a:lnTo>
                  </a:path>
                </a:pathLst>
              </a:custGeom>
              <a:noFill/>
              <a:ln>
                <a:noFill/>
              </a:ln>
              <a:effectLst>
                <a:outerShdw blurRad="85725" dist="19050" dir="15660000" algn="bl" rotWithShape="0">
                  <a:srgbClr val="A58164">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79" name="Google Shape;3079;p22"/>
            <p:cNvGrpSpPr/>
            <p:nvPr/>
          </p:nvGrpSpPr>
          <p:grpSpPr>
            <a:xfrm>
              <a:off x="7798861" y="1098956"/>
              <a:ext cx="538051" cy="524800"/>
              <a:chOff x="3228225" y="3246725"/>
              <a:chExt cx="356325" cy="347550"/>
            </a:xfrm>
          </p:grpSpPr>
          <p:sp>
            <p:nvSpPr>
              <p:cNvPr id="3080" name="Google Shape;3080;p22"/>
              <p:cNvSpPr/>
              <p:nvPr/>
            </p:nvSpPr>
            <p:spPr>
              <a:xfrm>
                <a:off x="3319400" y="3246725"/>
                <a:ext cx="173625" cy="173625"/>
              </a:xfrm>
              <a:custGeom>
                <a:avLst/>
                <a:gdLst/>
                <a:ahLst/>
                <a:cxnLst/>
                <a:rect l="l" t="t" r="r" b="b"/>
                <a:pathLst>
                  <a:path w="6945" h="6945" extrusionOk="0">
                    <a:moveTo>
                      <a:pt x="3466" y="1"/>
                    </a:moveTo>
                    <a:cubicBezTo>
                      <a:pt x="1558" y="1"/>
                      <a:pt x="1" y="1558"/>
                      <a:pt x="1" y="3479"/>
                    </a:cubicBezTo>
                    <a:cubicBezTo>
                      <a:pt x="1" y="5400"/>
                      <a:pt x="1558" y="6945"/>
                      <a:pt x="3466" y="6945"/>
                    </a:cubicBezTo>
                    <a:cubicBezTo>
                      <a:pt x="5387" y="6945"/>
                      <a:pt x="6945" y="5400"/>
                      <a:pt x="6945" y="3479"/>
                    </a:cubicBezTo>
                    <a:cubicBezTo>
                      <a:pt x="6945" y="1558"/>
                      <a:pt x="5387" y="1"/>
                      <a:pt x="3466" y="1"/>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1" name="Google Shape;3081;p22"/>
              <p:cNvSpPr/>
              <p:nvPr/>
            </p:nvSpPr>
            <p:spPr>
              <a:xfrm>
                <a:off x="3410900" y="3313575"/>
                <a:ext cx="173650" cy="173625"/>
              </a:xfrm>
              <a:custGeom>
                <a:avLst/>
                <a:gdLst/>
                <a:ahLst/>
                <a:cxnLst/>
                <a:rect l="l" t="t" r="r" b="b"/>
                <a:pathLst>
                  <a:path w="6946" h="6945" extrusionOk="0">
                    <a:moveTo>
                      <a:pt x="3479" y="0"/>
                    </a:moveTo>
                    <a:cubicBezTo>
                      <a:pt x="1558" y="0"/>
                      <a:pt x="1" y="1545"/>
                      <a:pt x="1" y="3466"/>
                    </a:cubicBezTo>
                    <a:cubicBezTo>
                      <a:pt x="1" y="5387"/>
                      <a:pt x="1558" y="6945"/>
                      <a:pt x="3479" y="6945"/>
                    </a:cubicBezTo>
                    <a:cubicBezTo>
                      <a:pt x="5400" y="6945"/>
                      <a:pt x="6945" y="5387"/>
                      <a:pt x="6945" y="3466"/>
                    </a:cubicBezTo>
                    <a:cubicBezTo>
                      <a:pt x="6945" y="1545"/>
                      <a:pt x="5400" y="0"/>
                      <a:pt x="3479" y="0"/>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2" name="Google Shape;3082;p22"/>
              <p:cNvSpPr/>
              <p:nvPr/>
            </p:nvSpPr>
            <p:spPr>
              <a:xfrm>
                <a:off x="3262950" y="3420650"/>
                <a:ext cx="173625" cy="173625"/>
              </a:xfrm>
              <a:custGeom>
                <a:avLst/>
                <a:gdLst/>
                <a:ahLst/>
                <a:cxnLst/>
                <a:rect l="l" t="t" r="r" b="b"/>
                <a:pathLst>
                  <a:path w="6945" h="6945" extrusionOk="0">
                    <a:moveTo>
                      <a:pt x="3479" y="1"/>
                    </a:moveTo>
                    <a:cubicBezTo>
                      <a:pt x="1558" y="1"/>
                      <a:pt x="0" y="1545"/>
                      <a:pt x="0" y="3466"/>
                    </a:cubicBezTo>
                    <a:cubicBezTo>
                      <a:pt x="0" y="5387"/>
                      <a:pt x="1558" y="6945"/>
                      <a:pt x="3479" y="6945"/>
                    </a:cubicBezTo>
                    <a:cubicBezTo>
                      <a:pt x="5387" y="6945"/>
                      <a:pt x="6944" y="5387"/>
                      <a:pt x="6944" y="3466"/>
                    </a:cubicBezTo>
                    <a:cubicBezTo>
                      <a:pt x="6944" y="1545"/>
                      <a:pt x="5387" y="1"/>
                      <a:pt x="3479" y="1"/>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3" name="Google Shape;3083;p22"/>
              <p:cNvSpPr/>
              <p:nvPr/>
            </p:nvSpPr>
            <p:spPr>
              <a:xfrm>
                <a:off x="3228225" y="3313575"/>
                <a:ext cx="173625" cy="173625"/>
              </a:xfrm>
              <a:custGeom>
                <a:avLst/>
                <a:gdLst/>
                <a:ahLst/>
                <a:cxnLst/>
                <a:rect l="l" t="t" r="r" b="b"/>
                <a:pathLst>
                  <a:path w="6945" h="6945" extrusionOk="0">
                    <a:moveTo>
                      <a:pt x="3466" y="0"/>
                    </a:moveTo>
                    <a:cubicBezTo>
                      <a:pt x="1558" y="0"/>
                      <a:pt x="0" y="1545"/>
                      <a:pt x="0" y="3466"/>
                    </a:cubicBezTo>
                    <a:cubicBezTo>
                      <a:pt x="0" y="5387"/>
                      <a:pt x="1558" y="6945"/>
                      <a:pt x="3466" y="6945"/>
                    </a:cubicBezTo>
                    <a:cubicBezTo>
                      <a:pt x="5387" y="6945"/>
                      <a:pt x="6944" y="5387"/>
                      <a:pt x="6944" y="3466"/>
                    </a:cubicBezTo>
                    <a:cubicBezTo>
                      <a:pt x="6944" y="1545"/>
                      <a:pt x="5387" y="0"/>
                      <a:pt x="3466" y="0"/>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4" name="Google Shape;3084;p22"/>
              <p:cNvSpPr/>
              <p:nvPr/>
            </p:nvSpPr>
            <p:spPr>
              <a:xfrm>
                <a:off x="3376525" y="3420650"/>
                <a:ext cx="173625" cy="173625"/>
              </a:xfrm>
              <a:custGeom>
                <a:avLst/>
                <a:gdLst/>
                <a:ahLst/>
                <a:cxnLst/>
                <a:rect l="l" t="t" r="r" b="b"/>
                <a:pathLst>
                  <a:path w="6945" h="6945" extrusionOk="0">
                    <a:moveTo>
                      <a:pt x="3479" y="1"/>
                    </a:moveTo>
                    <a:cubicBezTo>
                      <a:pt x="1558" y="1"/>
                      <a:pt x="0" y="1545"/>
                      <a:pt x="0" y="3466"/>
                    </a:cubicBezTo>
                    <a:cubicBezTo>
                      <a:pt x="0" y="5387"/>
                      <a:pt x="1558" y="6945"/>
                      <a:pt x="3479" y="6945"/>
                    </a:cubicBezTo>
                    <a:cubicBezTo>
                      <a:pt x="5387" y="6945"/>
                      <a:pt x="6944" y="5387"/>
                      <a:pt x="6944" y="3466"/>
                    </a:cubicBezTo>
                    <a:cubicBezTo>
                      <a:pt x="6944" y="1545"/>
                      <a:pt x="5387" y="1"/>
                      <a:pt x="3479" y="1"/>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5" name="Google Shape;3085;p22"/>
              <p:cNvSpPr/>
              <p:nvPr/>
            </p:nvSpPr>
            <p:spPr>
              <a:xfrm>
                <a:off x="3343750" y="3300550"/>
                <a:ext cx="124625" cy="115950"/>
              </a:xfrm>
              <a:custGeom>
                <a:avLst/>
                <a:gdLst/>
                <a:ahLst/>
                <a:cxnLst/>
                <a:rect l="l" t="t" r="r" b="b"/>
                <a:pathLst>
                  <a:path w="4985" h="4638" extrusionOk="0">
                    <a:moveTo>
                      <a:pt x="2489" y="1"/>
                    </a:moveTo>
                    <a:cubicBezTo>
                      <a:pt x="2370" y="1"/>
                      <a:pt x="2250" y="10"/>
                      <a:pt x="2129" y="28"/>
                    </a:cubicBezTo>
                    <a:cubicBezTo>
                      <a:pt x="857" y="223"/>
                      <a:pt x="0" y="1417"/>
                      <a:pt x="195" y="2676"/>
                    </a:cubicBezTo>
                    <a:cubicBezTo>
                      <a:pt x="383" y="3827"/>
                      <a:pt x="1367" y="4638"/>
                      <a:pt x="2495" y="4638"/>
                    </a:cubicBezTo>
                    <a:cubicBezTo>
                      <a:pt x="2614" y="4638"/>
                      <a:pt x="2734" y="4629"/>
                      <a:pt x="2856" y="4610"/>
                    </a:cubicBezTo>
                    <a:cubicBezTo>
                      <a:pt x="4115" y="4415"/>
                      <a:pt x="4984" y="3221"/>
                      <a:pt x="4777" y="1962"/>
                    </a:cubicBezTo>
                    <a:cubicBezTo>
                      <a:pt x="4600" y="811"/>
                      <a:pt x="3617" y="1"/>
                      <a:pt x="2489" y="1"/>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6" name="Google Shape;3086;p22"/>
              <p:cNvSpPr/>
              <p:nvPr/>
            </p:nvSpPr>
            <p:spPr>
              <a:xfrm>
                <a:off x="3413825" y="3349725"/>
                <a:ext cx="121075" cy="116250"/>
              </a:xfrm>
              <a:custGeom>
                <a:avLst/>
                <a:gdLst/>
                <a:ahLst/>
                <a:cxnLst/>
                <a:rect l="l" t="t" r="r" b="b"/>
                <a:pathLst>
                  <a:path w="4843" h="4650" extrusionOk="0">
                    <a:moveTo>
                      <a:pt x="2421" y="0"/>
                    </a:moveTo>
                    <a:cubicBezTo>
                      <a:pt x="1228" y="0"/>
                      <a:pt x="203" y="928"/>
                      <a:pt x="105" y="2137"/>
                    </a:cubicBezTo>
                    <a:cubicBezTo>
                      <a:pt x="1" y="3409"/>
                      <a:pt x="961" y="4538"/>
                      <a:pt x="2233" y="4642"/>
                    </a:cubicBezTo>
                    <a:cubicBezTo>
                      <a:pt x="2297" y="4647"/>
                      <a:pt x="2361" y="4650"/>
                      <a:pt x="2424" y="4650"/>
                    </a:cubicBezTo>
                    <a:cubicBezTo>
                      <a:pt x="3616" y="4650"/>
                      <a:pt x="4640" y="3734"/>
                      <a:pt x="4738" y="2513"/>
                    </a:cubicBezTo>
                    <a:cubicBezTo>
                      <a:pt x="4842" y="1241"/>
                      <a:pt x="3895" y="112"/>
                      <a:pt x="2610" y="8"/>
                    </a:cubicBezTo>
                    <a:cubicBezTo>
                      <a:pt x="2546" y="3"/>
                      <a:pt x="2484" y="0"/>
                      <a:pt x="2421" y="0"/>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7" name="Google Shape;3087;p22"/>
              <p:cNvSpPr/>
              <p:nvPr/>
            </p:nvSpPr>
            <p:spPr>
              <a:xfrm>
                <a:off x="3305125" y="3429700"/>
                <a:ext cx="118475" cy="116250"/>
              </a:xfrm>
              <a:custGeom>
                <a:avLst/>
                <a:gdLst/>
                <a:ahLst/>
                <a:cxnLst/>
                <a:rect l="l" t="t" r="r" b="b"/>
                <a:pathLst>
                  <a:path w="4739" h="4650" extrusionOk="0">
                    <a:moveTo>
                      <a:pt x="2368" y="0"/>
                    </a:moveTo>
                    <a:cubicBezTo>
                      <a:pt x="2336" y="0"/>
                      <a:pt x="2304" y="1"/>
                      <a:pt x="2272" y="2"/>
                    </a:cubicBezTo>
                    <a:cubicBezTo>
                      <a:pt x="1000" y="54"/>
                      <a:pt x="0" y="1131"/>
                      <a:pt x="52" y="2416"/>
                    </a:cubicBezTo>
                    <a:cubicBezTo>
                      <a:pt x="103" y="3677"/>
                      <a:pt x="1141" y="4650"/>
                      <a:pt x="2381" y="4650"/>
                    </a:cubicBezTo>
                    <a:cubicBezTo>
                      <a:pt x="2405" y="4650"/>
                      <a:pt x="2429" y="4650"/>
                      <a:pt x="2454" y="4649"/>
                    </a:cubicBezTo>
                    <a:cubicBezTo>
                      <a:pt x="3739" y="4597"/>
                      <a:pt x="4738" y="3520"/>
                      <a:pt x="4686" y="2235"/>
                    </a:cubicBezTo>
                    <a:cubicBezTo>
                      <a:pt x="4636" y="982"/>
                      <a:pt x="3610" y="0"/>
                      <a:pt x="2368" y="0"/>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8" name="Google Shape;3088;p22"/>
              <p:cNvSpPr/>
              <p:nvPr/>
            </p:nvSpPr>
            <p:spPr>
              <a:xfrm>
                <a:off x="3273650" y="3350375"/>
                <a:ext cx="130475" cy="116125"/>
              </a:xfrm>
              <a:custGeom>
                <a:avLst/>
                <a:gdLst/>
                <a:ahLst/>
                <a:cxnLst/>
                <a:rect l="l" t="t" r="r" b="b"/>
                <a:pathLst>
                  <a:path w="5219" h="4645" extrusionOk="0">
                    <a:moveTo>
                      <a:pt x="2603" y="1"/>
                    </a:moveTo>
                    <a:cubicBezTo>
                      <a:pt x="1634" y="1"/>
                      <a:pt x="734" y="616"/>
                      <a:pt x="403" y="1579"/>
                    </a:cubicBezTo>
                    <a:cubicBezTo>
                      <a:pt x="0" y="2799"/>
                      <a:pt x="649" y="4110"/>
                      <a:pt x="1870" y="4525"/>
                    </a:cubicBezTo>
                    <a:cubicBezTo>
                      <a:pt x="2112" y="4606"/>
                      <a:pt x="2358" y="4644"/>
                      <a:pt x="2601" y="4644"/>
                    </a:cubicBezTo>
                    <a:cubicBezTo>
                      <a:pt x="3571" y="4644"/>
                      <a:pt x="4481" y="4034"/>
                      <a:pt x="4803" y="3058"/>
                    </a:cubicBezTo>
                    <a:cubicBezTo>
                      <a:pt x="5218" y="1851"/>
                      <a:pt x="4556" y="527"/>
                      <a:pt x="3349" y="125"/>
                    </a:cubicBezTo>
                    <a:cubicBezTo>
                      <a:pt x="3102" y="41"/>
                      <a:pt x="2850" y="1"/>
                      <a:pt x="2603" y="1"/>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9" name="Google Shape;3089;p22"/>
              <p:cNvSpPr/>
              <p:nvPr/>
            </p:nvSpPr>
            <p:spPr>
              <a:xfrm>
                <a:off x="3386575" y="3430125"/>
                <a:ext cx="123975" cy="116075"/>
              </a:xfrm>
              <a:custGeom>
                <a:avLst/>
                <a:gdLst/>
                <a:ahLst/>
                <a:cxnLst/>
                <a:rect l="l" t="t" r="r" b="b"/>
                <a:pathLst>
                  <a:path w="4959" h="4643" extrusionOk="0">
                    <a:moveTo>
                      <a:pt x="2478" y="0"/>
                    </a:moveTo>
                    <a:cubicBezTo>
                      <a:pt x="2367" y="0"/>
                      <a:pt x="2255" y="8"/>
                      <a:pt x="2142" y="24"/>
                    </a:cubicBezTo>
                    <a:cubicBezTo>
                      <a:pt x="870" y="206"/>
                      <a:pt x="0" y="1387"/>
                      <a:pt x="182" y="2646"/>
                    </a:cubicBezTo>
                    <a:cubicBezTo>
                      <a:pt x="348" y="3806"/>
                      <a:pt x="1345" y="4643"/>
                      <a:pt x="2475" y="4643"/>
                    </a:cubicBezTo>
                    <a:cubicBezTo>
                      <a:pt x="2584" y="4643"/>
                      <a:pt x="2693" y="4635"/>
                      <a:pt x="2804" y="4619"/>
                    </a:cubicBezTo>
                    <a:cubicBezTo>
                      <a:pt x="4076" y="4424"/>
                      <a:pt x="4959" y="3256"/>
                      <a:pt x="4777" y="1984"/>
                    </a:cubicBezTo>
                    <a:cubicBezTo>
                      <a:pt x="4600" y="825"/>
                      <a:pt x="3614" y="0"/>
                      <a:pt x="2478" y="0"/>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0" name="Google Shape;3090;p22"/>
              <p:cNvSpPr/>
              <p:nvPr/>
            </p:nvSpPr>
            <p:spPr>
              <a:xfrm>
                <a:off x="3351525" y="3375225"/>
                <a:ext cx="109375" cy="109375"/>
              </a:xfrm>
              <a:custGeom>
                <a:avLst/>
                <a:gdLst/>
                <a:ahLst/>
                <a:cxnLst/>
                <a:rect l="l" t="t" r="r" b="b"/>
                <a:pathLst>
                  <a:path w="4375" h="4375" extrusionOk="0">
                    <a:moveTo>
                      <a:pt x="2181" y="1"/>
                    </a:moveTo>
                    <a:cubicBezTo>
                      <a:pt x="974" y="1"/>
                      <a:pt x="1" y="974"/>
                      <a:pt x="1" y="2181"/>
                    </a:cubicBezTo>
                    <a:cubicBezTo>
                      <a:pt x="1" y="3388"/>
                      <a:pt x="974" y="4375"/>
                      <a:pt x="2181" y="4375"/>
                    </a:cubicBezTo>
                    <a:cubicBezTo>
                      <a:pt x="3401" y="4375"/>
                      <a:pt x="4375" y="3388"/>
                      <a:pt x="4375" y="2181"/>
                    </a:cubicBezTo>
                    <a:cubicBezTo>
                      <a:pt x="4375" y="974"/>
                      <a:pt x="3401" y="1"/>
                      <a:pt x="2181" y="1"/>
                    </a:cubicBezTo>
                    <a:close/>
                  </a:path>
                </a:pathLst>
              </a:custGeom>
              <a:solidFill>
                <a:schemeClr val="accent3"/>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1" name="Google Shape;3091;p22"/>
              <p:cNvSpPr/>
              <p:nvPr/>
            </p:nvSpPr>
            <p:spPr>
              <a:xfrm>
                <a:off x="3379100" y="3402800"/>
                <a:ext cx="54225" cy="54225"/>
              </a:xfrm>
              <a:custGeom>
                <a:avLst/>
                <a:gdLst/>
                <a:ahLst/>
                <a:cxnLst/>
                <a:rect l="l" t="t" r="r" b="b"/>
                <a:pathLst>
                  <a:path w="2169" h="2169" extrusionOk="0">
                    <a:moveTo>
                      <a:pt x="1091" y="1"/>
                    </a:moveTo>
                    <a:cubicBezTo>
                      <a:pt x="481" y="1"/>
                      <a:pt x="1" y="481"/>
                      <a:pt x="1" y="1078"/>
                    </a:cubicBezTo>
                    <a:cubicBezTo>
                      <a:pt x="1" y="1688"/>
                      <a:pt x="481" y="2168"/>
                      <a:pt x="1091" y="2168"/>
                    </a:cubicBezTo>
                    <a:cubicBezTo>
                      <a:pt x="1688" y="2168"/>
                      <a:pt x="2168" y="1688"/>
                      <a:pt x="2168" y="1078"/>
                    </a:cubicBezTo>
                    <a:cubicBezTo>
                      <a:pt x="2168" y="481"/>
                      <a:pt x="1688" y="1"/>
                      <a:pt x="1091" y="1"/>
                    </a:cubicBezTo>
                    <a:close/>
                  </a:path>
                </a:pathLst>
              </a:custGeom>
              <a:solidFill>
                <a:srgbClr val="FFFFFF"/>
              </a:solidFill>
              <a:ln>
                <a:noFill/>
              </a:ln>
              <a:effectLst>
                <a:outerShdw blurRad="100013" algn="bl" rotWithShape="0">
                  <a:srgbClr val="BEAA4D"/>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2" name="Google Shape;3092;p22"/>
              <p:cNvSpPr/>
              <p:nvPr/>
            </p:nvSpPr>
            <p:spPr>
              <a:xfrm>
                <a:off x="3395000" y="3344725"/>
                <a:ext cx="23075" cy="22725"/>
              </a:xfrm>
              <a:custGeom>
                <a:avLst/>
                <a:gdLst/>
                <a:ahLst/>
                <a:cxnLst/>
                <a:rect l="l" t="t" r="r" b="b"/>
                <a:pathLst>
                  <a:path w="923" h="909" extrusionOk="0">
                    <a:moveTo>
                      <a:pt x="455" y="0"/>
                    </a:moveTo>
                    <a:cubicBezTo>
                      <a:pt x="209" y="0"/>
                      <a:pt x="1" y="195"/>
                      <a:pt x="1" y="455"/>
                    </a:cubicBezTo>
                    <a:cubicBezTo>
                      <a:pt x="1" y="688"/>
                      <a:pt x="196" y="909"/>
                      <a:pt x="455" y="909"/>
                    </a:cubicBezTo>
                    <a:cubicBezTo>
                      <a:pt x="715" y="909"/>
                      <a:pt x="922" y="701"/>
                      <a:pt x="909" y="455"/>
                    </a:cubicBezTo>
                    <a:cubicBezTo>
                      <a:pt x="909" y="208"/>
                      <a:pt x="689" y="0"/>
                      <a:pt x="45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3" name="Google Shape;3093;p22"/>
              <p:cNvSpPr/>
              <p:nvPr/>
            </p:nvSpPr>
            <p:spPr>
              <a:xfrm>
                <a:off x="3401825" y="3355750"/>
                <a:ext cx="9100" cy="57800"/>
              </a:xfrm>
              <a:custGeom>
                <a:avLst/>
                <a:gdLst/>
                <a:ahLst/>
                <a:cxnLst/>
                <a:rect l="l" t="t" r="r" b="b"/>
                <a:pathLst>
                  <a:path w="364" h="2312" extrusionOk="0">
                    <a:moveTo>
                      <a:pt x="0" y="1"/>
                    </a:moveTo>
                    <a:lnTo>
                      <a:pt x="0" y="2311"/>
                    </a:lnTo>
                    <a:lnTo>
                      <a:pt x="364" y="2311"/>
                    </a:lnTo>
                    <a:lnTo>
                      <a:pt x="36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4" name="Google Shape;3094;p22"/>
              <p:cNvSpPr/>
              <p:nvPr/>
            </p:nvSpPr>
            <p:spPr>
              <a:xfrm>
                <a:off x="3349900" y="3358350"/>
                <a:ext cx="26000" cy="22950"/>
              </a:xfrm>
              <a:custGeom>
                <a:avLst/>
                <a:gdLst/>
                <a:ahLst/>
                <a:cxnLst/>
                <a:rect l="l" t="t" r="r" b="b"/>
                <a:pathLst>
                  <a:path w="1040" h="918" extrusionOk="0">
                    <a:moveTo>
                      <a:pt x="517" y="0"/>
                    </a:moveTo>
                    <a:cubicBezTo>
                      <a:pt x="421" y="0"/>
                      <a:pt x="323" y="29"/>
                      <a:pt x="234" y="91"/>
                    </a:cubicBezTo>
                    <a:cubicBezTo>
                      <a:pt x="53" y="234"/>
                      <a:pt x="1" y="520"/>
                      <a:pt x="143" y="740"/>
                    </a:cubicBezTo>
                    <a:cubicBezTo>
                      <a:pt x="228" y="856"/>
                      <a:pt x="369" y="917"/>
                      <a:pt x="512" y="917"/>
                    </a:cubicBezTo>
                    <a:cubicBezTo>
                      <a:pt x="610" y="917"/>
                      <a:pt x="708" y="889"/>
                      <a:pt x="792" y="831"/>
                    </a:cubicBezTo>
                    <a:cubicBezTo>
                      <a:pt x="987" y="688"/>
                      <a:pt x="1039" y="390"/>
                      <a:pt x="883" y="182"/>
                    </a:cubicBezTo>
                    <a:cubicBezTo>
                      <a:pt x="798" y="65"/>
                      <a:pt x="661" y="0"/>
                      <a:pt x="51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5" name="Google Shape;3095;p22"/>
              <p:cNvSpPr/>
              <p:nvPr/>
            </p:nvSpPr>
            <p:spPr>
              <a:xfrm>
                <a:off x="3358675" y="3367125"/>
                <a:ext cx="41875" cy="52250"/>
              </a:xfrm>
              <a:custGeom>
                <a:avLst/>
                <a:gdLst/>
                <a:ahLst/>
                <a:cxnLst/>
                <a:rect l="l" t="t" r="r" b="b"/>
                <a:pathLst>
                  <a:path w="1675" h="2090" extrusionOk="0">
                    <a:moveTo>
                      <a:pt x="312" y="0"/>
                    </a:moveTo>
                    <a:lnTo>
                      <a:pt x="0" y="221"/>
                    </a:lnTo>
                    <a:lnTo>
                      <a:pt x="1363" y="2090"/>
                    </a:lnTo>
                    <a:lnTo>
                      <a:pt x="1675" y="1869"/>
                    </a:lnTo>
                    <a:lnTo>
                      <a:pt x="31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6" name="Google Shape;3096;p22"/>
              <p:cNvSpPr/>
              <p:nvPr/>
            </p:nvSpPr>
            <p:spPr>
              <a:xfrm>
                <a:off x="3322975" y="3395100"/>
                <a:ext cx="25975" cy="23225"/>
              </a:xfrm>
              <a:custGeom>
                <a:avLst/>
                <a:gdLst/>
                <a:ahLst/>
                <a:cxnLst/>
                <a:rect l="l" t="t" r="r" b="b"/>
                <a:pathLst>
                  <a:path w="1039" h="929" extrusionOk="0">
                    <a:moveTo>
                      <a:pt x="530" y="1"/>
                    </a:moveTo>
                    <a:cubicBezTo>
                      <a:pt x="334" y="1"/>
                      <a:pt x="154" y="123"/>
                      <a:pt x="91" y="322"/>
                    </a:cubicBezTo>
                    <a:cubicBezTo>
                      <a:pt x="0" y="568"/>
                      <a:pt x="130" y="828"/>
                      <a:pt x="377" y="906"/>
                    </a:cubicBezTo>
                    <a:cubicBezTo>
                      <a:pt x="425" y="921"/>
                      <a:pt x="474" y="928"/>
                      <a:pt x="522" y="928"/>
                    </a:cubicBezTo>
                    <a:cubicBezTo>
                      <a:pt x="718" y="928"/>
                      <a:pt x="898" y="806"/>
                      <a:pt x="961" y="607"/>
                    </a:cubicBezTo>
                    <a:cubicBezTo>
                      <a:pt x="1039" y="374"/>
                      <a:pt x="896" y="114"/>
                      <a:pt x="675" y="23"/>
                    </a:cubicBezTo>
                    <a:cubicBezTo>
                      <a:pt x="627" y="8"/>
                      <a:pt x="578" y="1"/>
                      <a:pt x="53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7" name="Google Shape;3097;p22"/>
              <p:cNvSpPr/>
              <p:nvPr/>
            </p:nvSpPr>
            <p:spPr>
              <a:xfrm>
                <a:off x="3334650" y="3402475"/>
                <a:ext cx="58100" cy="26650"/>
              </a:xfrm>
              <a:custGeom>
                <a:avLst/>
                <a:gdLst/>
                <a:ahLst/>
                <a:cxnLst/>
                <a:rect l="l" t="t" r="r" b="b"/>
                <a:pathLst>
                  <a:path w="2324" h="1066" extrusionOk="0">
                    <a:moveTo>
                      <a:pt x="117" y="1"/>
                    </a:moveTo>
                    <a:lnTo>
                      <a:pt x="1" y="351"/>
                    </a:lnTo>
                    <a:lnTo>
                      <a:pt x="2207" y="1065"/>
                    </a:lnTo>
                    <a:lnTo>
                      <a:pt x="2324" y="715"/>
                    </a:lnTo>
                    <a:lnTo>
                      <a:pt x="11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8" name="Google Shape;3098;p22"/>
              <p:cNvSpPr/>
              <p:nvPr/>
            </p:nvSpPr>
            <p:spPr>
              <a:xfrm>
                <a:off x="3322975" y="3441025"/>
                <a:ext cx="25975" cy="23050"/>
              </a:xfrm>
              <a:custGeom>
                <a:avLst/>
                <a:gdLst/>
                <a:ahLst/>
                <a:cxnLst/>
                <a:rect l="l" t="t" r="r" b="b"/>
                <a:pathLst>
                  <a:path w="1039" h="922" extrusionOk="0">
                    <a:moveTo>
                      <a:pt x="537" y="0"/>
                    </a:moveTo>
                    <a:cubicBezTo>
                      <a:pt x="484" y="0"/>
                      <a:pt x="430" y="10"/>
                      <a:pt x="377" y="29"/>
                    </a:cubicBezTo>
                    <a:cubicBezTo>
                      <a:pt x="130" y="107"/>
                      <a:pt x="0" y="367"/>
                      <a:pt x="91" y="613"/>
                    </a:cubicBezTo>
                    <a:cubicBezTo>
                      <a:pt x="154" y="801"/>
                      <a:pt x="333" y="922"/>
                      <a:pt x="529" y="922"/>
                    </a:cubicBezTo>
                    <a:cubicBezTo>
                      <a:pt x="578" y="922"/>
                      <a:pt x="627" y="914"/>
                      <a:pt x="675" y="899"/>
                    </a:cubicBezTo>
                    <a:cubicBezTo>
                      <a:pt x="909" y="821"/>
                      <a:pt x="1039" y="562"/>
                      <a:pt x="961" y="315"/>
                    </a:cubicBezTo>
                    <a:cubicBezTo>
                      <a:pt x="900" y="122"/>
                      <a:pt x="727" y="0"/>
                      <a:pt x="53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9" name="Google Shape;3099;p22"/>
              <p:cNvSpPr/>
              <p:nvPr/>
            </p:nvSpPr>
            <p:spPr>
              <a:xfrm>
                <a:off x="3334650" y="3430725"/>
                <a:ext cx="58100" cy="26625"/>
              </a:xfrm>
              <a:custGeom>
                <a:avLst/>
                <a:gdLst/>
                <a:ahLst/>
                <a:cxnLst/>
                <a:rect l="l" t="t" r="r" b="b"/>
                <a:pathLst>
                  <a:path w="2324" h="1065" extrusionOk="0">
                    <a:moveTo>
                      <a:pt x="2207" y="0"/>
                    </a:moveTo>
                    <a:lnTo>
                      <a:pt x="1" y="714"/>
                    </a:lnTo>
                    <a:lnTo>
                      <a:pt x="117" y="1064"/>
                    </a:lnTo>
                    <a:lnTo>
                      <a:pt x="2324" y="350"/>
                    </a:lnTo>
                    <a:lnTo>
                      <a:pt x="220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0" name="Google Shape;3100;p22"/>
              <p:cNvSpPr/>
              <p:nvPr/>
            </p:nvSpPr>
            <p:spPr>
              <a:xfrm>
                <a:off x="3349575" y="3478000"/>
                <a:ext cx="26650" cy="23250"/>
              </a:xfrm>
              <a:custGeom>
                <a:avLst/>
                <a:gdLst/>
                <a:ahLst/>
                <a:cxnLst/>
                <a:rect l="l" t="t" r="r" b="b"/>
                <a:pathLst>
                  <a:path w="1066" h="930" extrusionOk="0">
                    <a:moveTo>
                      <a:pt x="538" y="1"/>
                    </a:moveTo>
                    <a:cubicBezTo>
                      <a:pt x="390" y="1"/>
                      <a:pt x="244" y="66"/>
                      <a:pt x="156" y="186"/>
                    </a:cubicBezTo>
                    <a:cubicBezTo>
                      <a:pt x="1" y="393"/>
                      <a:pt x="40" y="692"/>
                      <a:pt x="247" y="835"/>
                    </a:cubicBezTo>
                    <a:cubicBezTo>
                      <a:pt x="337" y="898"/>
                      <a:pt x="437" y="929"/>
                      <a:pt x="534" y="929"/>
                    </a:cubicBezTo>
                    <a:cubicBezTo>
                      <a:pt x="676" y="929"/>
                      <a:pt x="811" y="862"/>
                      <a:pt x="896" y="731"/>
                    </a:cubicBezTo>
                    <a:cubicBezTo>
                      <a:pt x="1065" y="523"/>
                      <a:pt x="1013" y="225"/>
                      <a:pt x="805" y="82"/>
                    </a:cubicBezTo>
                    <a:cubicBezTo>
                      <a:pt x="725" y="27"/>
                      <a:pt x="631" y="1"/>
                      <a:pt x="53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1" name="Google Shape;3101;p22"/>
              <p:cNvSpPr/>
              <p:nvPr/>
            </p:nvSpPr>
            <p:spPr>
              <a:xfrm>
                <a:off x="3359325" y="3439800"/>
                <a:ext cx="41550" cy="52600"/>
              </a:xfrm>
              <a:custGeom>
                <a:avLst/>
                <a:gdLst/>
                <a:ahLst/>
                <a:cxnLst/>
                <a:rect l="l" t="t" r="r" b="b"/>
                <a:pathLst>
                  <a:path w="1662" h="2104" extrusionOk="0">
                    <a:moveTo>
                      <a:pt x="1363" y="0"/>
                    </a:moveTo>
                    <a:lnTo>
                      <a:pt x="0" y="1883"/>
                    </a:lnTo>
                    <a:lnTo>
                      <a:pt x="299" y="2103"/>
                    </a:lnTo>
                    <a:lnTo>
                      <a:pt x="1661" y="221"/>
                    </a:lnTo>
                    <a:lnTo>
                      <a:pt x="136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2" name="Google Shape;3102;p22"/>
              <p:cNvSpPr/>
              <p:nvPr/>
            </p:nvSpPr>
            <p:spPr>
              <a:xfrm>
                <a:off x="3395000" y="3492375"/>
                <a:ext cx="22750" cy="22725"/>
              </a:xfrm>
              <a:custGeom>
                <a:avLst/>
                <a:gdLst/>
                <a:ahLst/>
                <a:cxnLst/>
                <a:rect l="l" t="t" r="r" b="b"/>
                <a:pathLst>
                  <a:path w="910" h="909" extrusionOk="0">
                    <a:moveTo>
                      <a:pt x="455" y="0"/>
                    </a:moveTo>
                    <a:cubicBezTo>
                      <a:pt x="209" y="0"/>
                      <a:pt x="1" y="195"/>
                      <a:pt x="1" y="454"/>
                    </a:cubicBezTo>
                    <a:cubicBezTo>
                      <a:pt x="1" y="701"/>
                      <a:pt x="196" y="909"/>
                      <a:pt x="455" y="909"/>
                    </a:cubicBezTo>
                    <a:cubicBezTo>
                      <a:pt x="689" y="909"/>
                      <a:pt x="909" y="714"/>
                      <a:pt x="909" y="454"/>
                    </a:cubicBezTo>
                    <a:cubicBezTo>
                      <a:pt x="909" y="208"/>
                      <a:pt x="702" y="0"/>
                      <a:pt x="45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3" name="Google Shape;3103;p22"/>
              <p:cNvSpPr/>
              <p:nvPr/>
            </p:nvSpPr>
            <p:spPr>
              <a:xfrm>
                <a:off x="3401825" y="3445650"/>
                <a:ext cx="9100" cy="58100"/>
              </a:xfrm>
              <a:custGeom>
                <a:avLst/>
                <a:gdLst/>
                <a:ahLst/>
                <a:cxnLst/>
                <a:rect l="l" t="t" r="r" b="b"/>
                <a:pathLst>
                  <a:path w="364" h="2324" extrusionOk="0">
                    <a:moveTo>
                      <a:pt x="0" y="0"/>
                    </a:moveTo>
                    <a:lnTo>
                      <a:pt x="0" y="2323"/>
                    </a:lnTo>
                    <a:lnTo>
                      <a:pt x="364" y="2323"/>
                    </a:lnTo>
                    <a:lnTo>
                      <a:pt x="36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4" name="Google Shape;3104;p22"/>
              <p:cNvSpPr/>
              <p:nvPr/>
            </p:nvSpPr>
            <p:spPr>
              <a:xfrm>
                <a:off x="3436550" y="3478000"/>
                <a:ext cx="26625" cy="22925"/>
              </a:xfrm>
              <a:custGeom>
                <a:avLst/>
                <a:gdLst/>
                <a:ahLst/>
                <a:cxnLst/>
                <a:rect l="l" t="t" r="r" b="b"/>
                <a:pathLst>
                  <a:path w="1065" h="917" extrusionOk="0">
                    <a:moveTo>
                      <a:pt x="533" y="1"/>
                    </a:moveTo>
                    <a:cubicBezTo>
                      <a:pt x="440" y="1"/>
                      <a:pt x="345" y="27"/>
                      <a:pt x="260" y="82"/>
                    </a:cubicBezTo>
                    <a:cubicBezTo>
                      <a:pt x="52" y="251"/>
                      <a:pt x="0" y="523"/>
                      <a:pt x="169" y="731"/>
                    </a:cubicBezTo>
                    <a:cubicBezTo>
                      <a:pt x="257" y="850"/>
                      <a:pt x="403" y="916"/>
                      <a:pt x="551" y="916"/>
                    </a:cubicBezTo>
                    <a:cubicBezTo>
                      <a:pt x="644" y="916"/>
                      <a:pt x="738" y="890"/>
                      <a:pt x="818" y="835"/>
                    </a:cubicBezTo>
                    <a:cubicBezTo>
                      <a:pt x="1013" y="692"/>
                      <a:pt x="1065" y="393"/>
                      <a:pt x="909" y="186"/>
                    </a:cubicBezTo>
                    <a:cubicBezTo>
                      <a:pt x="821" y="66"/>
                      <a:pt x="680" y="1"/>
                      <a:pt x="5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5" name="Google Shape;3105;p22"/>
              <p:cNvSpPr/>
              <p:nvPr/>
            </p:nvSpPr>
            <p:spPr>
              <a:xfrm>
                <a:off x="3411875" y="3439800"/>
                <a:ext cx="41575" cy="52600"/>
              </a:xfrm>
              <a:custGeom>
                <a:avLst/>
                <a:gdLst/>
                <a:ahLst/>
                <a:cxnLst/>
                <a:rect l="l" t="t" r="r" b="b"/>
                <a:pathLst>
                  <a:path w="1663" h="2104" extrusionOk="0">
                    <a:moveTo>
                      <a:pt x="299" y="0"/>
                    </a:moveTo>
                    <a:lnTo>
                      <a:pt x="1" y="221"/>
                    </a:lnTo>
                    <a:lnTo>
                      <a:pt x="1364" y="2103"/>
                    </a:lnTo>
                    <a:lnTo>
                      <a:pt x="1662" y="1883"/>
                    </a:lnTo>
                    <a:lnTo>
                      <a:pt x="29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6" name="Google Shape;3106;p22"/>
              <p:cNvSpPr/>
              <p:nvPr/>
            </p:nvSpPr>
            <p:spPr>
              <a:xfrm>
                <a:off x="3463800" y="3441025"/>
                <a:ext cx="25975" cy="23050"/>
              </a:xfrm>
              <a:custGeom>
                <a:avLst/>
                <a:gdLst/>
                <a:ahLst/>
                <a:cxnLst/>
                <a:rect l="l" t="t" r="r" b="b"/>
                <a:pathLst>
                  <a:path w="1039" h="922" extrusionOk="0">
                    <a:moveTo>
                      <a:pt x="509" y="0"/>
                    </a:moveTo>
                    <a:cubicBezTo>
                      <a:pt x="324" y="0"/>
                      <a:pt x="150" y="122"/>
                      <a:pt x="78" y="315"/>
                    </a:cubicBezTo>
                    <a:cubicBezTo>
                      <a:pt x="1" y="562"/>
                      <a:pt x="130" y="821"/>
                      <a:pt x="377" y="899"/>
                    </a:cubicBezTo>
                    <a:cubicBezTo>
                      <a:pt x="426" y="914"/>
                      <a:pt x="474" y="922"/>
                      <a:pt x="522" y="922"/>
                    </a:cubicBezTo>
                    <a:cubicBezTo>
                      <a:pt x="715" y="922"/>
                      <a:pt x="888" y="801"/>
                      <a:pt x="961" y="613"/>
                    </a:cubicBezTo>
                    <a:cubicBezTo>
                      <a:pt x="1039" y="367"/>
                      <a:pt x="909" y="107"/>
                      <a:pt x="663" y="29"/>
                    </a:cubicBezTo>
                    <a:cubicBezTo>
                      <a:pt x="612" y="10"/>
                      <a:pt x="560"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7" name="Google Shape;3107;p22"/>
              <p:cNvSpPr/>
              <p:nvPr/>
            </p:nvSpPr>
            <p:spPr>
              <a:xfrm>
                <a:off x="3419675" y="3430075"/>
                <a:ext cx="58100" cy="26625"/>
              </a:xfrm>
              <a:custGeom>
                <a:avLst/>
                <a:gdLst/>
                <a:ahLst/>
                <a:cxnLst/>
                <a:rect l="l" t="t" r="r" b="b"/>
                <a:pathLst>
                  <a:path w="2324" h="1065" extrusionOk="0">
                    <a:moveTo>
                      <a:pt x="117" y="0"/>
                    </a:moveTo>
                    <a:lnTo>
                      <a:pt x="0" y="351"/>
                    </a:lnTo>
                    <a:lnTo>
                      <a:pt x="2207" y="1064"/>
                    </a:lnTo>
                    <a:lnTo>
                      <a:pt x="2324" y="714"/>
                    </a:lnTo>
                    <a:lnTo>
                      <a:pt x="11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8" name="Google Shape;3108;p22"/>
              <p:cNvSpPr/>
              <p:nvPr/>
            </p:nvSpPr>
            <p:spPr>
              <a:xfrm>
                <a:off x="3463800" y="3395100"/>
                <a:ext cx="25975" cy="23225"/>
              </a:xfrm>
              <a:custGeom>
                <a:avLst/>
                <a:gdLst/>
                <a:ahLst/>
                <a:cxnLst/>
                <a:rect l="l" t="t" r="r" b="b"/>
                <a:pathLst>
                  <a:path w="1039" h="929" extrusionOk="0">
                    <a:moveTo>
                      <a:pt x="521" y="1"/>
                    </a:moveTo>
                    <a:cubicBezTo>
                      <a:pt x="474" y="1"/>
                      <a:pt x="425" y="8"/>
                      <a:pt x="377" y="23"/>
                    </a:cubicBezTo>
                    <a:cubicBezTo>
                      <a:pt x="130" y="114"/>
                      <a:pt x="1" y="374"/>
                      <a:pt x="78" y="607"/>
                    </a:cubicBezTo>
                    <a:cubicBezTo>
                      <a:pt x="152" y="806"/>
                      <a:pt x="334" y="928"/>
                      <a:pt x="524" y="928"/>
                    </a:cubicBezTo>
                    <a:cubicBezTo>
                      <a:pt x="570" y="928"/>
                      <a:pt x="617" y="921"/>
                      <a:pt x="663" y="906"/>
                    </a:cubicBezTo>
                    <a:cubicBezTo>
                      <a:pt x="909" y="828"/>
                      <a:pt x="1039" y="568"/>
                      <a:pt x="961" y="322"/>
                    </a:cubicBezTo>
                    <a:cubicBezTo>
                      <a:pt x="888" y="123"/>
                      <a:pt x="714" y="1"/>
                      <a:pt x="52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9" name="Google Shape;3109;p22"/>
              <p:cNvSpPr/>
              <p:nvPr/>
            </p:nvSpPr>
            <p:spPr>
              <a:xfrm>
                <a:off x="3420325" y="3402475"/>
                <a:ext cx="58100" cy="26650"/>
              </a:xfrm>
              <a:custGeom>
                <a:avLst/>
                <a:gdLst/>
                <a:ahLst/>
                <a:cxnLst/>
                <a:rect l="l" t="t" r="r" b="b"/>
                <a:pathLst>
                  <a:path w="2324" h="1066" extrusionOk="0">
                    <a:moveTo>
                      <a:pt x="2207" y="1"/>
                    </a:moveTo>
                    <a:lnTo>
                      <a:pt x="0" y="715"/>
                    </a:lnTo>
                    <a:lnTo>
                      <a:pt x="117" y="1065"/>
                    </a:lnTo>
                    <a:lnTo>
                      <a:pt x="2324" y="351"/>
                    </a:lnTo>
                    <a:lnTo>
                      <a:pt x="220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0" name="Google Shape;3110;p22"/>
              <p:cNvSpPr/>
              <p:nvPr/>
            </p:nvSpPr>
            <p:spPr>
              <a:xfrm>
                <a:off x="3436550" y="3358100"/>
                <a:ext cx="26950" cy="23200"/>
              </a:xfrm>
              <a:custGeom>
                <a:avLst/>
                <a:gdLst/>
                <a:ahLst/>
                <a:cxnLst/>
                <a:rect l="l" t="t" r="r" b="b"/>
                <a:pathLst>
                  <a:path w="1078" h="928" extrusionOk="0">
                    <a:moveTo>
                      <a:pt x="536" y="1"/>
                    </a:moveTo>
                    <a:cubicBezTo>
                      <a:pt x="393" y="1"/>
                      <a:pt x="254" y="69"/>
                      <a:pt x="169" y="192"/>
                    </a:cubicBezTo>
                    <a:cubicBezTo>
                      <a:pt x="0" y="400"/>
                      <a:pt x="52" y="698"/>
                      <a:pt x="260" y="841"/>
                    </a:cubicBezTo>
                    <a:cubicBezTo>
                      <a:pt x="349" y="899"/>
                      <a:pt x="447" y="927"/>
                      <a:pt x="542" y="927"/>
                    </a:cubicBezTo>
                    <a:cubicBezTo>
                      <a:pt x="682" y="927"/>
                      <a:pt x="816" y="866"/>
                      <a:pt x="909" y="750"/>
                    </a:cubicBezTo>
                    <a:cubicBezTo>
                      <a:pt x="1078" y="530"/>
                      <a:pt x="1026" y="244"/>
                      <a:pt x="818" y="101"/>
                    </a:cubicBezTo>
                    <a:cubicBezTo>
                      <a:pt x="734" y="33"/>
                      <a:pt x="634" y="1"/>
                      <a:pt x="5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1" name="Google Shape;3111;p22"/>
              <p:cNvSpPr/>
              <p:nvPr/>
            </p:nvSpPr>
            <p:spPr>
              <a:xfrm>
                <a:off x="3412200" y="3367425"/>
                <a:ext cx="41900" cy="52275"/>
              </a:xfrm>
              <a:custGeom>
                <a:avLst/>
                <a:gdLst/>
                <a:ahLst/>
                <a:cxnLst/>
                <a:rect l="l" t="t" r="r" b="b"/>
                <a:pathLst>
                  <a:path w="1676" h="2091" extrusionOk="0">
                    <a:moveTo>
                      <a:pt x="1364" y="1"/>
                    </a:moveTo>
                    <a:lnTo>
                      <a:pt x="1" y="1870"/>
                    </a:lnTo>
                    <a:lnTo>
                      <a:pt x="299" y="2091"/>
                    </a:lnTo>
                    <a:lnTo>
                      <a:pt x="1675" y="222"/>
                    </a:lnTo>
                    <a:lnTo>
                      <a:pt x="136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12" name="Google Shape;3112;p22"/>
            <p:cNvGrpSpPr/>
            <p:nvPr/>
          </p:nvGrpSpPr>
          <p:grpSpPr>
            <a:xfrm>
              <a:off x="7591843" y="645739"/>
              <a:ext cx="361741" cy="352798"/>
              <a:chOff x="3228225" y="3246725"/>
              <a:chExt cx="356325" cy="347550"/>
            </a:xfrm>
          </p:grpSpPr>
          <p:sp>
            <p:nvSpPr>
              <p:cNvPr id="3113" name="Google Shape;3113;p22"/>
              <p:cNvSpPr/>
              <p:nvPr/>
            </p:nvSpPr>
            <p:spPr>
              <a:xfrm>
                <a:off x="3319400" y="3246725"/>
                <a:ext cx="173625" cy="173625"/>
              </a:xfrm>
              <a:custGeom>
                <a:avLst/>
                <a:gdLst/>
                <a:ahLst/>
                <a:cxnLst/>
                <a:rect l="l" t="t" r="r" b="b"/>
                <a:pathLst>
                  <a:path w="6945" h="6945" extrusionOk="0">
                    <a:moveTo>
                      <a:pt x="3466" y="1"/>
                    </a:moveTo>
                    <a:cubicBezTo>
                      <a:pt x="1558" y="1"/>
                      <a:pt x="1" y="1558"/>
                      <a:pt x="1" y="3479"/>
                    </a:cubicBezTo>
                    <a:cubicBezTo>
                      <a:pt x="1" y="5400"/>
                      <a:pt x="1558" y="6945"/>
                      <a:pt x="3466" y="6945"/>
                    </a:cubicBezTo>
                    <a:cubicBezTo>
                      <a:pt x="5387" y="6945"/>
                      <a:pt x="6945" y="5400"/>
                      <a:pt x="6945" y="3479"/>
                    </a:cubicBezTo>
                    <a:cubicBezTo>
                      <a:pt x="6945" y="1558"/>
                      <a:pt x="5387" y="1"/>
                      <a:pt x="3466" y="1"/>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4" name="Google Shape;3114;p22"/>
              <p:cNvSpPr/>
              <p:nvPr/>
            </p:nvSpPr>
            <p:spPr>
              <a:xfrm>
                <a:off x="3410900" y="3313575"/>
                <a:ext cx="173650" cy="173625"/>
              </a:xfrm>
              <a:custGeom>
                <a:avLst/>
                <a:gdLst/>
                <a:ahLst/>
                <a:cxnLst/>
                <a:rect l="l" t="t" r="r" b="b"/>
                <a:pathLst>
                  <a:path w="6946" h="6945" extrusionOk="0">
                    <a:moveTo>
                      <a:pt x="3479" y="0"/>
                    </a:moveTo>
                    <a:cubicBezTo>
                      <a:pt x="1558" y="0"/>
                      <a:pt x="1" y="1545"/>
                      <a:pt x="1" y="3466"/>
                    </a:cubicBezTo>
                    <a:cubicBezTo>
                      <a:pt x="1" y="5387"/>
                      <a:pt x="1558" y="6945"/>
                      <a:pt x="3479" y="6945"/>
                    </a:cubicBezTo>
                    <a:cubicBezTo>
                      <a:pt x="5400" y="6945"/>
                      <a:pt x="6945" y="5387"/>
                      <a:pt x="6945" y="3466"/>
                    </a:cubicBezTo>
                    <a:cubicBezTo>
                      <a:pt x="6945" y="1545"/>
                      <a:pt x="5400" y="0"/>
                      <a:pt x="3479" y="0"/>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5" name="Google Shape;3115;p22"/>
              <p:cNvSpPr/>
              <p:nvPr/>
            </p:nvSpPr>
            <p:spPr>
              <a:xfrm>
                <a:off x="3262950" y="3420650"/>
                <a:ext cx="173625" cy="173625"/>
              </a:xfrm>
              <a:custGeom>
                <a:avLst/>
                <a:gdLst/>
                <a:ahLst/>
                <a:cxnLst/>
                <a:rect l="l" t="t" r="r" b="b"/>
                <a:pathLst>
                  <a:path w="6945" h="6945" extrusionOk="0">
                    <a:moveTo>
                      <a:pt x="3479" y="1"/>
                    </a:moveTo>
                    <a:cubicBezTo>
                      <a:pt x="1558" y="1"/>
                      <a:pt x="0" y="1545"/>
                      <a:pt x="0" y="3466"/>
                    </a:cubicBezTo>
                    <a:cubicBezTo>
                      <a:pt x="0" y="5387"/>
                      <a:pt x="1558" y="6945"/>
                      <a:pt x="3479" y="6945"/>
                    </a:cubicBezTo>
                    <a:cubicBezTo>
                      <a:pt x="5387" y="6945"/>
                      <a:pt x="6944" y="5387"/>
                      <a:pt x="6944" y="3466"/>
                    </a:cubicBezTo>
                    <a:cubicBezTo>
                      <a:pt x="6944" y="1545"/>
                      <a:pt x="5387" y="1"/>
                      <a:pt x="3479" y="1"/>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6" name="Google Shape;3116;p22"/>
              <p:cNvSpPr/>
              <p:nvPr/>
            </p:nvSpPr>
            <p:spPr>
              <a:xfrm>
                <a:off x="3228225" y="3313575"/>
                <a:ext cx="173625" cy="173625"/>
              </a:xfrm>
              <a:custGeom>
                <a:avLst/>
                <a:gdLst/>
                <a:ahLst/>
                <a:cxnLst/>
                <a:rect l="l" t="t" r="r" b="b"/>
                <a:pathLst>
                  <a:path w="6945" h="6945" extrusionOk="0">
                    <a:moveTo>
                      <a:pt x="3466" y="0"/>
                    </a:moveTo>
                    <a:cubicBezTo>
                      <a:pt x="1558" y="0"/>
                      <a:pt x="0" y="1545"/>
                      <a:pt x="0" y="3466"/>
                    </a:cubicBezTo>
                    <a:cubicBezTo>
                      <a:pt x="0" y="5387"/>
                      <a:pt x="1558" y="6945"/>
                      <a:pt x="3466" y="6945"/>
                    </a:cubicBezTo>
                    <a:cubicBezTo>
                      <a:pt x="5387" y="6945"/>
                      <a:pt x="6944" y="5387"/>
                      <a:pt x="6944" y="3466"/>
                    </a:cubicBezTo>
                    <a:cubicBezTo>
                      <a:pt x="6944" y="1545"/>
                      <a:pt x="5387" y="0"/>
                      <a:pt x="3466" y="0"/>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7" name="Google Shape;3117;p22"/>
              <p:cNvSpPr/>
              <p:nvPr/>
            </p:nvSpPr>
            <p:spPr>
              <a:xfrm>
                <a:off x="3376525" y="3420650"/>
                <a:ext cx="173625" cy="173625"/>
              </a:xfrm>
              <a:custGeom>
                <a:avLst/>
                <a:gdLst/>
                <a:ahLst/>
                <a:cxnLst/>
                <a:rect l="l" t="t" r="r" b="b"/>
                <a:pathLst>
                  <a:path w="6945" h="6945" extrusionOk="0">
                    <a:moveTo>
                      <a:pt x="3479" y="1"/>
                    </a:moveTo>
                    <a:cubicBezTo>
                      <a:pt x="1558" y="1"/>
                      <a:pt x="0" y="1545"/>
                      <a:pt x="0" y="3466"/>
                    </a:cubicBezTo>
                    <a:cubicBezTo>
                      <a:pt x="0" y="5387"/>
                      <a:pt x="1558" y="6945"/>
                      <a:pt x="3479" y="6945"/>
                    </a:cubicBezTo>
                    <a:cubicBezTo>
                      <a:pt x="5387" y="6945"/>
                      <a:pt x="6944" y="5387"/>
                      <a:pt x="6944" y="3466"/>
                    </a:cubicBezTo>
                    <a:cubicBezTo>
                      <a:pt x="6944" y="1545"/>
                      <a:pt x="5387" y="1"/>
                      <a:pt x="3479" y="1"/>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8" name="Google Shape;3118;p22"/>
              <p:cNvSpPr/>
              <p:nvPr/>
            </p:nvSpPr>
            <p:spPr>
              <a:xfrm>
                <a:off x="3343750" y="3300550"/>
                <a:ext cx="124625" cy="115950"/>
              </a:xfrm>
              <a:custGeom>
                <a:avLst/>
                <a:gdLst/>
                <a:ahLst/>
                <a:cxnLst/>
                <a:rect l="l" t="t" r="r" b="b"/>
                <a:pathLst>
                  <a:path w="4985" h="4638" extrusionOk="0">
                    <a:moveTo>
                      <a:pt x="2489" y="1"/>
                    </a:moveTo>
                    <a:cubicBezTo>
                      <a:pt x="2370" y="1"/>
                      <a:pt x="2250" y="10"/>
                      <a:pt x="2129" y="28"/>
                    </a:cubicBezTo>
                    <a:cubicBezTo>
                      <a:pt x="857" y="223"/>
                      <a:pt x="0" y="1417"/>
                      <a:pt x="195" y="2676"/>
                    </a:cubicBezTo>
                    <a:cubicBezTo>
                      <a:pt x="383" y="3827"/>
                      <a:pt x="1367" y="4638"/>
                      <a:pt x="2495" y="4638"/>
                    </a:cubicBezTo>
                    <a:cubicBezTo>
                      <a:pt x="2614" y="4638"/>
                      <a:pt x="2734" y="4629"/>
                      <a:pt x="2856" y="4610"/>
                    </a:cubicBezTo>
                    <a:cubicBezTo>
                      <a:pt x="4115" y="4415"/>
                      <a:pt x="4984" y="3221"/>
                      <a:pt x="4777" y="1962"/>
                    </a:cubicBezTo>
                    <a:cubicBezTo>
                      <a:pt x="4600" y="811"/>
                      <a:pt x="3617" y="1"/>
                      <a:pt x="2489" y="1"/>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9" name="Google Shape;3119;p22"/>
              <p:cNvSpPr/>
              <p:nvPr/>
            </p:nvSpPr>
            <p:spPr>
              <a:xfrm>
                <a:off x="3413825" y="3349725"/>
                <a:ext cx="121075" cy="116250"/>
              </a:xfrm>
              <a:custGeom>
                <a:avLst/>
                <a:gdLst/>
                <a:ahLst/>
                <a:cxnLst/>
                <a:rect l="l" t="t" r="r" b="b"/>
                <a:pathLst>
                  <a:path w="4843" h="4650" extrusionOk="0">
                    <a:moveTo>
                      <a:pt x="2421" y="0"/>
                    </a:moveTo>
                    <a:cubicBezTo>
                      <a:pt x="1228" y="0"/>
                      <a:pt x="203" y="928"/>
                      <a:pt x="105" y="2137"/>
                    </a:cubicBezTo>
                    <a:cubicBezTo>
                      <a:pt x="1" y="3409"/>
                      <a:pt x="961" y="4538"/>
                      <a:pt x="2233" y="4642"/>
                    </a:cubicBezTo>
                    <a:cubicBezTo>
                      <a:pt x="2297" y="4647"/>
                      <a:pt x="2361" y="4650"/>
                      <a:pt x="2424" y="4650"/>
                    </a:cubicBezTo>
                    <a:cubicBezTo>
                      <a:pt x="3616" y="4650"/>
                      <a:pt x="4640" y="3734"/>
                      <a:pt x="4738" y="2513"/>
                    </a:cubicBezTo>
                    <a:cubicBezTo>
                      <a:pt x="4842" y="1241"/>
                      <a:pt x="3895" y="112"/>
                      <a:pt x="2610" y="8"/>
                    </a:cubicBezTo>
                    <a:cubicBezTo>
                      <a:pt x="2546" y="3"/>
                      <a:pt x="2484" y="0"/>
                      <a:pt x="2421" y="0"/>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0" name="Google Shape;3120;p22"/>
              <p:cNvSpPr/>
              <p:nvPr/>
            </p:nvSpPr>
            <p:spPr>
              <a:xfrm>
                <a:off x="3305125" y="3429700"/>
                <a:ext cx="118475" cy="116250"/>
              </a:xfrm>
              <a:custGeom>
                <a:avLst/>
                <a:gdLst/>
                <a:ahLst/>
                <a:cxnLst/>
                <a:rect l="l" t="t" r="r" b="b"/>
                <a:pathLst>
                  <a:path w="4739" h="4650" extrusionOk="0">
                    <a:moveTo>
                      <a:pt x="2368" y="0"/>
                    </a:moveTo>
                    <a:cubicBezTo>
                      <a:pt x="2336" y="0"/>
                      <a:pt x="2304" y="1"/>
                      <a:pt x="2272" y="2"/>
                    </a:cubicBezTo>
                    <a:cubicBezTo>
                      <a:pt x="1000" y="54"/>
                      <a:pt x="0" y="1131"/>
                      <a:pt x="52" y="2416"/>
                    </a:cubicBezTo>
                    <a:cubicBezTo>
                      <a:pt x="103" y="3677"/>
                      <a:pt x="1141" y="4650"/>
                      <a:pt x="2381" y="4650"/>
                    </a:cubicBezTo>
                    <a:cubicBezTo>
                      <a:pt x="2405" y="4650"/>
                      <a:pt x="2429" y="4650"/>
                      <a:pt x="2454" y="4649"/>
                    </a:cubicBezTo>
                    <a:cubicBezTo>
                      <a:pt x="3739" y="4597"/>
                      <a:pt x="4738" y="3520"/>
                      <a:pt x="4686" y="2235"/>
                    </a:cubicBezTo>
                    <a:cubicBezTo>
                      <a:pt x="4636" y="982"/>
                      <a:pt x="3610" y="0"/>
                      <a:pt x="2368" y="0"/>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1" name="Google Shape;3121;p22"/>
              <p:cNvSpPr/>
              <p:nvPr/>
            </p:nvSpPr>
            <p:spPr>
              <a:xfrm>
                <a:off x="3273650" y="3350375"/>
                <a:ext cx="130475" cy="116125"/>
              </a:xfrm>
              <a:custGeom>
                <a:avLst/>
                <a:gdLst/>
                <a:ahLst/>
                <a:cxnLst/>
                <a:rect l="l" t="t" r="r" b="b"/>
                <a:pathLst>
                  <a:path w="5219" h="4645" extrusionOk="0">
                    <a:moveTo>
                      <a:pt x="2603" y="1"/>
                    </a:moveTo>
                    <a:cubicBezTo>
                      <a:pt x="1634" y="1"/>
                      <a:pt x="734" y="616"/>
                      <a:pt x="403" y="1579"/>
                    </a:cubicBezTo>
                    <a:cubicBezTo>
                      <a:pt x="0" y="2799"/>
                      <a:pt x="649" y="4110"/>
                      <a:pt x="1870" y="4525"/>
                    </a:cubicBezTo>
                    <a:cubicBezTo>
                      <a:pt x="2112" y="4606"/>
                      <a:pt x="2358" y="4644"/>
                      <a:pt x="2601" y="4644"/>
                    </a:cubicBezTo>
                    <a:cubicBezTo>
                      <a:pt x="3571" y="4644"/>
                      <a:pt x="4481" y="4034"/>
                      <a:pt x="4803" y="3058"/>
                    </a:cubicBezTo>
                    <a:cubicBezTo>
                      <a:pt x="5218" y="1851"/>
                      <a:pt x="4556" y="527"/>
                      <a:pt x="3349" y="125"/>
                    </a:cubicBezTo>
                    <a:cubicBezTo>
                      <a:pt x="3102" y="41"/>
                      <a:pt x="2850" y="1"/>
                      <a:pt x="2603" y="1"/>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2" name="Google Shape;3122;p22"/>
              <p:cNvSpPr/>
              <p:nvPr/>
            </p:nvSpPr>
            <p:spPr>
              <a:xfrm>
                <a:off x="3386575" y="3430125"/>
                <a:ext cx="123975" cy="116075"/>
              </a:xfrm>
              <a:custGeom>
                <a:avLst/>
                <a:gdLst/>
                <a:ahLst/>
                <a:cxnLst/>
                <a:rect l="l" t="t" r="r" b="b"/>
                <a:pathLst>
                  <a:path w="4959" h="4643" extrusionOk="0">
                    <a:moveTo>
                      <a:pt x="2478" y="0"/>
                    </a:moveTo>
                    <a:cubicBezTo>
                      <a:pt x="2367" y="0"/>
                      <a:pt x="2255" y="8"/>
                      <a:pt x="2142" y="24"/>
                    </a:cubicBezTo>
                    <a:cubicBezTo>
                      <a:pt x="870" y="206"/>
                      <a:pt x="0" y="1387"/>
                      <a:pt x="182" y="2646"/>
                    </a:cubicBezTo>
                    <a:cubicBezTo>
                      <a:pt x="348" y="3806"/>
                      <a:pt x="1345" y="4643"/>
                      <a:pt x="2475" y="4643"/>
                    </a:cubicBezTo>
                    <a:cubicBezTo>
                      <a:pt x="2584" y="4643"/>
                      <a:pt x="2693" y="4635"/>
                      <a:pt x="2804" y="4619"/>
                    </a:cubicBezTo>
                    <a:cubicBezTo>
                      <a:pt x="4076" y="4424"/>
                      <a:pt x="4959" y="3256"/>
                      <a:pt x="4777" y="1984"/>
                    </a:cubicBezTo>
                    <a:cubicBezTo>
                      <a:pt x="4600" y="825"/>
                      <a:pt x="3614" y="0"/>
                      <a:pt x="2478" y="0"/>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3" name="Google Shape;3123;p22"/>
              <p:cNvSpPr/>
              <p:nvPr/>
            </p:nvSpPr>
            <p:spPr>
              <a:xfrm>
                <a:off x="3351525" y="3375225"/>
                <a:ext cx="109375" cy="109375"/>
              </a:xfrm>
              <a:custGeom>
                <a:avLst/>
                <a:gdLst/>
                <a:ahLst/>
                <a:cxnLst/>
                <a:rect l="l" t="t" r="r" b="b"/>
                <a:pathLst>
                  <a:path w="4375" h="4375" extrusionOk="0">
                    <a:moveTo>
                      <a:pt x="2181" y="1"/>
                    </a:moveTo>
                    <a:cubicBezTo>
                      <a:pt x="974" y="1"/>
                      <a:pt x="1" y="974"/>
                      <a:pt x="1" y="2181"/>
                    </a:cubicBezTo>
                    <a:cubicBezTo>
                      <a:pt x="1" y="3388"/>
                      <a:pt x="974" y="4375"/>
                      <a:pt x="2181" y="4375"/>
                    </a:cubicBezTo>
                    <a:cubicBezTo>
                      <a:pt x="3401" y="4375"/>
                      <a:pt x="4375" y="3388"/>
                      <a:pt x="4375" y="2181"/>
                    </a:cubicBezTo>
                    <a:cubicBezTo>
                      <a:pt x="4375" y="974"/>
                      <a:pt x="3401" y="1"/>
                      <a:pt x="2181" y="1"/>
                    </a:cubicBezTo>
                    <a:close/>
                  </a:path>
                </a:pathLst>
              </a:custGeom>
              <a:solidFill>
                <a:schemeClr val="accent3"/>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4" name="Google Shape;3124;p22"/>
              <p:cNvSpPr/>
              <p:nvPr/>
            </p:nvSpPr>
            <p:spPr>
              <a:xfrm>
                <a:off x="3379100" y="3402800"/>
                <a:ext cx="54225" cy="54225"/>
              </a:xfrm>
              <a:custGeom>
                <a:avLst/>
                <a:gdLst/>
                <a:ahLst/>
                <a:cxnLst/>
                <a:rect l="l" t="t" r="r" b="b"/>
                <a:pathLst>
                  <a:path w="2169" h="2169" extrusionOk="0">
                    <a:moveTo>
                      <a:pt x="1091" y="1"/>
                    </a:moveTo>
                    <a:cubicBezTo>
                      <a:pt x="481" y="1"/>
                      <a:pt x="1" y="481"/>
                      <a:pt x="1" y="1078"/>
                    </a:cubicBezTo>
                    <a:cubicBezTo>
                      <a:pt x="1" y="1688"/>
                      <a:pt x="481" y="2168"/>
                      <a:pt x="1091" y="2168"/>
                    </a:cubicBezTo>
                    <a:cubicBezTo>
                      <a:pt x="1688" y="2168"/>
                      <a:pt x="2168" y="1688"/>
                      <a:pt x="2168" y="1078"/>
                    </a:cubicBezTo>
                    <a:cubicBezTo>
                      <a:pt x="2168" y="481"/>
                      <a:pt x="1688" y="1"/>
                      <a:pt x="1091" y="1"/>
                    </a:cubicBezTo>
                    <a:close/>
                  </a:path>
                </a:pathLst>
              </a:custGeom>
              <a:solidFill>
                <a:srgbClr val="FFFFFF"/>
              </a:solidFill>
              <a:ln>
                <a:noFill/>
              </a:ln>
              <a:effectLst>
                <a:outerShdw blurRad="100013" algn="bl" rotWithShape="0">
                  <a:srgbClr val="BEAA4D"/>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5" name="Google Shape;3125;p22"/>
              <p:cNvSpPr/>
              <p:nvPr/>
            </p:nvSpPr>
            <p:spPr>
              <a:xfrm>
                <a:off x="3395000" y="3344725"/>
                <a:ext cx="23075" cy="22725"/>
              </a:xfrm>
              <a:custGeom>
                <a:avLst/>
                <a:gdLst/>
                <a:ahLst/>
                <a:cxnLst/>
                <a:rect l="l" t="t" r="r" b="b"/>
                <a:pathLst>
                  <a:path w="923" h="909" extrusionOk="0">
                    <a:moveTo>
                      <a:pt x="455" y="0"/>
                    </a:moveTo>
                    <a:cubicBezTo>
                      <a:pt x="209" y="0"/>
                      <a:pt x="1" y="195"/>
                      <a:pt x="1" y="455"/>
                    </a:cubicBezTo>
                    <a:cubicBezTo>
                      <a:pt x="1" y="688"/>
                      <a:pt x="196" y="909"/>
                      <a:pt x="455" y="909"/>
                    </a:cubicBezTo>
                    <a:cubicBezTo>
                      <a:pt x="715" y="909"/>
                      <a:pt x="922" y="701"/>
                      <a:pt x="909" y="455"/>
                    </a:cubicBezTo>
                    <a:cubicBezTo>
                      <a:pt x="909" y="208"/>
                      <a:pt x="689" y="0"/>
                      <a:pt x="45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6" name="Google Shape;3126;p22"/>
              <p:cNvSpPr/>
              <p:nvPr/>
            </p:nvSpPr>
            <p:spPr>
              <a:xfrm>
                <a:off x="3401825" y="3355750"/>
                <a:ext cx="9100" cy="57800"/>
              </a:xfrm>
              <a:custGeom>
                <a:avLst/>
                <a:gdLst/>
                <a:ahLst/>
                <a:cxnLst/>
                <a:rect l="l" t="t" r="r" b="b"/>
                <a:pathLst>
                  <a:path w="364" h="2312" extrusionOk="0">
                    <a:moveTo>
                      <a:pt x="0" y="1"/>
                    </a:moveTo>
                    <a:lnTo>
                      <a:pt x="0" y="2311"/>
                    </a:lnTo>
                    <a:lnTo>
                      <a:pt x="364" y="2311"/>
                    </a:lnTo>
                    <a:lnTo>
                      <a:pt x="36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7" name="Google Shape;3127;p22"/>
              <p:cNvSpPr/>
              <p:nvPr/>
            </p:nvSpPr>
            <p:spPr>
              <a:xfrm>
                <a:off x="3349900" y="3358350"/>
                <a:ext cx="26000" cy="22950"/>
              </a:xfrm>
              <a:custGeom>
                <a:avLst/>
                <a:gdLst/>
                <a:ahLst/>
                <a:cxnLst/>
                <a:rect l="l" t="t" r="r" b="b"/>
                <a:pathLst>
                  <a:path w="1040" h="918" extrusionOk="0">
                    <a:moveTo>
                      <a:pt x="517" y="0"/>
                    </a:moveTo>
                    <a:cubicBezTo>
                      <a:pt x="421" y="0"/>
                      <a:pt x="323" y="29"/>
                      <a:pt x="234" y="91"/>
                    </a:cubicBezTo>
                    <a:cubicBezTo>
                      <a:pt x="53" y="234"/>
                      <a:pt x="1" y="520"/>
                      <a:pt x="143" y="740"/>
                    </a:cubicBezTo>
                    <a:cubicBezTo>
                      <a:pt x="228" y="856"/>
                      <a:pt x="369" y="917"/>
                      <a:pt x="512" y="917"/>
                    </a:cubicBezTo>
                    <a:cubicBezTo>
                      <a:pt x="610" y="917"/>
                      <a:pt x="708" y="889"/>
                      <a:pt x="792" y="831"/>
                    </a:cubicBezTo>
                    <a:cubicBezTo>
                      <a:pt x="987" y="688"/>
                      <a:pt x="1039" y="390"/>
                      <a:pt x="883" y="182"/>
                    </a:cubicBezTo>
                    <a:cubicBezTo>
                      <a:pt x="798" y="65"/>
                      <a:pt x="661" y="0"/>
                      <a:pt x="51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8" name="Google Shape;3128;p22"/>
              <p:cNvSpPr/>
              <p:nvPr/>
            </p:nvSpPr>
            <p:spPr>
              <a:xfrm>
                <a:off x="3358675" y="3367125"/>
                <a:ext cx="41875" cy="52250"/>
              </a:xfrm>
              <a:custGeom>
                <a:avLst/>
                <a:gdLst/>
                <a:ahLst/>
                <a:cxnLst/>
                <a:rect l="l" t="t" r="r" b="b"/>
                <a:pathLst>
                  <a:path w="1675" h="2090" extrusionOk="0">
                    <a:moveTo>
                      <a:pt x="312" y="0"/>
                    </a:moveTo>
                    <a:lnTo>
                      <a:pt x="0" y="221"/>
                    </a:lnTo>
                    <a:lnTo>
                      <a:pt x="1363" y="2090"/>
                    </a:lnTo>
                    <a:lnTo>
                      <a:pt x="1675" y="1869"/>
                    </a:lnTo>
                    <a:lnTo>
                      <a:pt x="31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9" name="Google Shape;3129;p22"/>
              <p:cNvSpPr/>
              <p:nvPr/>
            </p:nvSpPr>
            <p:spPr>
              <a:xfrm>
                <a:off x="3322975" y="3395100"/>
                <a:ext cx="25975" cy="23225"/>
              </a:xfrm>
              <a:custGeom>
                <a:avLst/>
                <a:gdLst/>
                <a:ahLst/>
                <a:cxnLst/>
                <a:rect l="l" t="t" r="r" b="b"/>
                <a:pathLst>
                  <a:path w="1039" h="929" extrusionOk="0">
                    <a:moveTo>
                      <a:pt x="530" y="1"/>
                    </a:moveTo>
                    <a:cubicBezTo>
                      <a:pt x="334" y="1"/>
                      <a:pt x="154" y="123"/>
                      <a:pt x="91" y="322"/>
                    </a:cubicBezTo>
                    <a:cubicBezTo>
                      <a:pt x="0" y="568"/>
                      <a:pt x="130" y="828"/>
                      <a:pt x="377" y="906"/>
                    </a:cubicBezTo>
                    <a:cubicBezTo>
                      <a:pt x="425" y="921"/>
                      <a:pt x="474" y="928"/>
                      <a:pt x="522" y="928"/>
                    </a:cubicBezTo>
                    <a:cubicBezTo>
                      <a:pt x="718" y="928"/>
                      <a:pt x="898" y="806"/>
                      <a:pt x="961" y="607"/>
                    </a:cubicBezTo>
                    <a:cubicBezTo>
                      <a:pt x="1039" y="374"/>
                      <a:pt x="896" y="114"/>
                      <a:pt x="675" y="23"/>
                    </a:cubicBezTo>
                    <a:cubicBezTo>
                      <a:pt x="627" y="8"/>
                      <a:pt x="578" y="1"/>
                      <a:pt x="53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0" name="Google Shape;3130;p22"/>
              <p:cNvSpPr/>
              <p:nvPr/>
            </p:nvSpPr>
            <p:spPr>
              <a:xfrm>
                <a:off x="3334650" y="3402475"/>
                <a:ext cx="58100" cy="26650"/>
              </a:xfrm>
              <a:custGeom>
                <a:avLst/>
                <a:gdLst/>
                <a:ahLst/>
                <a:cxnLst/>
                <a:rect l="l" t="t" r="r" b="b"/>
                <a:pathLst>
                  <a:path w="2324" h="1066" extrusionOk="0">
                    <a:moveTo>
                      <a:pt x="117" y="1"/>
                    </a:moveTo>
                    <a:lnTo>
                      <a:pt x="1" y="351"/>
                    </a:lnTo>
                    <a:lnTo>
                      <a:pt x="2207" y="1065"/>
                    </a:lnTo>
                    <a:lnTo>
                      <a:pt x="2324" y="715"/>
                    </a:lnTo>
                    <a:lnTo>
                      <a:pt x="11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1" name="Google Shape;3131;p22"/>
              <p:cNvSpPr/>
              <p:nvPr/>
            </p:nvSpPr>
            <p:spPr>
              <a:xfrm>
                <a:off x="3322975" y="3441025"/>
                <a:ext cx="25975" cy="23050"/>
              </a:xfrm>
              <a:custGeom>
                <a:avLst/>
                <a:gdLst/>
                <a:ahLst/>
                <a:cxnLst/>
                <a:rect l="l" t="t" r="r" b="b"/>
                <a:pathLst>
                  <a:path w="1039" h="922" extrusionOk="0">
                    <a:moveTo>
                      <a:pt x="537" y="0"/>
                    </a:moveTo>
                    <a:cubicBezTo>
                      <a:pt x="484" y="0"/>
                      <a:pt x="430" y="10"/>
                      <a:pt x="377" y="29"/>
                    </a:cubicBezTo>
                    <a:cubicBezTo>
                      <a:pt x="130" y="107"/>
                      <a:pt x="0" y="367"/>
                      <a:pt x="91" y="613"/>
                    </a:cubicBezTo>
                    <a:cubicBezTo>
                      <a:pt x="154" y="801"/>
                      <a:pt x="333" y="922"/>
                      <a:pt x="529" y="922"/>
                    </a:cubicBezTo>
                    <a:cubicBezTo>
                      <a:pt x="578" y="922"/>
                      <a:pt x="627" y="914"/>
                      <a:pt x="675" y="899"/>
                    </a:cubicBezTo>
                    <a:cubicBezTo>
                      <a:pt x="909" y="821"/>
                      <a:pt x="1039" y="562"/>
                      <a:pt x="961" y="315"/>
                    </a:cubicBezTo>
                    <a:cubicBezTo>
                      <a:pt x="900" y="122"/>
                      <a:pt x="727" y="0"/>
                      <a:pt x="53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2" name="Google Shape;3132;p22"/>
              <p:cNvSpPr/>
              <p:nvPr/>
            </p:nvSpPr>
            <p:spPr>
              <a:xfrm>
                <a:off x="3334650" y="3430725"/>
                <a:ext cx="58100" cy="26625"/>
              </a:xfrm>
              <a:custGeom>
                <a:avLst/>
                <a:gdLst/>
                <a:ahLst/>
                <a:cxnLst/>
                <a:rect l="l" t="t" r="r" b="b"/>
                <a:pathLst>
                  <a:path w="2324" h="1065" extrusionOk="0">
                    <a:moveTo>
                      <a:pt x="2207" y="0"/>
                    </a:moveTo>
                    <a:lnTo>
                      <a:pt x="1" y="714"/>
                    </a:lnTo>
                    <a:lnTo>
                      <a:pt x="117" y="1064"/>
                    </a:lnTo>
                    <a:lnTo>
                      <a:pt x="2324" y="350"/>
                    </a:lnTo>
                    <a:lnTo>
                      <a:pt x="220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3" name="Google Shape;3133;p22"/>
              <p:cNvSpPr/>
              <p:nvPr/>
            </p:nvSpPr>
            <p:spPr>
              <a:xfrm>
                <a:off x="3349575" y="3478000"/>
                <a:ext cx="26650" cy="23250"/>
              </a:xfrm>
              <a:custGeom>
                <a:avLst/>
                <a:gdLst/>
                <a:ahLst/>
                <a:cxnLst/>
                <a:rect l="l" t="t" r="r" b="b"/>
                <a:pathLst>
                  <a:path w="1066" h="930" extrusionOk="0">
                    <a:moveTo>
                      <a:pt x="538" y="1"/>
                    </a:moveTo>
                    <a:cubicBezTo>
                      <a:pt x="390" y="1"/>
                      <a:pt x="244" y="66"/>
                      <a:pt x="156" y="186"/>
                    </a:cubicBezTo>
                    <a:cubicBezTo>
                      <a:pt x="1" y="393"/>
                      <a:pt x="40" y="692"/>
                      <a:pt x="247" y="835"/>
                    </a:cubicBezTo>
                    <a:cubicBezTo>
                      <a:pt x="337" y="898"/>
                      <a:pt x="437" y="929"/>
                      <a:pt x="534" y="929"/>
                    </a:cubicBezTo>
                    <a:cubicBezTo>
                      <a:pt x="676" y="929"/>
                      <a:pt x="811" y="862"/>
                      <a:pt x="896" y="731"/>
                    </a:cubicBezTo>
                    <a:cubicBezTo>
                      <a:pt x="1065" y="523"/>
                      <a:pt x="1013" y="225"/>
                      <a:pt x="805" y="82"/>
                    </a:cubicBezTo>
                    <a:cubicBezTo>
                      <a:pt x="725" y="27"/>
                      <a:pt x="631" y="1"/>
                      <a:pt x="53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4" name="Google Shape;3134;p22"/>
              <p:cNvSpPr/>
              <p:nvPr/>
            </p:nvSpPr>
            <p:spPr>
              <a:xfrm>
                <a:off x="3359325" y="3439800"/>
                <a:ext cx="41550" cy="52600"/>
              </a:xfrm>
              <a:custGeom>
                <a:avLst/>
                <a:gdLst/>
                <a:ahLst/>
                <a:cxnLst/>
                <a:rect l="l" t="t" r="r" b="b"/>
                <a:pathLst>
                  <a:path w="1662" h="2104" extrusionOk="0">
                    <a:moveTo>
                      <a:pt x="1363" y="0"/>
                    </a:moveTo>
                    <a:lnTo>
                      <a:pt x="0" y="1883"/>
                    </a:lnTo>
                    <a:lnTo>
                      <a:pt x="299" y="2103"/>
                    </a:lnTo>
                    <a:lnTo>
                      <a:pt x="1661" y="221"/>
                    </a:lnTo>
                    <a:lnTo>
                      <a:pt x="136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5" name="Google Shape;3135;p22"/>
              <p:cNvSpPr/>
              <p:nvPr/>
            </p:nvSpPr>
            <p:spPr>
              <a:xfrm>
                <a:off x="3395000" y="3492375"/>
                <a:ext cx="22750" cy="22725"/>
              </a:xfrm>
              <a:custGeom>
                <a:avLst/>
                <a:gdLst/>
                <a:ahLst/>
                <a:cxnLst/>
                <a:rect l="l" t="t" r="r" b="b"/>
                <a:pathLst>
                  <a:path w="910" h="909" extrusionOk="0">
                    <a:moveTo>
                      <a:pt x="455" y="0"/>
                    </a:moveTo>
                    <a:cubicBezTo>
                      <a:pt x="209" y="0"/>
                      <a:pt x="1" y="195"/>
                      <a:pt x="1" y="454"/>
                    </a:cubicBezTo>
                    <a:cubicBezTo>
                      <a:pt x="1" y="701"/>
                      <a:pt x="196" y="909"/>
                      <a:pt x="455" y="909"/>
                    </a:cubicBezTo>
                    <a:cubicBezTo>
                      <a:pt x="689" y="909"/>
                      <a:pt x="909" y="714"/>
                      <a:pt x="909" y="454"/>
                    </a:cubicBezTo>
                    <a:cubicBezTo>
                      <a:pt x="909" y="208"/>
                      <a:pt x="702" y="0"/>
                      <a:pt x="45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6" name="Google Shape;3136;p22"/>
              <p:cNvSpPr/>
              <p:nvPr/>
            </p:nvSpPr>
            <p:spPr>
              <a:xfrm>
                <a:off x="3401825" y="3445650"/>
                <a:ext cx="9100" cy="58100"/>
              </a:xfrm>
              <a:custGeom>
                <a:avLst/>
                <a:gdLst/>
                <a:ahLst/>
                <a:cxnLst/>
                <a:rect l="l" t="t" r="r" b="b"/>
                <a:pathLst>
                  <a:path w="364" h="2324" extrusionOk="0">
                    <a:moveTo>
                      <a:pt x="0" y="0"/>
                    </a:moveTo>
                    <a:lnTo>
                      <a:pt x="0" y="2323"/>
                    </a:lnTo>
                    <a:lnTo>
                      <a:pt x="364" y="2323"/>
                    </a:lnTo>
                    <a:lnTo>
                      <a:pt x="36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7" name="Google Shape;3137;p22"/>
              <p:cNvSpPr/>
              <p:nvPr/>
            </p:nvSpPr>
            <p:spPr>
              <a:xfrm>
                <a:off x="3436550" y="3478000"/>
                <a:ext cx="26625" cy="22925"/>
              </a:xfrm>
              <a:custGeom>
                <a:avLst/>
                <a:gdLst/>
                <a:ahLst/>
                <a:cxnLst/>
                <a:rect l="l" t="t" r="r" b="b"/>
                <a:pathLst>
                  <a:path w="1065" h="917" extrusionOk="0">
                    <a:moveTo>
                      <a:pt x="533" y="1"/>
                    </a:moveTo>
                    <a:cubicBezTo>
                      <a:pt x="440" y="1"/>
                      <a:pt x="345" y="27"/>
                      <a:pt x="260" y="82"/>
                    </a:cubicBezTo>
                    <a:cubicBezTo>
                      <a:pt x="52" y="251"/>
                      <a:pt x="0" y="523"/>
                      <a:pt x="169" y="731"/>
                    </a:cubicBezTo>
                    <a:cubicBezTo>
                      <a:pt x="257" y="850"/>
                      <a:pt x="403" y="916"/>
                      <a:pt x="551" y="916"/>
                    </a:cubicBezTo>
                    <a:cubicBezTo>
                      <a:pt x="644" y="916"/>
                      <a:pt x="738" y="890"/>
                      <a:pt x="818" y="835"/>
                    </a:cubicBezTo>
                    <a:cubicBezTo>
                      <a:pt x="1013" y="692"/>
                      <a:pt x="1065" y="393"/>
                      <a:pt x="909" y="186"/>
                    </a:cubicBezTo>
                    <a:cubicBezTo>
                      <a:pt x="821" y="66"/>
                      <a:pt x="680" y="1"/>
                      <a:pt x="5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8" name="Google Shape;3138;p22"/>
              <p:cNvSpPr/>
              <p:nvPr/>
            </p:nvSpPr>
            <p:spPr>
              <a:xfrm>
                <a:off x="3411875" y="3439800"/>
                <a:ext cx="41575" cy="52600"/>
              </a:xfrm>
              <a:custGeom>
                <a:avLst/>
                <a:gdLst/>
                <a:ahLst/>
                <a:cxnLst/>
                <a:rect l="l" t="t" r="r" b="b"/>
                <a:pathLst>
                  <a:path w="1663" h="2104" extrusionOk="0">
                    <a:moveTo>
                      <a:pt x="299" y="0"/>
                    </a:moveTo>
                    <a:lnTo>
                      <a:pt x="1" y="221"/>
                    </a:lnTo>
                    <a:lnTo>
                      <a:pt x="1364" y="2103"/>
                    </a:lnTo>
                    <a:lnTo>
                      <a:pt x="1662" y="1883"/>
                    </a:lnTo>
                    <a:lnTo>
                      <a:pt x="29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9" name="Google Shape;3139;p22"/>
              <p:cNvSpPr/>
              <p:nvPr/>
            </p:nvSpPr>
            <p:spPr>
              <a:xfrm>
                <a:off x="3463800" y="3441025"/>
                <a:ext cx="25975" cy="23050"/>
              </a:xfrm>
              <a:custGeom>
                <a:avLst/>
                <a:gdLst/>
                <a:ahLst/>
                <a:cxnLst/>
                <a:rect l="l" t="t" r="r" b="b"/>
                <a:pathLst>
                  <a:path w="1039" h="922" extrusionOk="0">
                    <a:moveTo>
                      <a:pt x="509" y="0"/>
                    </a:moveTo>
                    <a:cubicBezTo>
                      <a:pt x="324" y="0"/>
                      <a:pt x="150" y="122"/>
                      <a:pt x="78" y="315"/>
                    </a:cubicBezTo>
                    <a:cubicBezTo>
                      <a:pt x="1" y="562"/>
                      <a:pt x="130" y="821"/>
                      <a:pt x="377" y="899"/>
                    </a:cubicBezTo>
                    <a:cubicBezTo>
                      <a:pt x="426" y="914"/>
                      <a:pt x="474" y="922"/>
                      <a:pt x="522" y="922"/>
                    </a:cubicBezTo>
                    <a:cubicBezTo>
                      <a:pt x="715" y="922"/>
                      <a:pt x="888" y="801"/>
                      <a:pt x="961" y="613"/>
                    </a:cubicBezTo>
                    <a:cubicBezTo>
                      <a:pt x="1039" y="367"/>
                      <a:pt x="909" y="107"/>
                      <a:pt x="663" y="29"/>
                    </a:cubicBezTo>
                    <a:cubicBezTo>
                      <a:pt x="612" y="10"/>
                      <a:pt x="560"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0" name="Google Shape;3140;p22"/>
              <p:cNvSpPr/>
              <p:nvPr/>
            </p:nvSpPr>
            <p:spPr>
              <a:xfrm>
                <a:off x="3419675" y="3430075"/>
                <a:ext cx="58100" cy="26625"/>
              </a:xfrm>
              <a:custGeom>
                <a:avLst/>
                <a:gdLst/>
                <a:ahLst/>
                <a:cxnLst/>
                <a:rect l="l" t="t" r="r" b="b"/>
                <a:pathLst>
                  <a:path w="2324" h="1065" extrusionOk="0">
                    <a:moveTo>
                      <a:pt x="117" y="0"/>
                    </a:moveTo>
                    <a:lnTo>
                      <a:pt x="0" y="351"/>
                    </a:lnTo>
                    <a:lnTo>
                      <a:pt x="2207" y="1064"/>
                    </a:lnTo>
                    <a:lnTo>
                      <a:pt x="2324" y="714"/>
                    </a:lnTo>
                    <a:lnTo>
                      <a:pt x="11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1" name="Google Shape;3141;p22"/>
              <p:cNvSpPr/>
              <p:nvPr/>
            </p:nvSpPr>
            <p:spPr>
              <a:xfrm>
                <a:off x="3463800" y="3395100"/>
                <a:ext cx="25975" cy="23225"/>
              </a:xfrm>
              <a:custGeom>
                <a:avLst/>
                <a:gdLst/>
                <a:ahLst/>
                <a:cxnLst/>
                <a:rect l="l" t="t" r="r" b="b"/>
                <a:pathLst>
                  <a:path w="1039" h="929" extrusionOk="0">
                    <a:moveTo>
                      <a:pt x="521" y="1"/>
                    </a:moveTo>
                    <a:cubicBezTo>
                      <a:pt x="474" y="1"/>
                      <a:pt x="425" y="8"/>
                      <a:pt x="377" y="23"/>
                    </a:cubicBezTo>
                    <a:cubicBezTo>
                      <a:pt x="130" y="114"/>
                      <a:pt x="1" y="374"/>
                      <a:pt x="78" y="607"/>
                    </a:cubicBezTo>
                    <a:cubicBezTo>
                      <a:pt x="152" y="806"/>
                      <a:pt x="334" y="928"/>
                      <a:pt x="524" y="928"/>
                    </a:cubicBezTo>
                    <a:cubicBezTo>
                      <a:pt x="570" y="928"/>
                      <a:pt x="617" y="921"/>
                      <a:pt x="663" y="906"/>
                    </a:cubicBezTo>
                    <a:cubicBezTo>
                      <a:pt x="909" y="828"/>
                      <a:pt x="1039" y="568"/>
                      <a:pt x="961" y="322"/>
                    </a:cubicBezTo>
                    <a:cubicBezTo>
                      <a:pt x="888" y="123"/>
                      <a:pt x="714" y="1"/>
                      <a:pt x="52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2" name="Google Shape;3142;p22"/>
              <p:cNvSpPr/>
              <p:nvPr/>
            </p:nvSpPr>
            <p:spPr>
              <a:xfrm>
                <a:off x="3420325" y="3402475"/>
                <a:ext cx="58100" cy="26650"/>
              </a:xfrm>
              <a:custGeom>
                <a:avLst/>
                <a:gdLst/>
                <a:ahLst/>
                <a:cxnLst/>
                <a:rect l="l" t="t" r="r" b="b"/>
                <a:pathLst>
                  <a:path w="2324" h="1066" extrusionOk="0">
                    <a:moveTo>
                      <a:pt x="2207" y="1"/>
                    </a:moveTo>
                    <a:lnTo>
                      <a:pt x="0" y="715"/>
                    </a:lnTo>
                    <a:lnTo>
                      <a:pt x="117" y="1065"/>
                    </a:lnTo>
                    <a:lnTo>
                      <a:pt x="2324" y="351"/>
                    </a:lnTo>
                    <a:lnTo>
                      <a:pt x="220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3" name="Google Shape;3143;p22"/>
              <p:cNvSpPr/>
              <p:nvPr/>
            </p:nvSpPr>
            <p:spPr>
              <a:xfrm>
                <a:off x="3436550" y="3358100"/>
                <a:ext cx="26950" cy="23200"/>
              </a:xfrm>
              <a:custGeom>
                <a:avLst/>
                <a:gdLst/>
                <a:ahLst/>
                <a:cxnLst/>
                <a:rect l="l" t="t" r="r" b="b"/>
                <a:pathLst>
                  <a:path w="1078" h="928" extrusionOk="0">
                    <a:moveTo>
                      <a:pt x="536" y="1"/>
                    </a:moveTo>
                    <a:cubicBezTo>
                      <a:pt x="393" y="1"/>
                      <a:pt x="254" y="69"/>
                      <a:pt x="169" y="192"/>
                    </a:cubicBezTo>
                    <a:cubicBezTo>
                      <a:pt x="0" y="400"/>
                      <a:pt x="52" y="698"/>
                      <a:pt x="260" y="841"/>
                    </a:cubicBezTo>
                    <a:cubicBezTo>
                      <a:pt x="349" y="899"/>
                      <a:pt x="447" y="927"/>
                      <a:pt x="542" y="927"/>
                    </a:cubicBezTo>
                    <a:cubicBezTo>
                      <a:pt x="682" y="927"/>
                      <a:pt x="816" y="866"/>
                      <a:pt x="909" y="750"/>
                    </a:cubicBezTo>
                    <a:cubicBezTo>
                      <a:pt x="1078" y="530"/>
                      <a:pt x="1026" y="244"/>
                      <a:pt x="818" y="101"/>
                    </a:cubicBezTo>
                    <a:cubicBezTo>
                      <a:pt x="734" y="33"/>
                      <a:pt x="634" y="1"/>
                      <a:pt x="5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4" name="Google Shape;3144;p22"/>
              <p:cNvSpPr/>
              <p:nvPr/>
            </p:nvSpPr>
            <p:spPr>
              <a:xfrm>
                <a:off x="3412200" y="3367425"/>
                <a:ext cx="41900" cy="52275"/>
              </a:xfrm>
              <a:custGeom>
                <a:avLst/>
                <a:gdLst/>
                <a:ahLst/>
                <a:cxnLst/>
                <a:rect l="l" t="t" r="r" b="b"/>
                <a:pathLst>
                  <a:path w="1676" h="2091" extrusionOk="0">
                    <a:moveTo>
                      <a:pt x="1364" y="1"/>
                    </a:moveTo>
                    <a:lnTo>
                      <a:pt x="1" y="1870"/>
                    </a:lnTo>
                    <a:lnTo>
                      <a:pt x="299" y="2091"/>
                    </a:lnTo>
                    <a:lnTo>
                      <a:pt x="1675" y="222"/>
                    </a:lnTo>
                    <a:lnTo>
                      <a:pt x="136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45" name="Google Shape;3145;p22"/>
            <p:cNvGrpSpPr/>
            <p:nvPr/>
          </p:nvGrpSpPr>
          <p:grpSpPr>
            <a:xfrm>
              <a:off x="7844081" y="389415"/>
              <a:ext cx="253311" cy="247039"/>
              <a:chOff x="3228225" y="3246725"/>
              <a:chExt cx="356325" cy="347550"/>
            </a:xfrm>
          </p:grpSpPr>
          <p:sp>
            <p:nvSpPr>
              <p:cNvPr id="3146" name="Google Shape;3146;p22"/>
              <p:cNvSpPr/>
              <p:nvPr/>
            </p:nvSpPr>
            <p:spPr>
              <a:xfrm>
                <a:off x="3319400" y="3246725"/>
                <a:ext cx="173625" cy="173625"/>
              </a:xfrm>
              <a:custGeom>
                <a:avLst/>
                <a:gdLst/>
                <a:ahLst/>
                <a:cxnLst/>
                <a:rect l="l" t="t" r="r" b="b"/>
                <a:pathLst>
                  <a:path w="6945" h="6945" extrusionOk="0">
                    <a:moveTo>
                      <a:pt x="3466" y="1"/>
                    </a:moveTo>
                    <a:cubicBezTo>
                      <a:pt x="1558" y="1"/>
                      <a:pt x="1" y="1558"/>
                      <a:pt x="1" y="3479"/>
                    </a:cubicBezTo>
                    <a:cubicBezTo>
                      <a:pt x="1" y="5400"/>
                      <a:pt x="1558" y="6945"/>
                      <a:pt x="3466" y="6945"/>
                    </a:cubicBezTo>
                    <a:cubicBezTo>
                      <a:pt x="5387" y="6945"/>
                      <a:pt x="6945" y="5400"/>
                      <a:pt x="6945" y="3479"/>
                    </a:cubicBezTo>
                    <a:cubicBezTo>
                      <a:pt x="6945" y="1558"/>
                      <a:pt x="5387" y="1"/>
                      <a:pt x="3466" y="1"/>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7" name="Google Shape;3147;p22"/>
              <p:cNvSpPr/>
              <p:nvPr/>
            </p:nvSpPr>
            <p:spPr>
              <a:xfrm>
                <a:off x="3410900" y="3313575"/>
                <a:ext cx="173650" cy="173625"/>
              </a:xfrm>
              <a:custGeom>
                <a:avLst/>
                <a:gdLst/>
                <a:ahLst/>
                <a:cxnLst/>
                <a:rect l="l" t="t" r="r" b="b"/>
                <a:pathLst>
                  <a:path w="6946" h="6945" extrusionOk="0">
                    <a:moveTo>
                      <a:pt x="3479" y="0"/>
                    </a:moveTo>
                    <a:cubicBezTo>
                      <a:pt x="1558" y="0"/>
                      <a:pt x="1" y="1545"/>
                      <a:pt x="1" y="3466"/>
                    </a:cubicBezTo>
                    <a:cubicBezTo>
                      <a:pt x="1" y="5387"/>
                      <a:pt x="1558" y="6945"/>
                      <a:pt x="3479" y="6945"/>
                    </a:cubicBezTo>
                    <a:cubicBezTo>
                      <a:pt x="5400" y="6945"/>
                      <a:pt x="6945" y="5387"/>
                      <a:pt x="6945" y="3466"/>
                    </a:cubicBezTo>
                    <a:cubicBezTo>
                      <a:pt x="6945" y="1545"/>
                      <a:pt x="5400" y="0"/>
                      <a:pt x="3479" y="0"/>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8" name="Google Shape;3148;p22"/>
              <p:cNvSpPr/>
              <p:nvPr/>
            </p:nvSpPr>
            <p:spPr>
              <a:xfrm>
                <a:off x="3262950" y="3420650"/>
                <a:ext cx="173625" cy="173625"/>
              </a:xfrm>
              <a:custGeom>
                <a:avLst/>
                <a:gdLst/>
                <a:ahLst/>
                <a:cxnLst/>
                <a:rect l="l" t="t" r="r" b="b"/>
                <a:pathLst>
                  <a:path w="6945" h="6945" extrusionOk="0">
                    <a:moveTo>
                      <a:pt x="3479" y="1"/>
                    </a:moveTo>
                    <a:cubicBezTo>
                      <a:pt x="1558" y="1"/>
                      <a:pt x="0" y="1545"/>
                      <a:pt x="0" y="3466"/>
                    </a:cubicBezTo>
                    <a:cubicBezTo>
                      <a:pt x="0" y="5387"/>
                      <a:pt x="1558" y="6945"/>
                      <a:pt x="3479" y="6945"/>
                    </a:cubicBezTo>
                    <a:cubicBezTo>
                      <a:pt x="5387" y="6945"/>
                      <a:pt x="6944" y="5387"/>
                      <a:pt x="6944" y="3466"/>
                    </a:cubicBezTo>
                    <a:cubicBezTo>
                      <a:pt x="6944" y="1545"/>
                      <a:pt x="5387" y="1"/>
                      <a:pt x="3479" y="1"/>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9" name="Google Shape;3149;p22"/>
              <p:cNvSpPr/>
              <p:nvPr/>
            </p:nvSpPr>
            <p:spPr>
              <a:xfrm>
                <a:off x="3228225" y="3313575"/>
                <a:ext cx="173625" cy="173625"/>
              </a:xfrm>
              <a:custGeom>
                <a:avLst/>
                <a:gdLst/>
                <a:ahLst/>
                <a:cxnLst/>
                <a:rect l="l" t="t" r="r" b="b"/>
                <a:pathLst>
                  <a:path w="6945" h="6945" extrusionOk="0">
                    <a:moveTo>
                      <a:pt x="3466" y="0"/>
                    </a:moveTo>
                    <a:cubicBezTo>
                      <a:pt x="1558" y="0"/>
                      <a:pt x="0" y="1545"/>
                      <a:pt x="0" y="3466"/>
                    </a:cubicBezTo>
                    <a:cubicBezTo>
                      <a:pt x="0" y="5387"/>
                      <a:pt x="1558" y="6945"/>
                      <a:pt x="3466" y="6945"/>
                    </a:cubicBezTo>
                    <a:cubicBezTo>
                      <a:pt x="5387" y="6945"/>
                      <a:pt x="6944" y="5387"/>
                      <a:pt x="6944" y="3466"/>
                    </a:cubicBezTo>
                    <a:cubicBezTo>
                      <a:pt x="6944" y="1545"/>
                      <a:pt x="5387" y="0"/>
                      <a:pt x="3466" y="0"/>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0" name="Google Shape;3150;p22"/>
              <p:cNvSpPr/>
              <p:nvPr/>
            </p:nvSpPr>
            <p:spPr>
              <a:xfrm>
                <a:off x="3376525" y="3420650"/>
                <a:ext cx="173625" cy="173625"/>
              </a:xfrm>
              <a:custGeom>
                <a:avLst/>
                <a:gdLst/>
                <a:ahLst/>
                <a:cxnLst/>
                <a:rect l="l" t="t" r="r" b="b"/>
                <a:pathLst>
                  <a:path w="6945" h="6945" extrusionOk="0">
                    <a:moveTo>
                      <a:pt x="3479" y="1"/>
                    </a:moveTo>
                    <a:cubicBezTo>
                      <a:pt x="1558" y="1"/>
                      <a:pt x="0" y="1545"/>
                      <a:pt x="0" y="3466"/>
                    </a:cubicBezTo>
                    <a:cubicBezTo>
                      <a:pt x="0" y="5387"/>
                      <a:pt x="1558" y="6945"/>
                      <a:pt x="3479" y="6945"/>
                    </a:cubicBezTo>
                    <a:cubicBezTo>
                      <a:pt x="5387" y="6945"/>
                      <a:pt x="6944" y="5387"/>
                      <a:pt x="6944" y="3466"/>
                    </a:cubicBezTo>
                    <a:cubicBezTo>
                      <a:pt x="6944" y="1545"/>
                      <a:pt x="5387" y="1"/>
                      <a:pt x="3479" y="1"/>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1" name="Google Shape;3151;p22"/>
              <p:cNvSpPr/>
              <p:nvPr/>
            </p:nvSpPr>
            <p:spPr>
              <a:xfrm>
                <a:off x="3343750" y="3300550"/>
                <a:ext cx="124625" cy="115950"/>
              </a:xfrm>
              <a:custGeom>
                <a:avLst/>
                <a:gdLst/>
                <a:ahLst/>
                <a:cxnLst/>
                <a:rect l="l" t="t" r="r" b="b"/>
                <a:pathLst>
                  <a:path w="4985" h="4638" extrusionOk="0">
                    <a:moveTo>
                      <a:pt x="2489" y="1"/>
                    </a:moveTo>
                    <a:cubicBezTo>
                      <a:pt x="2370" y="1"/>
                      <a:pt x="2250" y="10"/>
                      <a:pt x="2129" y="28"/>
                    </a:cubicBezTo>
                    <a:cubicBezTo>
                      <a:pt x="857" y="223"/>
                      <a:pt x="0" y="1417"/>
                      <a:pt x="195" y="2676"/>
                    </a:cubicBezTo>
                    <a:cubicBezTo>
                      <a:pt x="383" y="3827"/>
                      <a:pt x="1367" y="4638"/>
                      <a:pt x="2495" y="4638"/>
                    </a:cubicBezTo>
                    <a:cubicBezTo>
                      <a:pt x="2614" y="4638"/>
                      <a:pt x="2734" y="4629"/>
                      <a:pt x="2856" y="4610"/>
                    </a:cubicBezTo>
                    <a:cubicBezTo>
                      <a:pt x="4115" y="4415"/>
                      <a:pt x="4984" y="3221"/>
                      <a:pt x="4777" y="1962"/>
                    </a:cubicBezTo>
                    <a:cubicBezTo>
                      <a:pt x="4600" y="811"/>
                      <a:pt x="3617" y="1"/>
                      <a:pt x="2489" y="1"/>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2" name="Google Shape;3152;p22"/>
              <p:cNvSpPr/>
              <p:nvPr/>
            </p:nvSpPr>
            <p:spPr>
              <a:xfrm>
                <a:off x="3413825" y="3349725"/>
                <a:ext cx="121075" cy="116250"/>
              </a:xfrm>
              <a:custGeom>
                <a:avLst/>
                <a:gdLst/>
                <a:ahLst/>
                <a:cxnLst/>
                <a:rect l="l" t="t" r="r" b="b"/>
                <a:pathLst>
                  <a:path w="4843" h="4650" extrusionOk="0">
                    <a:moveTo>
                      <a:pt x="2421" y="0"/>
                    </a:moveTo>
                    <a:cubicBezTo>
                      <a:pt x="1228" y="0"/>
                      <a:pt x="203" y="928"/>
                      <a:pt x="105" y="2137"/>
                    </a:cubicBezTo>
                    <a:cubicBezTo>
                      <a:pt x="1" y="3409"/>
                      <a:pt x="961" y="4538"/>
                      <a:pt x="2233" y="4642"/>
                    </a:cubicBezTo>
                    <a:cubicBezTo>
                      <a:pt x="2297" y="4647"/>
                      <a:pt x="2361" y="4650"/>
                      <a:pt x="2424" y="4650"/>
                    </a:cubicBezTo>
                    <a:cubicBezTo>
                      <a:pt x="3616" y="4650"/>
                      <a:pt x="4640" y="3734"/>
                      <a:pt x="4738" y="2513"/>
                    </a:cubicBezTo>
                    <a:cubicBezTo>
                      <a:pt x="4842" y="1241"/>
                      <a:pt x="3895" y="112"/>
                      <a:pt x="2610" y="8"/>
                    </a:cubicBezTo>
                    <a:cubicBezTo>
                      <a:pt x="2546" y="3"/>
                      <a:pt x="2484" y="0"/>
                      <a:pt x="2421" y="0"/>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3" name="Google Shape;3153;p22"/>
              <p:cNvSpPr/>
              <p:nvPr/>
            </p:nvSpPr>
            <p:spPr>
              <a:xfrm>
                <a:off x="3305125" y="3429700"/>
                <a:ext cx="118475" cy="116250"/>
              </a:xfrm>
              <a:custGeom>
                <a:avLst/>
                <a:gdLst/>
                <a:ahLst/>
                <a:cxnLst/>
                <a:rect l="l" t="t" r="r" b="b"/>
                <a:pathLst>
                  <a:path w="4739" h="4650" extrusionOk="0">
                    <a:moveTo>
                      <a:pt x="2368" y="0"/>
                    </a:moveTo>
                    <a:cubicBezTo>
                      <a:pt x="2336" y="0"/>
                      <a:pt x="2304" y="1"/>
                      <a:pt x="2272" y="2"/>
                    </a:cubicBezTo>
                    <a:cubicBezTo>
                      <a:pt x="1000" y="54"/>
                      <a:pt x="0" y="1131"/>
                      <a:pt x="52" y="2416"/>
                    </a:cubicBezTo>
                    <a:cubicBezTo>
                      <a:pt x="103" y="3677"/>
                      <a:pt x="1141" y="4650"/>
                      <a:pt x="2381" y="4650"/>
                    </a:cubicBezTo>
                    <a:cubicBezTo>
                      <a:pt x="2405" y="4650"/>
                      <a:pt x="2429" y="4650"/>
                      <a:pt x="2454" y="4649"/>
                    </a:cubicBezTo>
                    <a:cubicBezTo>
                      <a:pt x="3739" y="4597"/>
                      <a:pt x="4738" y="3520"/>
                      <a:pt x="4686" y="2235"/>
                    </a:cubicBezTo>
                    <a:cubicBezTo>
                      <a:pt x="4636" y="982"/>
                      <a:pt x="3610" y="0"/>
                      <a:pt x="2368" y="0"/>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4" name="Google Shape;3154;p22"/>
              <p:cNvSpPr/>
              <p:nvPr/>
            </p:nvSpPr>
            <p:spPr>
              <a:xfrm>
                <a:off x="3273650" y="3350375"/>
                <a:ext cx="130475" cy="116125"/>
              </a:xfrm>
              <a:custGeom>
                <a:avLst/>
                <a:gdLst/>
                <a:ahLst/>
                <a:cxnLst/>
                <a:rect l="l" t="t" r="r" b="b"/>
                <a:pathLst>
                  <a:path w="5219" h="4645" extrusionOk="0">
                    <a:moveTo>
                      <a:pt x="2603" y="1"/>
                    </a:moveTo>
                    <a:cubicBezTo>
                      <a:pt x="1634" y="1"/>
                      <a:pt x="734" y="616"/>
                      <a:pt x="403" y="1579"/>
                    </a:cubicBezTo>
                    <a:cubicBezTo>
                      <a:pt x="0" y="2799"/>
                      <a:pt x="649" y="4110"/>
                      <a:pt x="1870" y="4525"/>
                    </a:cubicBezTo>
                    <a:cubicBezTo>
                      <a:pt x="2112" y="4606"/>
                      <a:pt x="2358" y="4644"/>
                      <a:pt x="2601" y="4644"/>
                    </a:cubicBezTo>
                    <a:cubicBezTo>
                      <a:pt x="3571" y="4644"/>
                      <a:pt x="4481" y="4034"/>
                      <a:pt x="4803" y="3058"/>
                    </a:cubicBezTo>
                    <a:cubicBezTo>
                      <a:pt x="5218" y="1851"/>
                      <a:pt x="4556" y="527"/>
                      <a:pt x="3349" y="125"/>
                    </a:cubicBezTo>
                    <a:cubicBezTo>
                      <a:pt x="3102" y="41"/>
                      <a:pt x="2850" y="1"/>
                      <a:pt x="2603" y="1"/>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5" name="Google Shape;3155;p22"/>
              <p:cNvSpPr/>
              <p:nvPr/>
            </p:nvSpPr>
            <p:spPr>
              <a:xfrm>
                <a:off x="3386575" y="3430125"/>
                <a:ext cx="123975" cy="116075"/>
              </a:xfrm>
              <a:custGeom>
                <a:avLst/>
                <a:gdLst/>
                <a:ahLst/>
                <a:cxnLst/>
                <a:rect l="l" t="t" r="r" b="b"/>
                <a:pathLst>
                  <a:path w="4959" h="4643" extrusionOk="0">
                    <a:moveTo>
                      <a:pt x="2478" y="0"/>
                    </a:moveTo>
                    <a:cubicBezTo>
                      <a:pt x="2367" y="0"/>
                      <a:pt x="2255" y="8"/>
                      <a:pt x="2142" y="24"/>
                    </a:cubicBezTo>
                    <a:cubicBezTo>
                      <a:pt x="870" y="206"/>
                      <a:pt x="0" y="1387"/>
                      <a:pt x="182" y="2646"/>
                    </a:cubicBezTo>
                    <a:cubicBezTo>
                      <a:pt x="348" y="3806"/>
                      <a:pt x="1345" y="4643"/>
                      <a:pt x="2475" y="4643"/>
                    </a:cubicBezTo>
                    <a:cubicBezTo>
                      <a:pt x="2584" y="4643"/>
                      <a:pt x="2693" y="4635"/>
                      <a:pt x="2804" y="4619"/>
                    </a:cubicBezTo>
                    <a:cubicBezTo>
                      <a:pt x="4076" y="4424"/>
                      <a:pt x="4959" y="3256"/>
                      <a:pt x="4777" y="1984"/>
                    </a:cubicBezTo>
                    <a:cubicBezTo>
                      <a:pt x="4600" y="825"/>
                      <a:pt x="3614" y="0"/>
                      <a:pt x="2478" y="0"/>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6" name="Google Shape;3156;p22"/>
              <p:cNvSpPr/>
              <p:nvPr/>
            </p:nvSpPr>
            <p:spPr>
              <a:xfrm>
                <a:off x="3351525" y="3375225"/>
                <a:ext cx="109375" cy="109375"/>
              </a:xfrm>
              <a:custGeom>
                <a:avLst/>
                <a:gdLst/>
                <a:ahLst/>
                <a:cxnLst/>
                <a:rect l="l" t="t" r="r" b="b"/>
                <a:pathLst>
                  <a:path w="4375" h="4375" extrusionOk="0">
                    <a:moveTo>
                      <a:pt x="2181" y="1"/>
                    </a:moveTo>
                    <a:cubicBezTo>
                      <a:pt x="974" y="1"/>
                      <a:pt x="1" y="974"/>
                      <a:pt x="1" y="2181"/>
                    </a:cubicBezTo>
                    <a:cubicBezTo>
                      <a:pt x="1" y="3388"/>
                      <a:pt x="974" y="4375"/>
                      <a:pt x="2181" y="4375"/>
                    </a:cubicBezTo>
                    <a:cubicBezTo>
                      <a:pt x="3401" y="4375"/>
                      <a:pt x="4375" y="3388"/>
                      <a:pt x="4375" y="2181"/>
                    </a:cubicBezTo>
                    <a:cubicBezTo>
                      <a:pt x="4375" y="974"/>
                      <a:pt x="3401" y="1"/>
                      <a:pt x="2181" y="1"/>
                    </a:cubicBezTo>
                    <a:close/>
                  </a:path>
                </a:pathLst>
              </a:custGeom>
              <a:solidFill>
                <a:schemeClr val="accent3"/>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7" name="Google Shape;3157;p22"/>
              <p:cNvSpPr/>
              <p:nvPr/>
            </p:nvSpPr>
            <p:spPr>
              <a:xfrm>
                <a:off x="3379100" y="3402800"/>
                <a:ext cx="54225" cy="54225"/>
              </a:xfrm>
              <a:custGeom>
                <a:avLst/>
                <a:gdLst/>
                <a:ahLst/>
                <a:cxnLst/>
                <a:rect l="l" t="t" r="r" b="b"/>
                <a:pathLst>
                  <a:path w="2169" h="2169" extrusionOk="0">
                    <a:moveTo>
                      <a:pt x="1091" y="1"/>
                    </a:moveTo>
                    <a:cubicBezTo>
                      <a:pt x="481" y="1"/>
                      <a:pt x="1" y="481"/>
                      <a:pt x="1" y="1078"/>
                    </a:cubicBezTo>
                    <a:cubicBezTo>
                      <a:pt x="1" y="1688"/>
                      <a:pt x="481" y="2168"/>
                      <a:pt x="1091" y="2168"/>
                    </a:cubicBezTo>
                    <a:cubicBezTo>
                      <a:pt x="1688" y="2168"/>
                      <a:pt x="2168" y="1688"/>
                      <a:pt x="2168" y="1078"/>
                    </a:cubicBezTo>
                    <a:cubicBezTo>
                      <a:pt x="2168" y="481"/>
                      <a:pt x="1688" y="1"/>
                      <a:pt x="1091" y="1"/>
                    </a:cubicBezTo>
                    <a:close/>
                  </a:path>
                </a:pathLst>
              </a:custGeom>
              <a:solidFill>
                <a:srgbClr val="FFFFFF"/>
              </a:solidFill>
              <a:ln>
                <a:noFill/>
              </a:ln>
              <a:effectLst>
                <a:outerShdw blurRad="100013" algn="bl" rotWithShape="0">
                  <a:srgbClr val="BEAA4D"/>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8" name="Google Shape;3158;p22"/>
              <p:cNvSpPr/>
              <p:nvPr/>
            </p:nvSpPr>
            <p:spPr>
              <a:xfrm>
                <a:off x="3395000" y="3344725"/>
                <a:ext cx="23075" cy="22725"/>
              </a:xfrm>
              <a:custGeom>
                <a:avLst/>
                <a:gdLst/>
                <a:ahLst/>
                <a:cxnLst/>
                <a:rect l="l" t="t" r="r" b="b"/>
                <a:pathLst>
                  <a:path w="923" h="909" extrusionOk="0">
                    <a:moveTo>
                      <a:pt x="455" y="0"/>
                    </a:moveTo>
                    <a:cubicBezTo>
                      <a:pt x="209" y="0"/>
                      <a:pt x="1" y="195"/>
                      <a:pt x="1" y="455"/>
                    </a:cubicBezTo>
                    <a:cubicBezTo>
                      <a:pt x="1" y="688"/>
                      <a:pt x="196" y="909"/>
                      <a:pt x="455" y="909"/>
                    </a:cubicBezTo>
                    <a:cubicBezTo>
                      <a:pt x="715" y="909"/>
                      <a:pt x="922" y="701"/>
                      <a:pt x="909" y="455"/>
                    </a:cubicBezTo>
                    <a:cubicBezTo>
                      <a:pt x="909" y="208"/>
                      <a:pt x="689" y="0"/>
                      <a:pt x="45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9" name="Google Shape;3159;p22"/>
              <p:cNvSpPr/>
              <p:nvPr/>
            </p:nvSpPr>
            <p:spPr>
              <a:xfrm>
                <a:off x="3401825" y="3355750"/>
                <a:ext cx="9100" cy="57800"/>
              </a:xfrm>
              <a:custGeom>
                <a:avLst/>
                <a:gdLst/>
                <a:ahLst/>
                <a:cxnLst/>
                <a:rect l="l" t="t" r="r" b="b"/>
                <a:pathLst>
                  <a:path w="364" h="2312" extrusionOk="0">
                    <a:moveTo>
                      <a:pt x="0" y="1"/>
                    </a:moveTo>
                    <a:lnTo>
                      <a:pt x="0" y="2311"/>
                    </a:lnTo>
                    <a:lnTo>
                      <a:pt x="364" y="2311"/>
                    </a:lnTo>
                    <a:lnTo>
                      <a:pt x="36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0" name="Google Shape;3160;p22"/>
              <p:cNvSpPr/>
              <p:nvPr/>
            </p:nvSpPr>
            <p:spPr>
              <a:xfrm>
                <a:off x="3349900" y="3358350"/>
                <a:ext cx="26000" cy="22950"/>
              </a:xfrm>
              <a:custGeom>
                <a:avLst/>
                <a:gdLst/>
                <a:ahLst/>
                <a:cxnLst/>
                <a:rect l="l" t="t" r="r" b="b"/>
                <a:pathLst>
                  <a:path w="1040" h="918" extrusionOk="0">
                    <a:moveTo>
                      <a:pt x="517" y="0"/>
                    </a:moveTo>
                    <a:cubicBezTo>
                      <a:pt x="421" y="0"/>
                      <a:pt x="323" y="29"/>
                      <a:pt x="234" y="91"/>
                    </a:cubicBezTo>
                    <a:cubicBezTo>
                      <a:pt x="53" y="234"/>
                      <a:pt x="1" y="520"/>
                      <a:pt x="143" y="740"/>
                    </a:cubicBezTo>
                    <a:cubicBezTo>
                      <a:pt x="228" y="856"/>
                      <a:pt x="369" y="917"/>
                      <a:pt x="512" y="917"/>
                    </a:cubicBezTo>
                    <a:cubicBezTo>
                      <a:pt x="610" y="917"/>
                      <a:pt x="708" y="889"/>
                      <a:pt x="792" y="831"/>
                    </a:cubicBezTo>
                    <a:cubicBezTo>
                      <a:pt x="987" y="688"/>
                      <a:pt x="1039" y="390"/>
                      <a:pt x="883" y="182"/>
                    </a:cubicBezTo>
                    <a:cubicBezTo>
                      <a:pt x="798" y="65"/>
                      <a:pt x="661" y="0"/>
                      <a:pt x="51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1" name="Google Shape;3161;p22"/>
              <p:cNvSpPr/>
              <p:nvPr/>
            </p:nvSpPr>
            <p:spPr>
              <a:xfrm>
                <a:off x="3358675" y="3367125"/>
                <a:ext cx="41875" cy="52250"/>
              </a:xfrm>
              <a:custGeom>
                <a:avLst/>
                <a:gdLst/>
                <a:ahLst/>
                <a:cxnLst/>
                <a:rect l="l" t="t" r="r" b="b"/>
                <a:pathLst>
                  <a:path w="1675" h="2090" extrusionOk="0">
                    <a:moveTo>
                      <a:pt x="312" y="0"/>
                    </a:moveTo>
                    <a:lnTo>
                      <a:pt x="0" y="221"/>
                    </a:lnTo>
                    <a:lnTo>
                      <a:pt x="1363" y="2090"/>
                    </a:lnTo>
                    <a:lnTo>
                      <a:pt x="1675" y="1869"/>
                    </a:lnTo>
                    <a:lnTo>
                      <a:pt x="31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2" name="Google Shape;3162;p22"/>
              <p:cNvSpPr/>
              <p:nvPr/>
            </p:nvSpPr>
            <p:spPr>
              <a:xfrm>
                <a:off x="3322975" y="3395100"/>
                <a:ext cx="25975" cy="23225"/>
              </a:xfrm>
              <a:custGeom>
                <a:avLst/>
                <a:gdLst/>
                <a:ahLst/>
                <a:cxnLst/>
                <a:rect l="l" t="t" r="r" b="b"/>
                <a:pathLst>
                  <a:path w="1039" h="929" extrusionOk="0">
                    <a:moveTo>
                      <a:pt x="530" y="1"/>
                    </a:moveTo>
                    <a:cubicBezTo>
                      <a:pt x="334" y="1"/>
                      <a:pt x="154" y="123"/>
                      <a:pt x="91" y="322"/>
                    </a:cubicBezTo>
                    <a:cubicBezTo>
                      <a:pt x="0" y="568"/>
                      <a:pt x="130" y="828"/>
                      <a:pt x="377" y="906"/>
                    </a:cubicBezTo>
                    <a:cubicBezTo>
                      <a:pt x="425" y="921"/>
                      <a:pt x="474" y="928"/>
                      <a:pt x="522" y="928"/>
                    </a:cubicBezTo>
                    <a:cubicBezTo>
                      <a:pt x="718" y="928"/>
                      <a:pt x="898" y="806"/>
                      <a:pt x="961" y="607"/>
                    </a:cubicBezTo>
                    <a:cubicBezTo>
                      <a:pt x="1039" y="374"/>
                      <a:pt x="896" y="114"/>
                      <a:pt x="675" y="23"/>
                    </a:cubicBezTo>
                    <a:cubicBezTo>
                      <a:pt x="627" y="8"/>
                      <a:pt x="578" y="1"/>
                      <a:pt x="53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3" name="Google Shape;3163;p22"/>
              <p:cNvSpPr/>
              <p:nvPr/>
            </p:nvSpPr>
            <p:spPr>
              <a:xfrm>
                <a:off x="3334650" y="3402475"/>
                <a:ext cx="58100" cy="26650"/>
              </a:xfrm>
              <a:custGeom>
                <a:avLst/>
                <a:gdLst/>
                <a:ahLst/>
                <a:cxnLst/>
                <a:rect l="l" t="t" r="r" b="b"/>
                <a:pathLst>
                  <a:path w="2324" h="1066" extrusionOk="0">
                    <a:moveTo>
                      <a:pt x="117" y="1"/>
                    </a:moveTo>
                    <a:lnTo>
                      <a:pt x="1" y="351"/>
                    </a:lnTo>
                    <a:lnTo>
                      <a:pt x="2207" y="1065"/>
                    </a:lnTo>
                    <a:lnTo>
                      <a:pt x="2324" y="715"/>
                    </a:lnTo>
                    <a:lnTo>
                      <a:pt x="11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4" name="Google Shape;3164;p22"/>
              <p:cNvSpPr/>
              <p:nvPr/>
            </p:nvSpPr>
            <p:spPr>
              <a:xfrm>
                <a:off x="3322975" y="3441025"/>
                <a:ext cx="25975" cy="23050"/>
              </a:xfrm>
              <a:custGeom>
                <a:avLst/>
                <a:gdLst/>
                <a:ahLst/>
                <a:cxnLst/>
                <a:rect l="l" t="t" r="r" b="b"/>
                <a:pathLst>
                  <a:path w="1039" h="922" extrusionOk="0">
                    <a:moveTo>
                      <a:pt x="537" y="0"/>
                    </a:moveTo>
                    <a:cubicBezTo>
                      <a:pt x="484" y="0"/>
                      <a:pt x="430" y="10"/>
                      <a:pt x="377" y="29"/>
                    </a:cubicBezTo>
                    <a:cubicBezTo>
                      <a:pt x="130" y="107"/>
                      <a:pt x="0" y="367"/>
                      <a:pt x="91" y="613"/>
                    </a:cubicBezTo>
                    <a:cubicBezTo>
                      <a:pt x="154" y="801"/>
                      <a:pt x="333" y="922"/>
                      <a:pt x="529" y="922"/>
                    </a:cubicBezTo>
                    <a:cubicBezTo>
                      <a:pt x="578" y="922"/>
                      <a:pt x="627" y="914"/>
                      <a:pt x="675" y="899"/>
                    </a:cubicBezTo>
                    <a:cubicBezTo>
                      <a:pt x="909" y="821"/>
                      <a:pt x="1039" y="562"/>
                      <a:pt x="961" y="315"/>
                    </a:cubicBezTo>
                    <a:cubicBezTo>
                      <a:pt x="900" y="122"/>
                      <a:pt x="727" y="0"/>
                      <a:pt x="53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5" name="Google Shape;3165;p22"/>
              <p:cNvSpPr/>
              <p:nvPr/>
            </p:nvSpPr>
            <p:spPr>
              <a:xfrm>
                <a:off x="3334650" y="3430725"/>
                <a:ext cx="58100" cy="26625"/>
              </a:xfrm>
              <a:custGeom>
                <a:avLst/>
                <a:gdLst/>
                <a:ahLst/>
                <a:cxnLst/>
                <a:rect l="l" t="t" r="r" b="b"/>
                <a:pathLst>
                  <a:path w="2324" h="1065" extrusionOk="0">
                    <a:moveTo>
                      <a:pt x="2207" y="0"/>
                    </a:moveTo>
                    <a:lnTo>
                      <a:pt x="1" y="714"/>
                    </a:lnTo>
                    <a:lnTo>
                      <a:pt x="117" y="1064"/>
                    </a:lnTo>
                    <a:lnTo>
                      <a:pt x="2324" y="350"/>
                    </a:lnTo>
                    <a:lnTo>
                      <a:pt x="220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6" name="Google Shape;3166;p22"/>
              <p:cNvSpPr/>
              <p:nvPr/>
            </p:nvSpPr>
            <p:spPr>
              <a:xfrm>
                <a:off x="3349575" y="3478000"/>
                <a:ext cx="26650" cy="23250"/>
              </a:xfrm>
              <a:custGeom>
                <a:avLst/>
                <a:gdLst/>
                <a:ahLst/>
                <a:cxnLst/>
                <a:rect l="l" t="t" r="r" b="b"/>
                <a:pathLst>
                  <a:path w="1066" h="930" extrusionOk="0">
                    <a:moveTo>
                      <a:pt x="538" y="1"/>
                    </a:moveTo>
                    <a:cubicBezTo>
                      <a:pt x="390" y="1"/>
                      <a:pt x="244" y="66"/>
                      <a:pt x="156" y="186"/>
                    </a:cubicBezTo>
                    <a:cubicBezTo>
                      <a:pt x="1" y="393"/>
                      <a:pt x="40" y="692"/>
                      <a:pt x="247" y="835"/>
                    </a:cubicBezTo>
                    <a:cubicBezTo>
                      <a:pt x="337" y="898"/>
                      <a:pt x="437" y="929"/>
                      <a:pt x="534" y="929"/>
                    </a:cubicBezTo>
                    <a:cubicBezTo>
                      <a:pt x="676" y="929"/>
                      <a:pt x="811" y="862"/>
                      <a:pt x="896" y="731"/>
                    </a:cubicBezTo>
                    <a:cubicBezTo>
                      <a:pt x="1065" y="523"/>
                      <a:pt x="1013" y="225"/>
                      <a:pt x="805" y="82"/>
                    </a:cubicBezTo>
                    <a:cubicBezTo>
                      <a:pt x="725" y="27"/>
                      <a:pt x="631" y="1"/>
                      <a:pt x="53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7" name="Google Shape;3167;p22"/>
              <p:cNvSpPr/>
              <p:nvPr/>
            </p:nvSpPr>
            <p:spPr>
              <a:xfrm>
                <a:off x="3359325" y="3439800"/>
                <a:ext cx="41550" cy="52600"/>
              </a:xfrm>
              <a:custGeom>
                <a:avLst/>
                <a:gdLst/>
                <a:ahLst/>
                <a:cxnLst/>
                <a:rect l="l" t="t" r="r" b="b"/>
                <a:pathLst>
                  <a:path w="1662" h="2104" extrusionOk="0">
                    <a:moveTo>
                      <a:pt x="1363" y="0"/>
                    </a:moveTo>
                    <a:lnTo>
                      <a:pt x="0" y="1883"/>
                    </a:lnTo>
                    <a:lnTo>
                      <a:pt x="299" y="2103"/>
                    </a:lnTo>
                    <a:lnTo>
                      <a:pt x="1661" y="221"/>
                    </a:lnTo>
                    <a:lnTo>
                      <a:pt x="136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8" name="Google Shape;3168;p22"/>
              <p:cNvSpPr/>
              <p:nvPr/>
            </p:nvSpPr>
            <p:spPr>
              <a:xfrm>
                <a:off x="3395000" y="3492375"/>
                <a:ext cx="22750" cy="22725"/>
              </a:xfrm>
              <a:custGeom>
                <a:avLst/>
                <a:gdLst/>
                <a:ahLst/>
                <a:cxnLst/>
                <a:rect l="l" t="t" r="r" b="b"/>
                <a:pathLst>
                  <a:path w="910" h="909" extrusionOk="0">
                    <a:moveTo>
                      <a:pt x="455" y="0"/>
                    </a:moveTo>
                    <a:cubicBezTo>
                      <a:pt x="209" y="0"/>
                      <a:pt x="1" y="195"/>
                      <a:pt x="1" y="454"/>
                    </a:cubicBezTo>
                    <a:cubicBezTo>
                      <a:pt x="1" y="701"/>
                      <a:pt x="196" y="909"/>
                      <a:pt x="455" y="909"/>
                    </a:cubicBezTo>
                    <a:cubicBezTo>
                      <a:pt x="689" y="909"/>
                      <a:pt x="909" y="714"/>
                      <a:pt x="909" y="454"/>
                    </a:cubicBezTo>
                    <a:cubicBezTo>
                      <a:pt x="909" y="208"/>
                      <a:pt x="702" y="0"/>
                      <a:pt x="45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9" name="Google Shape;3169;p22"/>
              <p:cNvSpPr/>
              <p:nvPr/>
            </p:nvSpPr>
            <p:spPr>
              <a:xfrm>
                <a:off x="3401825" y="3445650"/>
                <a:ext cx="9100" cy="58100"/>
              </a:xfrm>
              <a:custGeom>
                <a:avLst/>
                <a:gdLst/>
                <a:ahLst/>
                <a:cxnLst/>
                <a:rect l="l" t="t" r="r" b="b"/>
                <a:pathLst>
                  <a:path w="364" h="2324" extrusionOk="0">
                    <a:moveTo>
                      <a:pt x="0" y="0"/>
                    </a:moveTo>
                    <a:lnTo>
                      <a:pt x="0" y="2323"/>
                    </a:lnTo>
                    <a:lnTo>
                      <a:pt x="364" y="2323"/>
                    </a:lnTo>
                    <a:lnTo>
                      <a:pt x="36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0" name="Google Shape;3170;p22"/>
              <p:cNvSpPr/>
              <p:nvPr/>
            </p:nvSpPr>
            <p:spPr>
              <a:xfrm>
                <a:off x="3436550" y="3478000"/>
                <a:ext cx="26625" cy="22925"/>
              </a:xfrm>
              <a:custGeom>
                <a:avLst/>
                <a:gdLst/>
                <a:ahLst/>
                <a:cxnLst/>
                <a:rect l="l" t="t" r="r" b="b"/>
                <a:pathLst>
                  <a:path w="1065" h="917" extrusionOk="0">
                    <a:moveTo>
                      <a:pt x="533" y="1"/>
                    </a:moveTo>
                    <a:cubicBezTo>
                      <a:pt x="440" y="1"/>
                      <a:pt x="345" y="27"/>
                      <a:pt x="260" y="82"/>
                    </a:cubicBezTo>
                    <a:cubicBezTo>
                      <a:pt x="52" y="251"/>
                      <a:pt x="0" y="523"/>
                      <a:pt x="169" y="731"/>
                    </a:cubicBezTo>
                    <a:cubicBezTo>
                      <a:pt x="257" y="850"/>
                      <a:pt x="403" y="916"/>
                      <a:pt x="551" y="916"/>
                    </a:cubicBezTo>
                    <a:cubicBezTo>
                      <a:pt x="644" y="916"/>
                      <a:pt x="738" y="890"/>
                      <a:pt x="818" y="835"/>
                    </a:cubicBezTo>
                    <a:cubicBezTo>
                      <a:pt x="1013" y="692"/>
                      <a:pt x="1065" y="393"/>
                      <a:pt x="909" y="186"/>
                    </a:cubicBezTo>
                    <a:cubicBezTo>
                      <a:pt x="821" y="66"/>
                      <a:pt x="680" y="1"/>
                      <a:pt x="5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1" name="Google Shape;3171;p22"/>
              <p:cNvSpPr/>
              <p:nvPr/>
            </p:nvSpPr>
            <p:spPr>
              <a:xfrm>
                <a:off x="3411875" y="3439800"/>
                <a:ext cx="41575" cy="52600"/>
              </a:xfrm>
              <a:custGeom>
                <a:avLst/>
                <a:gdLst/>
                <a:ahLst/>
                <a:cxnLst/>
                <a:rect l="l" t="t" r="r" b="b"/>
                <a:pathLst>
                  <a:path w="1663" h="2104" extrusionOk="0">
                    <a:moveTo>
                      <a:pt x="299" y="0"/>
                    </a:moveTo>
                    <a:lnTo>
                      <a:pt x="1" y="221"/>
                    </a:lnTo>
                    <a:lnTo>
                      <a:pt x="1364" y="2103"/>
                    </a:lnTo>
                    <a:lnTo>
                      <a:pt x="1662" y="1883"/>
                    </a:lnTo>
                    <a:lnTo>
                      <a:pt x="29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2" name="Google Shape;3172;p22"/>
              <p:cNvSpPr/>
              <p:nvPr/>
            </p:nvSpPr>
            <p:spPr>
              <a:xfrm>
                <a:off x="3463800" y="3441025"/>
                <a:ext cx="25975" cy="23050"/>
              </a:xfrm>
              <a:custGeom>
                <a:avLst/>
                <a:gdLst/>
                <a:ahLst/>
                <a:cxnLst/>
                <a:rect l="l" t="t" r="r" b="b"/>
                <a:pathLst>
                  <a:path w="1039" h="922" extrusionOk="0">
                    <a:moveTo>
                      <a:pt x="509" y="0"/>
                    </a:moveTo>
                    <a:cubicBezTo>
                      <a:pt x="324" y="0"/>
                      <a:pt x="150" y="122"/>
                      <a:pt x="78" y="315"/>
                    </a:cubicBezTo>
                    <a:cubicBezTo>
                      <a:pt x="1" y="562"/>
                      <a:pt x="130" y="821"/>
                      <a:pt x="377" y="899"/>
                    </a:cubicBezTo>
                    <a:cubicBezTo>
                      <a:pt x="426" y="914"/>
                      <a:pt x="474" y="922"/>
                      <a:pt x="522" y="922"/>
                    </a:cubicBezTo>
                    <a:cubicBezTo>
                      <a:pt x="715" y="922"/>
                      <a:pt x="888" y="801"/>
                      <a:pt x="961" y="613"/>
                    </a:cubicBezTo>
                    <a:cubicBezTo>
                      <a:pt x="1039" y="367"/>
                      <a:pt x="909" y="107"/>
                      <a:pt x="663" y="29"/>
                    </a:cubicBezTo>
                    <a:cubicBezTo>
                      <a:pt x="612" y="10"/>
                      <a:pt x="560"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3" name="Google Shape;3173;p22"/>
              <p:cNvSpPr/>
              <p:nvPr/>
            </p:nvSpPr>
            <p:spPr>
              <a:xfrm>
                <a:off x="3419675" y="3430075"/>
                <a:ext cx="58100" cy="26625"/>
              </a:xfrm>
              <a:custGeom>
                <a:avLst/>
                <a:gdLst/>
                <a:ahLst/>
                <a:cxnLst/>
                <a:rect l="l" t="t" r="r" b="b"/>
                <a:pathLst>
                  <a:path w="2324" h="1065" extrusionOk="0">
                    <a:moveTo>
                      <a:pt x="117" y="0"/>
                    </a:moveTo>
                    <a:lnTo>
                      <a:pt x="0" y="351"/>
                    </a:lnTo>
                    <a:lnTo>
                      <a:pt x="2207" y="1064"/>
                    </a:lnTo>
                    <a:lnTo>
                      <a:pt x="2324" y="714"/>
                    </a:lnTo>
                    <a:lnTo>
                      <a:pt x="11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4" name="Google Shape;3174;p22"/>
              <p:cNvSpPr/>
              <p:nvPr/>
            </p:nvSpPr>
            <p:spPr>
              <a:xfrm>
                <a:off x="3463800" y="3395100"/>
                <a:ext cx="25975" cy="23225"/>
              </a:xfrm>
              <a:custGeom>
                <a:avLst/>
                <a:gdLst/>
                <a:ahLst/>
                <a:cxnLst/>
                <a:rect l="l" t="t" r="r" b="b"/>
                <a:pathLst>
                  <a:path w="1039" h="929" extrusionOk="0">
                    <a:moveTo>
                      <a:pt x="521" y="1"/>
                    </a:moveTo>
                    <a:cubicBezTo>
                      <a:pt x="474" y="1"/>
                      <a:pt x="425" y="8"/>
                      <a:pt x="377" y="23"/>
                    </a:cubicBezTo>
                    <a:cubicBezTo>
                      <a:pt x="130" y="114"/>
                      <a:pt x="1" y="374"/>
                      <a:pt x="78" y="607"/>
                    </a:cubicBezTo>
                    <a:cubicBezTo>
                      <a:pt x="152" y="806"/>
                      <a:pt x="334" y="928"/>
                      <a:pt x="524" y="928"/>
                    </a:cubicBezTo>
                    <a:cubicBezTo>
                      <a:pt x="570" y="928"/>
                      <a:pt x="617" y="921"/>
                      <a:pt x="663" y="906"/>
                    </a:cubicBezTo>
                    <a:cubicBezTo>
                      <a:pt x="909" y="828"/>
                      <a:pt x="1039" y="568"/>
                      <a:pt x="961" y="322"/>
                    </a:cubicBezTo>
                    <a:cubicBezTo>
                      <a:pt x="888" y="123"/>
                      <a:pt x="714" y="1"/>
                      <a:pt x="52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5" name="Google Shape;3175;p22"/>
              <p:cNvSpPr/>
              <p:nvPr/>
            </p:nvSpPr>
            <p:spPr>
              <a:xfrm>
                <a:off x="3420325" y="3402475"/>
                <a:ext cx="58100" cy="26650"/>
              </a:xfrm>
              <a:custGeom>
                <a:avLst/>
                <a:gdLst/>
                <a:ahLst/>
                <a:cxnLst/>
                <a:rect l="l" t="t" r="r" b="b"/>
                <a:pathLst>
                  <a:path w="2324" h="1066" extrusionOk="0">
                    <a:moveTo>
                      <a:pt x="2207" y="1"/>
                    </a:moveTo>
                    <a:lnTo>
                      <a:pt x="0" y="715"/>
                    </a:lnTo>
                    <a:lnTo>
                      <a:pt x="117" y="1065"/>
                    </a:lnTo>
                    <a:lnTo>
                      <a:pt x="2324" y="351"/>
                    </a:lnTo>
                    <a:lnTo>
                      <a:pt x="220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6" name="Google Shape;3176;p22"/>
              <p:cNvSpPr/>
              <p:nvPr/>
            </p:nvSpPr>
            <p:spPr>
              <a:xfrm>
                <a:off x="3436550" y="3358100"/>
                <a:ext cx="26950" cy="23200"/>
              </a:xfrm>
              <a:custGeom>
                <a:avLst/>
                <a:gdLst/>
                <a:ahLst/>
                <a:cxnLst/>
                <a:rect l="l" t="t" r="r" b="b"/>
                <a:pathLst>
                  <a:path w="1078" h="928" extrusionOk="0">
                    <a:moveTo>
                      <a:pt x="536" y="1"/>
                    </a:moveTo>
                    <a:cubicBezTo>
                      <a:pt x="393" y="1"/>
                      <a:pt x="254" y="69"/>
                      <a:pt x="169" y="192"/>
                    </a:cubicBezTo>
                    <a:cubicBezTo>
                      <a:pt x="0" y="400"/>
                      <a:pt x="52" y="698"/>
                      <a:pt x="260" y="841"/>
                    </a:cubicBezTo>
                    <a:cubicBezTo>
                      <a:pt x="349" y="899"/>
                      <a:pt x="447" y="927"/>
                      <a:pt x="542" y="927"/>
                    </a:cubicBezTo>
                    <a:cubicBezTo>
                      <a:pt x="682" y="927"/>
                      <a:pt x="816" y="866"/>
                      <a:pt x="909" y="750"/>
                    </a:cubicBezTo>
                    <a:cubicBezTo>
                      <a:pt x="1078" y="530"/>
                      <a:pt x="1026" y="244"/>
                      <a:pt x="818" y="101"/>
                    </a:cubicBezTo>
                    <a:cubicBezTo>
                      <a:pt x="734" y="33"/>
                      <a:pt x="634" y="1"/>
                      <a:pt x="5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7" name="Google Shape;3177;p22"/>
              <p:cNvSpPr/>
              <p:nvPr/>
            </p:nvSpPr>
            <p:spPr>
              <a:xfrm>
                <a:off x="3412200" y="3367425"/>
                <a:ext cx="41900" cy="52275"/>
              </a:xfrm>
              <a:custGeom>
                <a:avLst/>
                <a:gdLst/>
                <a:ahLst/>
                <a:cxnLst/>
                <a:rect l="l" t="t" r="r" b="b"/>
                <a:pathLst>
                  <a:path w="1676" h="2091" extrusionOk="0">
                    <a:moveTo>
                      <a:pt x="1364" y="1"/>
                    </a:moveTo>
                    <a:lnTo>
                      <a:pt x="1" y="1870"/>
                    </a:lnTo>
                    <a:lnTo>
                      <a:pt x="299" y="2091"/>
                    </a:lnTo>
                    <a:lnTo>
                      <a:pt x="1675" y="222"/>
                    </a:lnTo>
                    <a:lnTo>
                      <a:pt x="136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78" name="Google Shape;3178;p22"/>
            <p:cNvGrpSpPr/>
            <p:nvPr/>
          </p:nvGrpSpPr>
          <p:grpSpPr>
            <a:xfrm>
              <a:off x="8733231" y="680710"/>
              <a:ext cx="348023" cy="339417"/>
              <a:chOff x="3228225" y="3246725"/>
              <a:chExt cx="356325" cy="347550"/>
            </a:xfrm>
          </p:grpSpPr>
          <p:sp>
            <p:nvSpPr>
              <p:cNvPr id="3179" name="Google Shape;3179;p22"/>
              <p:cNvSpPr/>
              <p:nvPr/>
            </p:nvSpPr>
            <p:spPr>
              <a:xfrm>
                <a:off x="3319400" y="3246725"/>
                <a:ext cx="173625" cy="173625"/>
              </a:xfrm>
              <a:custGeom>
                <a:avLst/>
                <a:gdLst/>
                <a:ahLst/>
                <a:cxnLst/>
                <a:rect l="l" t="t" r="r" b="b"/>
                <a:pathLst>
                  <a:path w="6945" h="6945" extrusionOk="0">
                    <a:moveTo>
                      <a:pt x="3466" y="1"/>
                    </a:moveTo>
                    <a:cubicBezTo>
                      <a:pt x="1558" y="1"/>
                      <a:pt x="1" y="1558"/>
                      <a:pt x="1" y="3479"/>
                    </a:cubicBezTo>
                    <a:cubicBezTo>
                      <a:pt x="1" y="5400"/>
                      <a:pt x="1558" y="6945"/>
                      <a:pt x="3466" y="6945"/>
                    </a:cubicBezTo>
                    <a:cubicBezTo>
                      <a:pt x="5387" y="6945"/>
                      <a:pt x="6945" y="5400"/>
                      <a:pt x="6945" y="3479"/>
                    </a:cubicBezTo>
                    <a:cubicBezTo>
                      <a:pt x="6945" y="1558"/>
                      <a:pt x="5387" y="1"/>
                      <a:pt x="3466" y="1"/>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0" name="Google Shape;3180;p22"/>
              <p:cNvSpPr/>
              <p:nvPr/>
            </p:nvSpPr>
            <p:spPr>
              <a:xfrm>
                <a:off x="3410900" y="3313575"/>
                <a:ext cx="173650" cy="173625"/>
              </a:xfrm>
              <a:custGeom>
                <a:avLst/>
                <a:gdLst/>
                <a:ahLst/>
                <a:cxnLst/>
                <a:rect l="l" t="t" r="r" b="b"/>
                <a:pathLst>
                  <a:path w="6946" h="6945" extrusionOk="0">
                    <a:moveTo>
                      <a:pt x="3479" y="0"/>
                    </a:moveTo>
                    <a:cubicBezTo>
                      <a:pt x="1558" y="0"/>
                      <a:pt x="1" y="1545"/>
                      <a:pt x="1" y="3466"/>
                    </a:cubicBezTo>
                    <a:cubicBezTo>
                      <a:pt x="1" y="5387"/>
                      <a:pt x="1558" y="6945"/>
                      <a:pt x="3479" y="6945"/>
                    </a:cubicBezTo>
                    <a:cubicBezTo>
                      <a:pt x="5400" y="6945"/>
                      <a:pt x="6945" y="5387"/>
                      <a:pt x="6945" y="3466"/>
                    </a:cubicBezTo>
                    <a:cubicBezTo>
                      <a:pt x="6945" y="1545"/>
                      <a:pt x="5400" y="0"/>
                      <a:pt x="3479" y="0"/>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1" name="Google Shape;3181;p22"/>
              <p:cNvSpPr/>
              <p:nvPr/>
            </p:nvSpPr>
            <p:spPr>
              <a:xfrm>
                <a:off x="3262950" y="3420650"/>
                <a:ext cx="173625" cy="173625"/>
              </a:xfrm>
              <a:custGeom>
                <a:avLst/>
                <a:gdLst/>
                <a:ahLst/>
                <a:cxnLst/>
                <a:rect l="l" t="t" r="r" b="b"/>
                <a:pathLst>
                  <a:path w="6945" h="6945" extrusionOk="0">
                    <a:moveTo>
                      <a:pt x="3479" y="1"/>
                    </a:moveTo>
                    <a:cubicBezTo>
                      <a:pt x="1558" y="1"/>
                      <a:pt x="0" y="1545"/>
                      <a:pt x="0" y="3466"/>
                    </a:cubicBezTo>
                    <a:cubicBezTo>
                      <a:pt x="0" y="5387"/>
                      <a:pt x="1558" y="6945"/>
                      <a:pt x="3479" y="6945"/>
                    </a:cubicBezTo>
                    <a:cubicBezTo>
                      <a:pt x="5387" y="6945"/>
                      <a:pt x="6944" y="5387"/>
                      <a:pt x="6944" y="3466"/>
                    </a:cubicBezTo>
                    <a:cubicBezTo>
                      <a:pt x="6944" y="1545"/>
                      <a:pt x="5387" y="1"/>
                      <a:pt x="3479" y="1"/>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2" name="Google Shape;3182;p22"/>
              <p:cNvSpPr/>
              <p:nvPr/>
            </p:nvSpPr>
            <p:spPr>
              <a:xfrm>
                <a:off x="3228225" y="3313575"/>
                <a:ext cx="173625" cy="173625"/>
              </a:xfrm>
              <a:custGeom>
                <a:avLst/>
                <a:gdLst/>
                <a:ahLst/>
                <a:cxnLst/>
                <a:rect l="l" t="t" r="r" b="b"/>
                <a:pathLst>
                  <a:path w="6945" h="6945" extrusionOk="0">
                    <a:moveTo>
                      <a:pt x="3466" y="0"/>
                    </a:moveTo>
                    <a:cubicBezTo>
                      <a:pt x="1558" y="0"/>
                      <a:pt x="0" y="1545"/>
                      <a:pt x="0" y="3466"/>
                    </a:cubicBezTo>
                    <a:cubicBezTo>
                      <a:pt x="0" y="5387"/>
                      <a:pt x="1558" y="6945"/>
                      <a:pt x="3466" y="6945"/>
                    </a:cubicBezTo>
                    <a:cubicBezTo>
                      <a:pt x="5387" y="6945"/>
                      <a:pt x="6944" y="5387"/>
                      <a:pt x="6944" y="3466"/>
                    </a:cubicBezTo>
                    <a:cubicBezTo>
                      <a:pt x="6944" y="1545"/>
                      <a:pt x="5387" y="0"/>
                      <a:pt x="3466" y="0"/>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3" name="Google Shape;3183;p22"/>
              <p:cNvSpPr/>
              <p:nvPr/>
            </p:nvSpPr>
            <p:spPr>
              <a:xfrm>
                <a:off x="3376525" y="3420650"/>
                <a:ext cx="173625" cy="173625"/>
              </a:xfrm>
              <a:custGeom>
                <a:avLst/>
                <a:gdLst/>
                <a:ahLst/>
                <a:cxnLst/>
                <a:rect l="l" t="t" r="r" b="b"/>
                <a:pathLst>
                  <a:path w="6945" h="6945" extrusionOk="0">
                    <a:moveTo>
                      <a:pt x="3479" y="1"/>
                    </a:moveTo>
                    <a:cubicBezTo>
                      <a:pt x="1558" y="1"/>
                      <a:pt x="0" y="1545"/>
                      <a:pt x="0" y="3466"/>
                    </a:cubicBezTo>
                    <a:cubicBezTo>
                      <a:pt x="0" y="5387"/>
                      <a:pt x="1558" y="6945"/>
                      <a:pt x="3479" y="6945"/>
                    </a:cubicBezTo>
                    <a:cubicBezTo>
                      <a:pt x="5387" y="6945"/>
                      <a:pt x="6944" y="5387"/>
                      <a:pt x="6944" y="3466"/>
                    </a:cubicBezTo>
                    <a:cubicBezTo>
                      <a:pt x="6944" y="1545"/>
                      <a:pt x="5387" y="1"/>
                      <a:pt x="3479" y="1"/>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4" name="Google Shape;3184;p22"/>
              <p:cNvSpPr/>
              <p:nvPr/>
            </p:nvSpPr>
            <p:spPr>
              <a:xfrm>
                <a:off x="3343750" y="3300550"/>
                <a:ext cx="124625" cy="115950"/>
              </a:xfrm>
              <a:custGeom>
                <a:avLst/>
                <a:gdLst/>
                <a:ahLst/>
                <a:cxnLst/>
                <a:rect l="l" t="t" r="r" b="b"/>
                <a:pathLst>
                  <a:path w="4985" h="4638" extrusionOk="0">
                    <a:moveTo>
                      <a:pt x="2489" y="1"/>
                    </a:moveTo>
                    <a:cubicBezTo>
                      <a:pt x="2370" y="1"/>
                      <a:pt x="2250" y="10"/>
                      <a:pt x="2129" y="28"/>
                    </a:cubicBezTo>
                    <a:cubicBezTo>
                      <a:pt x="857" y="223"/>
                      <a:pt x="0" y="1417"/>
                      <a:pt x="195" y="2676"/>
                    </a:cubicBezTo>
                    <a:cubicBezTo>
                      <a:pt x="383" y="3827"/>
                      <a:pt x="1367" y="4638"/>
                      <a:pt x="2495" y="4638"/>
                    </a:cubicBezTo>
                    <a:cubicBezTo>
                      <a:pt x="2614" y="4638"/>
                      <a:pt x="2734" y="4629"/>
                      <a:pt x="2856" y="4610"/>
                    </a:cubicBezTo>
                    <a:cubicBezTo>
                      <a:pt x="4115" y="4415"/>
                      <a:pt x="4984" y="3221"/>
                      <a:pt x="4777" y="1962"/>
                    </a:cubicBezTo>
                    <a:cubicBezTo>
                      <a:pt x="4600" y="811"/>
                      <a:pt x="3617" y="1"/>
                      <a:pt x="2489" y="1"/>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5" name="Google Shape;3185;p22"/>
              <p:cNvSpPr/>
              <p:nvPr/>
            </p:nvSpPr>
            <p:spPr>
              <a:xfrm>
                <a:off x="3413825" y="3349725"/>
                <a:ext cx="121075" cy="116250"/>
              </a:xfrm>
              <a:custGeom>
                <a:avLst/>
                <a:gdLst/>
                <a:ahLst/>
                <a:cxnLst/>
                <a:rect l="l" t="t" r="r" b="b"/>
                <a:pathLst>
                  <a:path w="4843" h="4650" extrusionOk="0">
                    <a:moveTo>
                      <a:pt x="2421" y="0"/>
                    </a:moveTo>
                    <a:cubicBezTo>
                      <a:pt x="1228" y="0"/>
                      <a:pt x="203" y="928"/>
                      <a:pt x="105" y="2137"/>
                    </a:cubicBezTo>
                    <a:cubicBezTo>
                      <a:pt x="1" y="3409"/>
                      <a:pt x="961" y="4538"/>
                      <a:pt x="2233" y="4642"/>
                    </a:cubicBezTo>
                    <a:cubicBezTo>
                      <a:pt x="2297" y="4647"/>
                      <a:pt x="2361" y="4650"/>
                      <a:pt x="2424" y="4650"/>
                    </a:cubicBezTo>
                    <a:cubicBezTo>
                      <a:pt x="3616" y="4650"/>
                      <a:pt x="4640" y="3734"/>
                      <a:pt x="4738" y="2513"/>
                    </a:cubicBezTo>
                    <a:cubicBezTo>
                      <a:pt x="4842" y="1241"/>
                      <a:pt x="3895" y="112"/>
                      <a:pt x="2610" y="8"/>
                    </a:cubicBezTo>
                    <a:cubicBezTo>
                      <a:pt x="2546" y="3"/>
                      <a:pt x="2484" y="0"/>
                      <a:pt x="2421" y="0"/>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6" name="Google Shape;3186;p22"/>
              <p:cNvSpPr/>
              <p:nvPr/>
            </p:nvSpPr>
            <p:spPr>
              <a:xfrm>
                <a:off x="3305125" y="3429700"/>
                <a:ext cx="118475" cy="116250"/>
              </a:xfrm>
              <a:custGeom>
                <a:avLst/>
                <a:gdLst/>
                <a:ahLst/>
                <a:cxnLst/>
                <a:rect l="l" t="t" r="r" b="b"/>
                <a:pathLst>
                  <a:path w="4739" h="4650" extrusionOk="0">
                    <a:moveTo>
                      <a:pt x="2368" y="0"/>
                    </a:moveTo>
                    <a:cubicBezTo>
                      <a:pt x="2336" y="0"/>
                      <a:pt x="2304" y="1"/>
                      <a:pt x="2272" y="2"/>
                    </a:cubicBezTo>
                    <a:cubicBezTo>
                      <a:pt x="1000" y="54"/>
                      <a:pt x="0" y="1131"/>
                      <a:pt x="52" y="2416"/>
                    </a:cubicBezTo>
                    <a:cubicBezTo>
                      <a:pt x="103" y="3677"/>
                      <a:pt x="1141" y="4650"/>
                      <a:pt x="2381" y="4650"/>
                    </a:cubicBezTo>
                    <a:cubicBezTo>
                      <a:pt x="2405" y="4650"/>
                      <a:pt x="2429" y="4650"/>
                      <a:pt x="2454" y="4649"/>
                    </a:cubicBezTo>
                    <a:cubicBezTo>
                      <a:pt x="3739" y="4597"/>
                      <a:pt x="4738" y="3520"/>
                      <a:pt x="4686" y="2235"/>
                    </a:cubicBezTo>
                    <a:cubicBezTo>
                      <a:pt x="4636" y="982"/>
                      <a:pt x="3610" y="0"/>
                      <a:pt x="2368" y="0"/>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7" name="Google Shape;3187;p22"/>
              <p:cNvSpPr/>
              <p:nvPr/>
            </p:nvSpPr>
            <p:spPr>
              <a:xfrm>
                <a:off x="3273650" y="3350375"/>
                <a:ext cx="130475" cy="116125"/>
              </a:xfrm>
              <a:custGeom>
                <a:avLst/>
                <a:gdLst/>
                <a:ahLst/>
                <a:cxnLst/>
                <a:rect l="l" t="t" r="r" b="b"/>
                <a:pathLst>
                  <a:path w="5219" h="4645" extrusionOk="0">
                    <a:moveTo>
                      <a:pt x="2603" y="1"/>
                    </a:moveTo>
                    <a:cubicBezTo>
                      <a:pt x="1634" y="1"/>
                      <a:pt x="734" y="616"/>
                      <a:pt x="403" y="1579"/>
                    </a:cubicBezTo>
                    <a:cubicBezTo>
                      <a:pt x="0" y="2799"/>
                      <a:pt x="649" y="4110"/>
                      <a:pt x="1870" y="4525"/>
                    </a:cubicBezTo>
                    <a:cubicBezTo>
                      <a:pt x="2112" y="4606"/>
                      <a:pt x="2358" y="4644"/>
                      <a:pt x="2601" y="4644"/>
                    </a:cubicBezTo>
                    <a:cubicBezTo>
                      <a:pt x="3571" y="4644"/>
                      <a:pt x="4481" y="4034"/>
                      <a:pt x="4803" y="3058"/>
                    </a:cubicBezTo>
                    <a:cubicBezTo>
                      <a:pt x="5218" y="1851"/>
                      <a:pt x="4556" y="527"/>
                      <a:pt x="3349" y="125"/>
                    </a:cubicBezTo>
                    <a:cubicBezTo>
                      <a:pt x="3102" y="41"/>
                      <a:pt x="2850" y="1"/>
                      <a:pt x="2603" y="1"/>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8" name="Google Shape;3188;p22"/>
              <p:cNvSpPr/>
              <p:nvPr/>
            </p:nvSpPr>
            <p:spPr>
              <a:xfrm>
                <a:off x="3386575" y="3430125"/>
                <a:ext cx="123975" cy="116075"/>
              </a:xfrm>
              <a:custGeom>
                <a:avLst/>
                <a:gdLst/>
                <a:ahLst/>
                <a:cxnLst/>
                <a:rect l="l" t="t" r="r" b="b"/>
                <a:pathLst>
                  <a:path w="4959" h="4643" extrusionOk="0">
                    <a:moveTo>
                      <a:pt x="2478" y="0"/>
                    </a:moveTo>
                    <a:cubicBezTo>
                      <a:pt x="2367" y="0"/>
                      <a:pt x="2255" y="8"/>
                      <a:pt x="2142" y="24"/>
                    </a:cubicBezTo>
                    <a:cubicBezTo>
                      <a:pt x="870" y="206"/>
                      <a:pt x="0" y="1387"/>
                      <a:pt x="182" y="2646"/>
                    </a:cubicBezTo>
                    <a:cubicBezTo>
                      <a:pt x="348" y="3806"/>
                      <a:pt x="1345" y="4643"/>
                      <a:pt x="2475" y="4643"/>
                    </a:cubicBezTo>
                    <a:cubicBezTo>
                      <a:pt x="2584" y="4643"/>
                      <a:pt x="2693" y="4635"/>
                      <a:pt x="2804" y="4619"/>
                    </a:cubicBezTo>
                    <a:cubicBezTo>
                      <a:pt x="4076" y="4424"/>
                      <a:pt x="4959" y="3256"/>
                      <a:pt x="4777" y="1984"/>
                    </a:cubicBezTo>
                    <a:cubicBezTo>
                      <a:pt x="4600" y="825"/>
                      <a:pt x="3614" y="0"/>
                      <a:pt x="2478" y="0"/>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9" name="Google Shape;3189;p22"/>
              <p:cNvSpPr/>
              <p:nvPr/>
            </p:nvSpPr>
            <p:spPr>
              <a:xfrm>
                <a:off x="3351525" y="3375225"/>
                <a:ext cx="109375" cy="109375"/>
              </a:xfrm>
              <a:custGeom>
                <a:avLst/>
                <a:gdLst/>
                <a:ahLst/>
                <a:cxnLst/>
                <a:rect l="l" t="t" r="r" b="b"/>
                <a:pathLst>
                  <a:path w="4375" h="4375" extrusionOk="0">
                    <a:moveTo>
                      <a:pt x="2181" y="1"/>
                    </a:moveTo>
                    <a:cubicBezTo>
                      <a:pt x="974" y="1"/>
                      <a:pt x="1" y="974"/>
                      <a:pt x="1" y="2181"/>
                    </a:cubicBezTo>
                    <a:cubicBezTo>
                      <a:pt x="1" y="3388"/>
                      <a:pt x="974" y="4375"/>
                      <a:pt x="2181" y="4375"/>
                    </a:cubicBezTo>
                    <a:cubicBezTo>
                      <a:pt x="3401" y="4375"/>
                      <a:pt x="4375" y="3388"/>
                      <a:pt x="4375" y="2181"/>
                    </a:cubicBezTo>
                    <a:cubicBezTo>
                      <a:pt x="4375" y="974"/>
                      <a:pt x="3401" y="1"/>
                      <a:pt x="2181" y="1"/>
                    </a:cubicBezTo>
                    <a:close/>
                  </a:path>
                </a:pathLst>
              </a:custGeom>
              <a:solidFill>
                <a:schemeClr val="accent3"/>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0" name="Google Shape;3190;p22"/>
              <p:cNvSpPr/>
              <p:nvPr/>
            </p:nvSpPr>
            <p:spPr>
              <a:xfrm>
                <a:off x="3379100" y="3402800"/>
                <a:ext cx="54225" cy="54225"/>
              </a:xfrm>
              <a:custGeom>
                <a:avLst/>
                <a:gdLst/>
                <a:ahLst/>
                <a:cxnLst/>
                <a:rect l="l" t="t" r="r" b="b"/>
                <a:pathLst>
                  <a:path w="2169" h="2169" extrusionOk="0">
                    <a:moveTo>
                      <a:pt x="1091" y="1"/>
                    </a:moveTo>
                    <a:cubicBezTo>
                      <a:pt x="481" y="1"/>
                      <a:pt x="1" y="481"/>
                      <a:pt x="1" y="1078"/>
                    </a:cubicBezTo>
                    <a:cubicBezTo>
                      <a:pt x="1" y="1688"/>
                      <a:pt x="481" y="2168"/>
                      <a:pt x="1091" y="2168"/>
                    </a:cubicBezTo>
                    <a:cubicBezTo>
                      <a:pt x="1688" y="2168"/>
                      <a:pt x="2168" y="1688"/>
                      <a:pt x="2168" y="1078"/>
                    </a:cubicBezTo>
                    <a:cubicBezTo>
                      <a:pt x="2168" y="481"/>
                      <a:pt x="1688" y="1"/>
                      <a:pt x="1091" y="1"/>
                    </a:cubicBezTo>
                    <a:close/>
                  </a:path>
                </a:pathLst>
              </a:custGeom>
              <a:solidFill>
                <a:srgbClr val="FFFFFF"/>
              </a:solidFill>
              <a:ln>
                <a:noFill/>
              </a:ln>
              <a:effectLst>
                <a:outerShdw blurRad="100013" algn="bl" rotWithShape="0">
                  <a:srgbClr val="BEAA4D"/>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1" name="Google Shape;3191;p22"/>
              <p:cNvSpPr/>
              <p:nvPr/>
            </p:nvSpPr>
            <p:spPr>
              <a:xfrm>
                <a:off x="3395000" y="3344725"/>
                <a:ext cx="23075" cy="22725"/>
              </a:xfrm>
              <a:custGeom>
                <a:avLst/>
                <a:gdLst/>
                <a:ahLst/>
                <a:cxnLst/>
                <a:rect l="l" t="t" r="r" b="b"/>
                <a:pathLst>
                  <a:path w="923" h="909" extrusionOk="0">
                    <a:moveTo>
                      <a:pt x="455" y="0"/>
                    </a:moveTo>
                    <a:cubicBezTo>
                      <a:pt x="209" y="0"/>
                      <a:pt x="1" y="195"/>
                      <a:pt x="1" y="455"/>
                    </a:cubicBezTo>
                    <a:cubicBezTo>
                      <a:pt x="1" y="688"/>
                      <a:pt x="196" y="909"/>
                      <a:pt x="455" y="909"/>
                    </a:cubicBezTo>
                    <a:cubicBezTo>
                      <a:pt x="715" y="909"/>
                      <a:pt x="922" y="701"/>
                      <a:pt x="909" y="455"/>
                    </a:cubicBezTo>
                    <a:cubicBezTo>
                      <a:pt x="909" y="208"/>
                      <a:pt x="689" y="0"/>
                      <a:pt x="45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2" name="Google Shape;3192;p22"/>
              <p:cNvSpPr/>
              <p:nvPr/>
            </p:nvSpPr>
            <p:spPr>
              <a:xfrm>
                <a:off x="3401825" y="3355750"/>
                <a:ext cx="9100" cy="57800"/>
              </a:xfrm>
              <a:custGeom>
                <a:avLst/>
                <a:gdLst/>
                <a:ahLst/>
                <a:cxnLst/>
                <a:rect l="l" t="t" r="r" b="b"/>
                <a:pathLst>
                  <a:path w="364" h="2312" extrusionOk="0">
                    <a:moveTo>
                      <a:pt x="0" y="1"/>
                    </a:moveTo>
                    <a:lnTo>
                      <a:pt x="0" y="2311"/>
                    </a:lnTo>
                    <a:lnTo>
                      <a:pt x="364" y="2311"/>
                    </a:lnTo>
                    <a:lnTo>
                      <a:pt x="36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3" name="Google Shape;3193;p22"/>
              <p:cNvSpPr/>
              <p:nvPr/>
            </p:nvSpPr>
            <p:spPr>
              <a:xfrm>
                <a:off x="3349900" y="3358350"/>
                <a:ext cx="26000" cy="22950"/>
              </a:xfrm>
              <a:custGeom>
                <a:avLst/>
                <a:gdLst/>
                <a:ahLst/>
                <a:cxnLst/>
                <a:rect l="l" t="t" r="r" b="b"/>
                <a:pathLst>
                  <a:path w="1040" h="918" extrusionOk="0">
                    <a:moveTo>
                      <a:pt x="517" y="0"/>
                    </a:moveTo>
                    <a:cubicBezTo>
                      <a:pt x="421" y="0"/>
                      <a:pt x="323" y="29"/>
                      <a:pt x="234" y="91"/>
                    </a:cubicBezTo>
                    <a:cubicBezTo>
                      <a:pt x="53" y="234"/>
                      <a:pt x="1" y="520"/>
                      <a:pt x="143" y="740"/>
                    </a:cubicBezTo>
                    <a:cubicBezTo>
                      <a:pt x="228" y="856"/>
                      <a:pt x="369" y="917"/>
                      <a:pt x="512" y="917"/>
                    </a:cubicBezTo>
                    <a:cubicBezTo>
                      <a:pt x="610" y="917"/>
                      <a:pt x="708" y="889"/>
                      <a:pt x="792" y="831"/>
                    </a:cubicBezTo>
                    <a:cubicBezTo>
                      <a:pt x="987" y="688"/>
                      <a:pt x="1039" y="390"/>
                      <a:pt x="883" y="182"/>
                    </a:cubicBezTo>
                    <a:cubicBezTo>
                      <a:pt x="798" y="65"/>
                      <a:pt x="661" y="0"/>
                      <a:pt x="51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4" name="Google Shape;3194;p22"/>
              <p:cNvSpPr/>
              <p:nvPr/>
            </p:nvSpPr>
            <p:spPr>
              <a:xfrm>
                <a:off x="3358675" y="3367125"/>
                <a:ext cx="41875" cy="52250"/>
              </a:xfrm>
              <a:custGeom>
                <a:avLst/>
                <a:gdLst/>
                <a:ahLst/>
                <a:cxnLst/>
                <a:rect l="l" t="t" r="r" b="b"/>
                <a:pathLst>
                  <a:path w="1675" h="2090" extrusionOk="0">
                    <a:moveTo>
                      <a:pt x="312" y="0"/>
                    </a:moveTo>
                    <a:lnTo>
                      <a:pt x="0" y="221"/>
                    </a:lnTo>
                    <a:lnTo>
                      <a:pt x="1363" y="2090"/>
                    </a:lnTo>
                    <a:lnTo>
                      <a:pt x="1675" y="1869"/>
                    </a:lnTo>
                    <a:lnTo>
                      <a:pt x="31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5" name="Google Shape;3195;p22"/>
              <p:cNvSpPr/>
              <p:nvPr/>
            </p:nvSpPr>
            <p:spPr>
              <a:xfrm>
                <a:off x="3322975" y="3395100"/>
                <a:ext cx="25975" cy="23225"/>
              </a:xfrm>
              <a:custGeom>
                <a:avLst/>
                <a:gdLst/>
                <a:ahLst/>
                <a:cxnLst/>
                <a:rect l="l" t="t" r="r" b="b"/>
                <a:pathLst>
                  <a:path w="1039" h="929" extrusionOk="0">
                    <a:moveTo>
                      <a:pt x="530" y="1"/>
                    </a:moveTo>
                    <a:cubicBezTo>
                      <a:pt x="334" y="1"/>
                      <a:pt x="154" y="123"/>
                      <a:pt x="91" y="322"/>
                    </a:cubicBezTo>
                    <a:cubicBezTo>
                      <a:pt x="0" y="568"/>
                      <a:pt x="130" y="828"/>
                      <a:pt x="377" y="906"/>
                    </a:cubicBezTo>
                    <a:cubicBezTo>
                      <a:pt x="425" y="921"/>
                      <a:pt x="474" y="928"/>
                      <a:pt x="522" y="928"/>
                    </a:cubicBezTo>
                    <a:cubicBezTo>
                      <a:pt x="718" y="928"/>
                      <a:pt x="898" y="806"/>
                      <a:pt x="961" y="607"/>
                    </a:cubicBezTo>
                    <a:cubicBezTo>
                      <a:pt x="1039" y="374"/>
                      <a:pt x="896" y="114"/>
                      <a:pt x="675" y="23"/>
                    </a:cubicBezTo>
                    <a:cubicBezTo>
                      <a:pt x="627" y="8"/>
                      <a:pt x="578" y="1"/>
                      <a:pt x="53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6" name="Google Shape;3196;p22"/>
              <p:cNvSpPr/>
              <p:nvPr/>
            </p:nvSpPr>
            <p:spPr>
              <a:xfrm>
                <a:off x="3334650" y="3402475"/>
                <a:ext cx="58100" cy="26650"/>
              </a:xfrm>
              <a:custGeom>
                <a:avLst/>
                <a:gdLst/>
                <a:ahLst/>
                <a:cxnLst/>
                <a:rect l="l" t="t" r="r" b="b"/>
                <a:pathLst>
                  <a:path w="2324" h="1066" extrusionOk="0">
                    <a:moveTo>
                      <a:pt x="117" y="1"/>
                    </a:moveTo>
                    <a:lnTo>
                      <a:pt x="1" y="351"/>
                    </a:lnTo>
                    <a:lnTo>
                      <a:pt x="2207" y="1065"/>
                    </a:lnTo>
                    <a:lnTo>
                      <a:pt x="2324" y="715"/>
                    </a:lnTo>
                    <a:lnTo>
                      <a:pt x="11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7" name="Google Shape;3197;p22"/>
              <p:cNvSpPr/>
              <p:nvPr/>
            </p:nvSpPr>
            <p:spPr>
              <a:xfrm>
                <a:off x="3322975" y="3441025"/>
                <a:ext cx="25975" cy="23050"/>
              </a:xfrm>
              <a:custGeom>
                <a:avLst/>
                <a:gdLst/>
                <a:ahLst/>
                <a:cxnLst/>
                <a:rect l="l" t="t" r="r" b="b"/>
                <a:pathLst>
                  <a:path w="1039" h="922" extrusionOk="0">
                    <a:moveTo>
                      <a:pt x="537" y="0"/>
                    </a:moveTo>
                    <a:cubicBezTo>
                      <a:pt x="484" y="0"/>
                      <a:pt x="430" y="10"/>
                      <a:pt x="377" y="29"/>
                    </a:cubicBezTo>
                    <a:cubicBezTo>
                      <a:pt x="130" y="107"/>
                      <a:pt x="0" y="367"/>
                      <a:pt x="91" y="613"/>
                    </a:cubicBezTo>
                    <a:cubicBezTo>
                      <a:pt x="154" y="801"/>
                      <a:pt x="333" y="922"/>
                      <a:pt x="529" y="922"/>
                    </a:cubicBezTo>
                    <a:cubicBezTo>
                      <a:pt x="578" y="922"/>
                      <a:pt x="627" y="914"/>
                      <a:pt x="675" y="899"/>
                    </a:cubicBezTo>
                    <a:cubicBezTo>
                      <a:pt x="909" y="821"/>
                      <a:pt x="1039" y="562"/>
                      <a:pt x="961" y="315"/>
                    </a:cubicBezTo>
                    <a:cubicBezTo>
                      <a:pt x="900" y="122"/>
                      <a:pt x="727" y="0"/>
                      <a:pt x="53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8" name="Google Shape;3198;p22"/>
              <p:cNvSpPr/>
              <p:nvPr/>
            </p:nvSpPr>
            <p:spPr>
              <a:xfrm>
                <a:off x="3334650" y="3430725"/>
                <a:ext cx="58100" cy="26625"/>
              </a:xfrm>
              <a:custGeom>
                <a:avLst/>
                <a:gdLst/>
                <a:ahLst/>
                <a:cxnLst/>
                <a:rect l="l" t="t" r="r" b="b"/>
                <a:pathLst>
                  <a:path w="2324" h="1065" extrusionOk="0">
                    <a:moveTo>
                      <a:pt x="2207" y="0"/>
                    </a:moveTo>
                    <a:lnTo>
                      <a:pt x="1" y="714"/>
                    </a:lnTo>
                    <a:lnTo>
                      <a:pt x="117" y="1064"/>
                    </a:lnTo>
                    <a:lnTo>
                      <a:pt x="2324" y="350"/>
                    </a:lnTo>
                    <a:lnTo>
                      <a:pt x="220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9" name="Google Shape;3199;p22"/>
              <p:cNvSpPr/>
              <p:nvPr/>
            </p:nvSpPr>
            <p:spPr>
              <a:xfrm>
                <a:off x="3349575" y="3478000"/>
                <a:ext cx="26650" cy="23250"/>
              </a:xfrm>
              <a:custGeom>
                <a:avLst/>
                <a:gdLst/>
                <a:ahLst/>
                <a:cxnLst/>
                <a:rect l="l" t="t" r="r" b="b"/>
                <a:pathLst>
                  <a:path w="1066" h="930" extrusionOk="0">
                    <a:moveTo>
                      <a:pt x="538" y="1"/>
                    </a:moveTo>
                    <a:cubicBezTo>
                      <a:pt x="390" y="1"/>
                      <a:pt x="244" y="66"/>
                      <a:pt x="156" y="186"/>
                    </a:cubicBezTo>
                    <a:cubicBezTo>
                      <a:pt x="1" y="393"/>
                      <a:pt x="40" y="692"/>
                      <a:pt x="247" y="835"/>
                    </a:cubicBezTo>
                    <a:cubicBezTo>
                      <a:pt x="337" y="898"/>
                      <a:pt x="437" y="929"/>
                      <a:pt x="534" y="929"/>
                    </a:cubicBezTo>
                    <a:cubicBezTo>
                      <a:pt x="676" y="929"/>
                      <a:pt x="811" y="862"/>
                      <a:pt x="896" y="731"/>
                    </a:cubicBezTo>
                    <a:cubicBezTo>
                      <a:pt x="1065" y="523"/>
                      <a:pt x="1013" y="225"/>
                      <a:pt x="805" y="82"/>
                    </a:cubicBezTo>
                    <a:cubicBezTo>
                      <a:pt x="725" y="27"/>
                      <a:pt x="631" y="1"/>
                      <a:pt x="53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0" name="Google Shape;3200;p22"/>
              <p:cNvSpPr/>
              <p:nvPr/>
            </p:nvSpPr>
            <p:spPr>
              <a:xfrm>
                <a:off x="3359325" y="3439800"/>
                <a:ext cx="41550" cy="52600"/>
              </a:xfrm>
              <a:custGeom>
                <a:avLst/>
                <a:gdLst/>
                <a:ahLst/>
                <a:cxnLst/>
                <a:rect l="l" t="t" r="r" b="b"/>
                <a:pathLst>
                  <a:path w="1662" h="2104" extrusionOk="0">
                    <a:moveTo>
                      <a:pt x="1363" y="0"/>
                    </a:moveTo>
                    <a:lnTo>
                      <a:pt x="0" y="1883"/>
                    </a:lnTo>
                    <a:lnTo>
                      <a:pt x="299" y="2103"/>
                    </a:lnTo>
                    <a:lnTo>
                      <a:pt x="1661" y="221"/>
                    </a:lnTo>
                    <a:lnTo>
                      <a:pt x="136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1" name="Google Shape;3201;p22"/>
              <p:cNvSpPr/>
              <p:nvPr/>
            </p:nvSpPr>
            <p:spPr>
              <a:xfrm>
                <a:off x="3395000" y="3492375"/>
                <a:ext cx="22750" cy="22725"/>
              </a:xfrm>
              <a:custGeom>
                <a:avLst/>
                <a:gdLst/>
                <a:ahLst/>
                <a:cxnLst/>
                <a:rect l="l" t="t" r="r" b="b"/>
                <a:pathLst>
                  <a:path w="910" h="909" extrusionOk="0">
                    <a:moveTo>
                      <a:pt x="455" y="0"/>
                    </a:moveTo>
                    <a:cubicBezTo>
                      <a:pt x="209" y="0"/>
                      <a:pt x="1" y="195"/>
                      <a:pt x="1" y="454"/>
                    </a:cubicBezTo>
                    <a:cubicBezTo>
                      <a:pt x="1" y="701"/>
                      <a:pt x="196" y="909"/>
                      <a:pt x="455" y="909"/>
                    </a:cubicBezTo>
                    <a:cubicBezTo>
                      <a:pt x="689" y="909"/>
                      <a:pt x="909" y="714"/>
                      <a:pt x="909" y="454"/>
                    </a:cubicBezTo>
                    <a:cubicBezTo>
                      <a:pt x="909" y="208"/>
                      <a:pt x="702" y="0"/>
                      <a:pt x="45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2" name="Google Shape;3202;p22"/>
              <p:cNvSpPr/>
              <p:nvPr/>
            </p:nvSpPr>
            <p:spPr>
              <a:xfrm>
                <a:off x="3401825" y="3445650"/>
                <a:ext cx="9100" cy="58100"/>
              </a:xfrm>
              <a:custGeom>
                <a:avLst/>
                <a:gdLst/>
                <a:ahLst/>
                <a:cxnLst/>
                <a:rect l="l" t="t" r="r" b="b"/>
                <a:pathLst>
                  <a:path w="364" h="2324" extrusionOk="0">
                    <a:moveTo>
                      <a:pt x="0" y="0"/>
                    </a:moveTo>
                    <a:lnTo>
                      <a:pt x="0" y="2323"/>
                    </a:lnTo>
                    <a:lnTo>
                      <a:pt x="364" y="2323"/>
                    </a:lnTo>
                    <a:lnTo>
                      <a:pt x="36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3" name="Google Shape;3203;p22"/>
              <p:cNvSpPr/>
              <p:nvPr/>
            </p:nvSpPr>
            <p:spPr>
              <a:xfrm>
                <a:off x="3436550" y="3478000"/>
                <a:ext cx="26625" cy="22925"/>
              </a:xfrm>
              <a:custGeom>
                <a:avLst/>
                <a:gdLst/>
                <a:ahLst/>
                <a:cxnLst/>
                <a:rect l="l" t="t" r="r" b="b"/>
                <a:pathLst>
                  <a:path w="1065" h="917" extrusionOk="0">
                    <a:moveTo>
                      <a:pt x="533" y="1"/>
                    </a:moveTo>
                    <a:cubicBezTo>
                      <a:pt x="440" y="1"/>
                      <a:pt x="345" y="27"/>
                      <a:pt x="260" y="82"/>
                    </a:cubicBezTo>
                    <a:cubicBezTo>
                      <a:pt x="52" y="251"/>
                      <a:pt x="0" y="523"/>
                      <a:pt x="169" y="731"/>
                    </a:cubicBezTo>
                    <a:cubicBezTo>
                      <a:pt x="257" y="850"/>
                      <a:pt x="403" y="916"/>
                      <a:pt x="551" y="916"/>
                    </a:cubicBezTo>
                    <a:cubicBezTo>
                      <a:pt x="644" y="916"/>
                      <a:pt x="738" y="890"/>
                      <a:pt x="818" y="835"/>
                    </a:cubicBezTo>
                    <a:cubicBezTo>
                      <a:pt x="1013" y="692"/>
                      <a:pt x="1065" y="393"/>
                      <a:pt x="909" y="186"/>
                    </a:cubicBezTo>
                    <a:cubicBezTo>
                      <a:pt x="821" y="66"/>
                      <a:pt x="680" y="1"/>
                      <a:pt x="5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4" name="Google Shape;3204;p22"/>
              <p:cNvSpPr/>
              <p:nvPr/>
            </p:nvSpPr>
            <p:spPr>
              <a:xfrm>
                <a:off x="3411875" y="3439800"/>
                <a:ext cx="41575" cy="52600"/>
              </a:xfrm>
              <a:custGeom>
                <a:avLst/>
                <a:gdLst/>
                <a:ahLst/>
                <a:cxnLst/>
                <a:rect l="l" t="t" r="r" b="b"/>
                <a:pathLst>
                  <a:path w="1663" h="2104" extrusionOk="0">
                    <a:moveTo>
                      <a:pt x="299" y="0"/>
                    </a:moveTo>
                    <a:lnTo>
                      <a:pt x="1" y="221"/>
                    </a:lnTo>
                    <a:lnTo>
                      <a:pt x="1364" y="2103"/>
                    </a:lnTo>
                    <a:lnTo>
                      <a:pt x="1662" y="1883"/>
                    </a:lnTo>
                    <a:lnTo>
                      <a:pt x="29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5" name="Google Shape;3205;p22"/>
              <p:cNvSpPr/>
              <p:nvPr/>
            </p:nvSpPr>
            <p:spPr>
              <a:xfrm>
                <a:off x="3463800" y="3441025"/>
                <a:ext cx="25975" cy="23050"/>
              </a:xfrm>
              <a:custGeom>
                <a:avLst/>
                <a:gdLst/>
                <a:ahLst/>
                <a:cxnLst/>
                <a:rect l="l" t="t" r="r" b="b"/>
                <a:pathLst>
                  <a:path w="1039" h="922" extrusionOk="0">
                    <a:moveTo>
                      <a:pt x="509" y="0"/>
                    </a:moveTo>
                    <a:cubicBezTo>
                      <a:pt x="324" y="0"/>
                      <a:pt x="150" y="122"/>
                      <a:pt x="78" y="315"/>
                    </a:cubicBezTo>
                    <a:cubicBezTo>
                      <a:pt x="1" y="562"/>
                      <a:pt x="130" y="821"/>
                      <a:pt x="377" y="899"/>
                    </a:cubicBezTo>
                    <a:cubicBezTo>
                      <a:pt x="426" y="914"/>
                      <a:pt x="474" y="922"/>
                      <a:pt x="522" y="922"/>
                    </a:cubicBezTo>
                    <a:cubicBezTo>
                      <a:pt x="715" y="922"/>
                      <a:pt x="888" y="801"/>
                      <a:pt x="961" y="613"/>
                    </a:cubicBezTo>
                    <a:cubicBezTo>
                      <a:pt x="1039" y="367"/>
                      <a:pt x="909" y="107"/>
                      <a:pt x="663" y="29"/>
                    </a:cubicBezTo>
                    <a:cubicBezTo>
                      <a:pt x="612" y="10"/>
                      <a:pt x="560"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6" name="Google Shape;3206;p22"/>
              <p:cNvSpPr/>
              <p:nvPr/>
            </p:nvSpPr>
            <p:spPr>
              <a:xfrm>
                <a:off x="3419675" y="3430075"/>
                <a:ext cx="58100" cy="26625"/>
              </a:xfrm>
              <a:custGeom>
                <a:avLst/>
                <a:gdLst/>
                <a:ahLst/>
                <a:cxnLst/>
                <a:rect l="l" t="t" r="r" b="b"/>
                <a:pathLst>
                  <a:path w="2324" h="1065" extrusionOk="0">
                    <a:moveTo>
                      <a:pt x="117" y="0"/>
                    </a:moveTo>
                    <a:lnTo>
                      <a:pt x="0" y="351"/>
                    </a:lnTo>
                    <a:lnTo>
                      <a:pt x="2207" y="1064"/>
                    </a:lnTo>
                    <a:lnTo>
                      <a:pt x="2324" y="714"/>
                    </a:lnTo>
                    <a:lnTo>
                      <a:pt x="11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7" name="Google Shape;3207;p22"/>
              <p:cNvSpPr/>
              <p:nvPr/>
            </p:nvSpPr>
            <p:spPr>
              <a:xfrm>
                <a:off x="3463800" y="3395100"/>
                <a:ext cx="25975" cy="23225"/>
              </a:xfrm>
              <a:custGeom>
                <a:avLst/>
                <a:gdLst/>
                <a:ahLst/>
                <a:cxnLst/>
                <a:rect l="l" t="t" r="r" b="b"/>
                <a:pathLst>
                  <a:path w="1039" h="929" extrusionOk="0">
                    <a:moveTo>
                      <a:pt x="521" y="1"/>
                    </a:moveTo>
                    <a:cubicBezTo>
                      <a:pt x="474" y="1"/>
                      <a:pt x="425" y="8"/>
                      <a:pt x="377" y="23"/>
                    </a:cubicBezTo>
                    <a:cubicBezTo>
                      <a:pt x="130" y="114"/>
                      <a:pt x="1" y="374"/>
                      <a:pt x="78" y="607"/>
                    </a:cubicBezTo>
                    <a:cubicBezTo>
                      <a:pt x="152" y="806"/>
                      <a:pt x="334" y="928"/>
                      <a:pt x="524" y="928"/>
                    </a:cubicBezTo>
                    <a:cubicBezTo>
                      <a:pt x="570" y="928"/>
                      <a:pt x="617" y="921"/>
                      <a:pt x="663" y="906"/>
                    </a:cubicBezTo>
                    <a:cubicBezTo>
                      <a:pt x="909" y="828"/>
                      <a:pt x="1039" y="568"/>
                      <a:pt x="961" y="322"/>
                    </a:cubicBezTo>
                    <a:cubicBezTo>
                      <a:pt x="888" y="123"/>
                      <a:pt x="714" y="1"/>
                      <a:pt x="52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8" name="Google Shape;3208;p22"/>
              <p:cNvSpPr/>
              <p:nvPr/>
            </p:nvSpPr>
            <p:spPr>
              <a:xfrm>
                <a:off x="3420325" y="3402475"/>
                <a:ext cx="58100" cy="26650"/>
              </a:xfrm>
              <a:custGeom>
                <a:avLst/>
                <a:gdLst/>
                <a:ahLst/>
                <a:cxnLst/>
                <a:rect l="l" t="t" r="r" b="b"/>
                <a:pathLst>
                  <a:path w="2324" h="1066" extrusionOk="0">
                    <a:moveTo>
                      <a:pt x="2207" y="1"/>
                    </a:moveTo>
                    <a:lnTo>
                      <a:pt x="0" y="715"/>
                    </a:lnTo>
                    <a:lnTo>
                      <a:pt x="117" y="1065"/>
                    </a:lnTo>
                    <a:lnTo>
                      <a:pt x="2324" y="351"/>
                    </a:lnTo>
                    <a:lnTo>
                      <a:pt x="220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9" name="Google Shape;3209;p22"/>
              <p:cNvSpPr/>
              <p:nvPr/>
            </p:nvSpPr>
            <p:spPr>
              <a:xfrm>
                <a:off x="3436550" y="3358100"/>
                <a:ext cx="26950" cy="23200"/>
              </a:xfrm>
              <a:custGeom>
                <a:avLst/>
                <a:gdLst/>
                <a:ahLst/>
                <a:cxnLst/>
                <a:rect l="l" t="t" r="r" b="b"/>
                <a:pathLst>
                  <a:path w="1078" h="928" extrusionOk="0">
                    <a:moveTo>
                      <a:pt x="536" y="1"/>
                    </a:moveTo>
                    <a:cubicBezTo>
                      <a:pt x="393" y="1"/>
                      <a:pt x="254" y="69"/>
                      <a:pt x="169" y="192"/>
                    </a:cubicBezTo>
                    <a:cubicBezTo>
                      <a:pt x="0" y="400"/>
                      <a:pt x="52" y="698"/>
                      <a:pt x="260" y="841"/>
                    </a:cubicBezTo>
                    <a:cubicBezTo>
                      <a:pt x="349" y="899"/>
                      <a:pt x="447" y="927"/>
                      <a:pt x="542" y="927"/>
                    </a:cubicBezTo>
                    <a:cubicBezTo>
                      <a:pt x="682" y="927"/>
                      <a:pt x="816" y="866"/>
                      <a:pt x="909" y="750"/>
                    </a:cubicBezTo>
                    <a:cubicBezTo>
                      <a:pt x="1078" y="530"/>
                      <a:pt x="1026" y="244"/>
                      <a:pt x="818" y="101"/>
                    </a:cubicBezTo>
                    <a:cubicBezTo>
                      <a:pt x="734" y="33"/>
                      <a:pt x="634" y="1"/>
                      <a:pt x="5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0" name="Google Shape;3210;p22"/>
              <p:cNvSpPr/>
              <p:nvPr/>
            </p:nvSpPr>
            <p:spPr>
              <a:xfrm>
                <a:off x="3412200" y="3367425"/>
                <a:ext cx="41900" cy="52275"/>
              </a:xfrm>
              <a:custGeom>
                <a:avLst/>
                <a:gdLst/>
                <a:ahLst/>
                <a:cxnLst/>
                <a:rect l="l" t="t" r="r" b="b"/>
                <a:pathLst>
                  <a:path w="1676" h="2091" extrusionOk="0">
                    <a:moveTo>
                      <a:pt x="1364" y="1"/>
                    </a:moveTo>
                    <a:lnTo>
                      <a:pt x="1" y="1870"/>
                    </a:lnTo>
                    <a:lnTo>
                      <a:pt x="299" y="2091"/>
                    </a:lnTo>
                    <a:lnTo>
                      <a:pt x="1675" y="222"/>
                    </a:lnTo>
                    <a:lnTo>
                      <a:pt x="136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and two columns 2">
  <p:cSld name="TITLE_AND_TWO_COLUMNS_1">
    <p:spTree>
      <p:nvGrpSpPr>
        <p:cNvPr id="1" name="Shape 3254"/>
        <p:cNvGrpSpPr/>
        <p:nvPr/>
      </p:nvGrpSpPr>
      <p:grpSpPr>
        <a:xfrm>
          <a:off x="0" y="0"/>
          <a:ext cx="0" cy="0"/>
          <a:chOff x="0" y="0"/>
          <a:chExt cx="0" cy="0"/>
        </a:xfrm>
      </p:grpSpPr>
      <p:sp>
        <p:nvSpPr>
          <p:cNvPr id="3255" name="Google Shape;3255;p24"/>
          <p:cNvSpPr txBox="1">
            <a:spLocks noGrp="1"/>
          </p:cNvSpPr>
          <p:nvPr>
            <p:ph type="subTitle" idx="1"/>
          </p:nvPr>
        </p:nvSpPr>
        <p:spPr>
          <a:xfrm>
            <a:off x="1568175" y="1389725"/>
            <a:ext cx="2362200" cy="360900"/>
          </a:xfrm>
          <a:prstGeom prst="rect">
            <a:avLst/>
          </a:prstGeom>
        </p:spPr>
        <p:txBody>
          <a:bodyPr spcFirstLastPara="1" wrap="square" lIns="91425" tIns="91425" rIns="91425" bIns="91425" anchor="b" anchorCtr="0">
            <a:noAutofit/>
          </a:bodyPr>
          <a:lstStyle>
            <a:lvl1pPr lvl="0" algn="r" rtl="0">
              <a:spcBef>
                <a:spcPts val="0"/>
              </a:spcBef>
              <a:spcAft>
                <a:spcPts val="0"/>
              </a:spcAft>
              <a:buClr>
                <a:schemeClr val="lt2"/>
              </a:buClr>
              <a:buSzPts val="1600"/>
              <a:buNone/>
              <a:defRPr sz="2200" b="1">
                <a:solidFill>
                  <a:schemeClr val="accent1"/>
                </a:solidFill>
                <a:latin typeface="Baloo 2"/>
                <a:ea typeface="Baloo 2"/>
                <a:cs typeface="Baloo 2"/>
                <a:sym typeface="Baloo 2"/>
              </a:defRPr>
            </a:lvl1pPr>
            <a:lvl2pPr lvl="1" rtl="0">
              <a:spcBef>
                <a:spcPts val="0"/>
              </a:spcBef>
              <a:spcAft>
                <a:spcPts val="0"/>
              </a:spcAft>
              <a:buClr>
                <a:schemeClr val="lt2"/>
              </a:buClr>
              <a:buSzPts val="1600"/>
              <a:buNone/>
              <a:defRPr>
                <a:solidFill>
                  <a:schemeClr val="lt2"/>
                </a:solidFill>
              </a:defRPr>
            </a:lvl2pPr>
            <a:lvl3pPr lvl="2" rtl="0">
              <a:spcBef>
                <a:spcPts val="0"/>
              </a:spcBef>
              <a:spcAft>
                <a:spcPts val="0"/>
              </a:spcAft>
              <a:buClr>
                <a:schemeClr val="lt2"/>
              </a:buClr>
              <a:buSzPts val="1600"/>
              <a:buNone/>
              <a:defRPr>
                <a:solidFill>
                  <a:schemeClr val="lt2"/>
                </a:solidFill>
              </a:defRPr>
            </a:lvl3pPr>
            <a:lvl4pPr lvl="3" rtl="0">
              <a:spcBef>
                <a:spcPts val="0"/>
              </a:spcBef>
              <a:spcAft>
                <a:spcPts val="0"/>
              </a:spcAft>
              <a:buClr>
                <a:schemeClr val="lt2"/>
              </a:buClr>
              <a:buSzPts val="1600"/>
              <a:buNone/>
              <a:defRPr>
                <a:solidFill>
                  <a:schemeClr val="lt2"/>
                </a:solidFill>
              </a:defRPr>
            </a:lvl4pPr>
            <a:lvl5pPr lvl="4" rtl="0">
              <a:spcBef>
                <a:spcPts val="0"/>
              </a:spcBef>
              <a:spcAft>
                <a:spcPts val="0"/>
              </a:spcAft>
              <a:buClr>
                <a:schemeClr val="lt2"/>
              </a:buClr>
              <a:buSzPts val="1600"/>
              <a:buNone/>
              <a:defRPr>
                <a:solidFill>
                  <a:schemeClr val="lt2"/>
                </a:solidFill>
              </a:defRPr>
            </a:lvl5pPr>
            <a:lvl6pPr lvl="5" rtl="0">
              <a:spcBef>
                <a:spcPts val="0"/>
              </a:spcBef>
              <a:spcAft>
                <a:spcPts val="0"/>
              </a:spcAft>
              <a:buClr>
                <a:schemeClr val="lt2"/>
              </a:buClr>
              <a:buSzPts val="1600"/>
              <a:buNone/>
              <a:defRPr>
                <a:solidFill>
                  <a:schemeClr val="lt2"/>
                </a:solidFill>
              </a:defRPr>
            </a:lvl6pPr>
            <a:lvl7pPr lvl="6" rtl="0">
              <a:spcBef>
                <a:spcPts val="0"/>
              </a:spcBef>
              <a:spcAft>
                <a:spcPts val="0"/>
              </a:spcAft>
              <a:buClr>
                <a:schemeClr val="lt2"/>
              </a:buClr>
              <a:buSzPts val="1600"/>
              <a:buNone/>
              <a:defRPr>
                <a:solidFill>
                  <a:schemeClr val="lt2"/>
                </a:solidFill>
              </a:defRPr>
            </a:lvl7pPr>
            <a:lvl8pPr lvl="7" rtl="0">
              <a:spcBef>
                <a:spcPts val="0"/>
              </a:spcBef>
              <a:spcAft>
                <a:spcPts val="0"/>
              </a:spcAft>
              <a:buClr>
                <a:schemeClr val="lt2"/>
              </a:buClr>
              <a:buSzPts val="1600"/>
              <a:buNone/>
              <a:defRPr>
                <a:solidFill>
                  <a:schemeClr val="lt2"/>
                </a:solidFill>
              </a:defRPr>
            </a:lvl8pPr>
            <a:lvl9pPr lvl="8" rtl="0">
              <a:spcBef>
                <a:spcPts val="0"/>
              </a:spcBef>
              <a:spcAft>
                <a:spcPts val="0"/>
              </a:spcAft>
              <a:buClr>
                <a:schemeClr val="lt2"/>
              </a:buClr>
              <a:buSzPts val="1600"/>
              <a:buNone/>
              <a:defRPr>
                <a:solidFill>
                  <a:schemeClr val="lt2"/>
                </a:solidFill>
              </a:defRPr>
            </a:lvl9pPr>
          </a:lstStyle>
          <a:p>
            <a:endParaRPr/>
          </a:p>
        </p:txBody>
      </p:sp>
      <p:sp>
        <p:nvSpPr>
          <p:cNvPr id="3256" name="Google Shape;3256;p24"/>
          <p:cNvSpPr txBox="1">
            <a:spLocks noGrp="1"/>
          </p:cNvSpPr>
          <p:nvPr>
            <p:ph type="subTitle" idx="2"/>
          </p:nvPr>
        </p:nvSpPr>
        <p:spPr>
          <a:xfrm>
            <a:off x="5213625" y="2936625"/>
            <a:ext cx="2362200" cy="3609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lt2"/>
              </a:buClr>
              <a:buSzPts val="1600"/>
              <a:buNone/>
              <a:defRPr sz="2200" b="1">
                <a:solidFill>
                  <a:schemeClr val="accent1"/>
                </a:solidFill>
                <a:latin typeface="Baloo 2"/>
                <a:ea typeface="Baloo 2"/>
                <a:cs typeface="Baloo 2"/>
                <a:sym typeface="Baloo 2"/>
              </a:defRPr>
            </a:lvl1pPr>
            <a:lvl2pPr lvl="1" rtl="0">
              <a:spcBef>
                <a:spcPts val="0"/>
              </a:spcBef>
              <a:spcAft>
                <a:spcPts val="0"/>
              </a:spcAft>
              <a:buClr>
                <a:schemeClr val="lt2"/>
              </a:buClr>
              <a:buSzPts val="1600"/>
              <a:buNone/>
              <a:defRPr>
                <a:solidFill>
                  <a:schemeClr val="lt2"/>
                </a:solidFill>
              </a:defRPr>
            </a:lvl2pPr>
            <a:lvl3pPr lvl="2" rtl="0">
              <a:spcBef>
                <a:spcPts val="0"/>
              </a:spcBef>
              <a:spcAft>
                <a:spcPts val="0"/>
              </a:spcAft>
              <a:buClr>
                <a:schemeClr val="lt2"/>
              </a:buClr>
              <a:buSzPts val="1600"/>
              <a:buNone/>
              <a:defRPr>
                <a:solidFill>
                  <a:schemeClr val="lt2"/>
                </a:solidFill>
              </a:defRPr>
            </a:lvl3pPr>
            <a:lvl4pPr lvl="3" rtl="0">
              <a:spcBef>
                <a:spcPts val="0"/>
              </a:spcBef>
              <a:spcAft>
                <a:spcPts val="0"/>
              </a:spcAft>
              <a:buClr>
                <a:schemeClr val="lt2"/>
              </a:buClr>
              <a:buSzPts val="1600"/>
              <a:buNone/>
              <a:defRPr>
                <a:solidFill>
                  <a:schemeClr val="lt2"/>
                </a:solidFill>
              </a:defRPr>
            </a:lvl4pPr>
            <a:lvl5pPr lvl="4" rtl="0">
              <a:spcBef>
                <a:spcPts val="0"/>
              </a:spcBef>
              <a:spcAft>
                <a:spcPts val="0"/>
              </a:spcAft>
              <a:buClr>
                <a:schemeClr val="lt2"/>
              </a:buClr>
              <a:buSzPts val="1600"/>
              <a:buNone/>
              <a:defRPr>
                <a:solidFill>
                  <a:schemeClr val="lt2"/>
                </a:solidFill>
              </a:defRPr>
            </a:lvl5pPr>
            <a:lvl6pPr lvl="5" rtl="0">
              <a:spcBef>
                <a:spcPts val="0"/>
              </a:spcBef>
              <a:spcAft>
                <a:spcPts val="0"/>
              </a:spcAft>
              <a:buClr>
                <a:schemeClr val="lt2"/>
              </a:buClr>
              <a:buSzPts val="1600"/>
              <a:buNone/>
              <a:defRPr>
                <a:solidFill>
                  <a:schemeClr val="lt2"/>
                </a:solidFill>
              </a:defRPr>
            </a:lvl6pPr>
            <a:lvl7pPr lvl="6" rtl="0">
              <a:spcBef>
                <a:spcPts val="0"/>
              </a:spcBef>
              <a:spcAft>
                <a:spcPts val="0"/>
              </a:spcAft>
              <a:buClr>
                <a:schemeClr val="lt2"/>
              </a:buClr>
              <a:buSzPts val="1600"/>
              <a:buNone/>
              <a:defRPr>
                <a:solidFill>
                  <a:schemeClr val="lt2"/>
                </a:solidFill>
              </a:defRPr>
            </a:lvl7pPr>
            <a:lvl8pPr lvl="7" rtl="0">
              <a:spcBef>
                <a:spcPts val="0"/>
              </a:spcBef>
              <a:spcAft>
                <a:spcPts val="0"/>
              </a:spcAft>
              <a:buClr>
                <a:schemeClr val="lt2"/>
              </a:buClr>
              <a:buSzPts val="1600"/>
              <a:buNone/>
              <a:defRPr>
                <a:solidFill>
                  <a:schemeClr val="lt2"/>
                </a:solidFill>
              </a:defRPr>
            </a:lvl8pPr>
            <a:lvl9pPr lvl="8" rtl="0">
              <a:spcBef>
                <a:spcPts val="0"/>
              </a:spcBef>
              <a:spcAft>
                <a:spcPts val="0"/>
              </a:spcAft>
              <a:buClr>
                <a:schemeClr val="lt2"/>
              </a:buClr>
              <a:buSzPts val="1600"/>
              <a:buNone/>
              <a:defRPr>
                <a:solidFill>
                  <a:schemeClr val="lt2"/>
                </a:solidFill>
              </a:defRPr>
            </a:lvl9pPr>
          </a:lstStyle>
          <a:p>
            <a:endParaRPr/>
          </a:p>
        </p:txBody>
      </p:sp>
      <p:sp>
        <p:nvSpPr>
          <p:cNvPr id="3257" name="Google Shape;3257;p24"/>
          <p:cNvSpPr txBox="1">
            <a:spLocks noGrp="1"/>
          </p:cNvSpPr>
          <p:nvPr>
            <p:ph type="subTitle" idx="3"/>
          </p:nvPr>
        </p:nvSpPr>
        <p:spPr>
          <a:xfrm>
            <a:off x="1568175" y="1608300"/>
            <a:ext cx="2362200" cy="9420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1600"/>
              <a:buNone/>
              <a:defRPr sz="1600"/>
            </a:lvl1pPr>
            <a:lvl2pPr lvl="1" algn="ctr" rtl="0">
              <a:spcBef>
                <a:spcPts val="0"/>
              </a:spcBef>
              <a:spcAft>
                <a:spcPts val="0"/>
              </a:spcAft>
              <a:buSzPts val="1600"/>
              <a:buNone/>
              <a:defRPr/>
            </a:lvl2pPr>
            <a:lvl3pPr lvl="2" algn="ctr" rtl="0">
              <a:spcBef>
                <a:spcPts val="0"/>
              </a:spcBef>
              <a:spcAft>
                <a:spcPts val="0"/>
              </a:spcAft>
              <a:buSzPts val="1600"/>
              <a:buNone/>
              <a:defRPr/>
            </a:lvl3pPr>
            <a:lvl4pPr lvl="3" algn="ctr" rtl="0">
              <a:spcBef>
                <a:spcPts val="0"/>
              </a:spcBef>
              <a:spcAft>
                <a:spcPts val="0"/>
              </a:spcAft>
              <a:buSzPts val="1600"/>
              <a:buNone/>
              <a:defRPr/>
            </a:lvl4pPr>
            <a:lvl5pPr lvl="4" algn="ctr" rtl="0">
              <a:spcBef>
                <a:spcPts val="0"/>
              </a:spcBef>
              <a:spcAft>
                <a:spcPts val="0"/>
              </a:spcAft>
              <a:buSzPts val="1600"/>
              <a:buNone/>
              <a:defRPr/>
            </a:lvl5pPr>
            <a:lvl6pPr lvl="5" algn="ctr" rtl="0">
              <a:spcBef>
                <a:spcPts val="0"/>
              </a:spcBef>
              <a:spcAft>
                <a:spcPts val="0"/>
              </a:spcAft>
              <a:buSzPts val="1600"/>
              <a:buNone/>
              <a:defRPr/>
            </a:lvl6pPr>
            <a:lvl7pPr lvl="6" algn="ctr" rtl="0">
              <a:spcBef>
                <a:spcPts val="0"/>
              </a:spcBef>
              <a:spcAft>
                <a:spcPts val="0"/>
              </a:spcAft>
              <a:buSzPts val="1600"/>
              <a:buNone/>
              <a:defRPr/>
            </a:lvl7pPr>
            <a:lvl8pPr lvl="7" algn="ctr" rtl="0">
              <a:spcBef>
                <a:spcPts val="0"/>
              </a:spcBef>
              <a:spcAft>
                <a:spcPts val="0"/>
              </a:spcAft>
              <a:buSzPts val="1600"/>
              <a:buNone/>
              <a:defRPr/>
            </a:lvl8pPr>
            <a:lvl9pPr lvl="8" algn="ctr" rtl="0">
              <a:spcBef>
                <a:spcPts val="0"/>
              </a:spcBef>
              <a:spcAft>
                <a:spcPts val="0"/>
              </a:spcAft>
              <a:buSzPts val="1600"/>
              <a:buNone/>
              <a:defRPr/>
            </a:lvl9pPr>
          </a:lstStyle>
          <a:p>
            <a:endParaRPr/>
          </a:p>
        </p:txBody>
      </p:sp>
      <p:sp>
        <p:nvSpPr>
          <p:cNvPr id="3258" name="Google Shape;3258;p24"/>
          <p:cNvSpPr txBox="1">
            <a:spLocks noGrp="1"/>
          </p:cNvSpPr>
          <p:nvPr>
            <p:ph type="subTitle" idx="4"/>
          </p:nvPr>
        </p:nvSpPr>
        <p:spPr>
          <a:xfrm>
            <a:off x="5213625" y="3155053"/>
            <a:ext cx="2362200" cy="942000"/>
          </a:xfrm>
          <a:prstGeom prst="rect">
            <a:avLst/>
          </a:prstGeom>
        </p:spPr>
        <p:txBody>
          <a:bodyPr spcFirstLastPara="1" wrap="square" lIns="91425" tIns="91425" rIns="91425" bIns="91425" anchor="ctr" anchorCtr="0">
            <a:noAutofit/>
          </a:bodyPr>
          <a:lstStyle>
            <a:lvl1pPr lvl="0" rtl="0">
              <a:spcBef>
                <a:spcPts val="0"/>
              </a:spcBef>
              <a:spcAft>
                <a:spcPts val="0"/>
              </a:spcAft>
              <a:buSzPts val="1600"/>
              <a:buNone/>
              <a:defRPr sz="1600"/>
            </a:lvl1pPr>
            <a:lvl2pPr lvl="1" algn="ctr" rtl="0">
              <a:spcBef>
                <a:spcPts val="0"/>
              </a:spcBef>
              <a:spcAft>
                <a:spcPts val="0"/>
              </a:spcAft>
              <a:buSzPts val="1600"/>
              <a:buNone/>
              <a:defRPr/>
            </a:lvl2pPr>
            <a:lvl3pPr lvl="2" algn="ctr" rtl="0">
              <a:spcBef>
                <a:spcPts val="0"/>
              </a:spcBef>
              <a:spcAft>
                <a:spcPts val="0"/>
              </a:spcAft>
              <a:buSzPts val="1600"/>
              <a:buNone/>
              <a:defRPr/>
            </a:lvl3pPr>
            <a:lvl4pPr lvl="3" algn="ctr" rtl="0">
              <a:spcBef>
                <a:spcPts val="0"/>
              </a:spcBef>
              <a:spcAft>
                <a:spcPts val="0"/>
              </a:spcAft>
              <a:buSzPts val="1600"/>
              <a:buNone/>
              <a:defRPr/>
            </a:lvl4pPr>
            <a:lvl5pPr lvl="4" algn="ctr" rtl="0">
              <a:spcBef>
                <a:spcPts val="0"/>
              </a:spcBef>
              <a:spcAft>
                <a:spcPts val="0"/>
              </a:spcAft>
              <a:buSzPts val="1600"/>
              <a:buNone/>
              <a:defRPr/>
            </a:lvl5pPr>
            <a:lvl6pPr lvl="5" algn="ctr" rtl="0">
              <a:spcBef>
                <a:spcPts val="0"/>
              </a:spcBef>
              <a:spcAft>
                <a:spcPts val="0"/>
              </a:spcAft>
              <a:buSzPts val="1600"/>
              <a:buNone/>
              <a:defRPr/>
            </a:lvl6pPr>
            <a:lvl7pPr lvl="6" algn="ctr" rtl="0">
              <a:spcBef>
                <a:spcPts val="0"/>
              </a:spcBef>
              <a:spcAft>
                <a:spcPts val="0"/>
              </a:spcAft>
              <a:buSzPts val="1600"/>
              <a:buNone/>
              <a:defRPr/>
            </a:lvl7pPr>
            <a:lvl8pPr lvl="7" algn="ctr" rtl="0">
              <a:spcBef>
                <a:spcPts val="0"/>
              </a:spcBef>
              <a:spcAft>
                <a:spcPts val="0"/>
              </a:spcAft>
              <a:buSzPts val="1600"/>
              <a:buNone/>
              <a:defRPr/>
            </a:lvl8pPr>
            <a:lvl9pPr lvl="8" algn="ctr" rtl="0">
              <a:spcBef>
                <a:spcPts val="0"/>
              </a:spcBef>
              <a:spcAft>
                <a:spcPts val="0"/>
              </a:spcAft>
              <a:buSzPts val="1600"/>
              <a:buNone/>
              <a:defRPr/>
            </a:lvl9pPr>
          </a:lstStyle>
          <a:p>
            <a:endParaRPr/>
          </a:p>
        </p:txBody>
      </p:sp>
      <p:sp>
        <p:nvSpPr>
          <p:cNvPr id="3259" name="Google Shape;3259;p24"/>
          <p:cNvSpPr/>
          <p:nvPr/>
        </p:nvSpPr>
        <p:spPr>
          <a:xfrm>
            <a:off x="2079228" y="4851001"/>
            <a:ext cx="4976923" cy="292506"/>
          </a:xfrm>
          <a:custGeom>
            <a:avLst/>
            <a:gdLst/>
            <a:ahLst/>
            <a:cxnLst/>
            <a:rect l="l" t="t" r="r" b="b"/>
            <a:pathLst>
              <a:path w="111634" h="6561" extrusionOk="0">
                <a:moveTo>
                  <a:pt x="111634" y="0"/>
                </a:moveTo>
                <a:cubicBezTo>
                  <a:pt x="104657" y="0"/>
                  <a:pt x="104657" y="2643"/>
                  <a:pt x="97680" y="2643"/>
                </a:cubicBezTo>
                <a:cubicBezTo>
                  <a:pt x="90703" y="2643"/>
                  <a:pt x="90703" y="0"/>
                  <a:pt x="83714" y="0"/>
                </a:cubicBezTo>
                <a:cubicBezTo>
                  <a:pt x="76736" y="0"/>
                  <a:pt x="76736" y="2643"/>
                  <a:pt x="69771" y="2643"/>
                </a:cubicBezTo>
                <a:cubicBezTo>
                  <a:pt x="62794" y="2643"/>
                  <a:pt x="62794" y="0"/>
                  <a:pt x="55817" y="0"/>
                </a:cubicBezTo>
                <a:cubicBezTo>
                  <a:pt x="48828" y="0"/>
                  <a:pt x="48828" y="2643"/>
                  <a:pt x="41851" y="2643"/>
                </a:cubicBezTo>
                <a:cubicBezTo>
                  <a:pt x="34874" y="2643"/>
                  <a:pt x="34874" y="0"/>
                  <a:pt x="27909" y="0"/>
                </a:cubicBezTo>
                <a:cubicBezTo>
                  <a:pt x="20932" y="0"/>
                  <a:pt x="20932" y="2643"/>
                  <a:pt x="13943" y="2643"/>
                </a:cubicBezTo>
                <a:cubicBezTo>
                  <a:pt x="6966" y="2643"/>
                  <a:pt x="6966" y="0"/>
                  <a:pt x="1" y="0"/>
                </a:cubicBezTo>
                <a:lnTo>
                  <a:pt x="1" y="6561"/>
                </a:lnTo>
                <a:lnTo>
                  <a:pt x="111622" y="6561"/>
                </a:lnTo>
                <a:close/>
              </a:path>
            </a:pathLst>
          </a:custGeom>
          <a:solidFill>
            <a:schemeClr val="accen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0" name="Google Shape;3260;p24"/>
          <p:cNvSpPr/>
          <p:nvPr/>
        </p:nvSpPr>
        <p:spPr>
          <a:xfrm>
            <a:off x="0" y="3184863"/>
            <a:ext cx="2461640" cy="1808620"/>
          </a:xfrm>
          <a:custGeom>
            <a:avLst/>
            <a:gdLst/>
            <a:ahLst/>
            <a:cxnLst/>
            <a:rect l="l" t="t" r="r" b="b"/>
            <a:pathLst>
              <a:path w="45424" h="33374" extrusionOk="0">
                <a:moveTo>
                  <a:pt x="1" y="0"/>
                </a:moveTo>
                <a:cubicBezTo>
                  <a:pt x="1144" y="334"/>
                  <a:pt x="2442" y="858"/>
                  <a:pt x="4180" y="1965"/>
                </a:cubicBezTo>
                <a:cubicBezTo>
                  <a:pt x="9335" y="5287"/>
                  <a:pt x="8085" y="7239"/>
                  <a:pt x="13252" y="10561"/>
                </a:cubicBezTo>
                <a:cubicBezTo>
                  <a:pt x="18396" y="13871"/>
                  <a:pt x="19658" y="11931"/>
                  <a:pt x="24813" y="15240"/>
                </a:cubicBezTo>
                <a:cubicBezTo>
                  <a:pt x="29957" y="18562"/>
                  <a:pt x="28707" y="20515"/>
                  <a:pt x="33862" y="23837"/>
                </a:cubicBezTo>
                <a:cubicBezTo>
                  <a:pt x="39006" y="27147"/>
                  <a:pt x="40280" y="25206"/>
                  <a:pt x="45423" y="28516"/>
                </a:cubicBezTo>
                <a:lnTo>
                  <a:pt x="42304" y="33374"/>
                </a:lnTo>
                <a:lnTo>
                  <a:pt x="1" y="33374"/>
                </a:ln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1" name="Google Shape;3261;p24"/>
          <p:cNvSpPr/>
          <p:nvPr/>
        </p:nvSpPr>
        <p:spPr>
          <a:xfrm flipH="1">
            <a:off x="-7" y="4089175"/>
            <a:ext cx="3163634" cy="1054321"/>
          </a:xfrm>
          <a:custGeom>
            <a:avLst/>
            <a:gdLst/>
            <a:ahLst/>
            <a:cxnLst/>
            <a:rect l="l" t="t" r="r" b="b"/>
            <a:pathLst>
              <a:path w="61021" h="20337" extrusionOk="0">
                <a:moveTo>
                  <a:pt x="1" y="20336"/>
                </a:moveTo>
                <a:cubicBezTo>
                  <a:pt x="1" y="20336"/>
                  <a:pt x="3573" y="13978"/>
                  <a:pt x="11502" y="13442"/>
                </a:cubicBezTo>
                <a:cubicBezTo>
                  <a:pt x="13241" y="10323"/>
                  <a:pt x="17741" y="8597"/>
                  <a:pt x="20837" y="8573"/>
                </a:cubicBezTo>
                <a:cubicBezTo>
                  <a:pt x="24147" y="5156"/>
                  <a:pt x="33386" y="2822"/>
                  <a:pt x="46435" y="5049"/>
                </a:cubicBezTo>
                <a:cubicBezTo>
                  <a:pt x="48364" y="2072"/>
                  <a:pt x="55615" y="0"/>
                  <a:pt x="61020" y="1608"/>
                </a:cubicBezTo>
                <a:lnTo>
                  <a:pt x="61020" y="20336"/>
                </a:lnTo>
                <a:lnTo>
                  <a:pt x="1" y="20336"/>
                </a:ln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2" name="Google Shape;3262;p24"/>
          <p:cNvSpPr/>
          <p:nvPr/>
        </p:nvSpPr>
        <p:spPr>
          <a:xfrm flipH="1">
            <a:off x="6682354" y="3184863"/>
            <a:ext cx="2461640" cy="1808620"/>
          </a:xfrm>
          <a:custGeom>
            <a:avLst/>
            <a:gdLst/>
            <a:ahLst/>
            <a:cxnLst/>
            <a:rect l="l" t="t" r="r" b="b"/>
            <a:pathLst>
              <a:path w="45424" h="33374" extrusionOk="0">
                <a:moveTo>
                  <a:pt x="1" y="0"/>
                </a:moveTo>
                <a:cubicBezTo>
                  <a:pt x="1144" y="334"/>
                  <a:pt x="2442" y="858"/>
                  <a:pt x="4180" y="1965"/>
                </a:cubicBezTo>
                <a:cubicBezTo>
                  <a:pt x="9335" y="5287"/>
                  <a:pt x="8085" y="7239"/>
                  <a:pt x="13252" y="10561"/>
                </a:cubicBezTo>
                <a:cubicBezTo>
                  <a:pt x="18396" y="13871"/>
                  <a:pt x="19658" y="11931"/>
                  <a:pt x="24813" y="15240"/>
                </a:cubicBezTo>
                <a:cubicBezTo>
                  <a:pt x="29957" y="18562"/>
                  <a:pt x="28707" y="20515"/>
                  <a:pt x="33862" y="23837"/>
                </a:cubicBezTo>
                <a:cubicBezTo>
                  <a:pt x="39006" y="27147"/>
                  <a:pt x="40280" y="25206"/>
                  <a:pt x="45423" y="28516"/>
                </a:cubicBezTo>
                <a:lnTo>
                  <a:pt x="42304" y="33374"/>
                </a:lnTo>
                <a:lnTo>
                  <a:pt x="1" y="33374"/>
                </a:ln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3" name="Google Shape;3263;p24"/>
          <p:cNvSpPr/>
          <p:nvPr/>
        </p:nvSpPr>
        <p:spPr>
          <a:xfrm>
            <a:off x="5980368" y="4089175"/>
            <a:ext cx="3163634" cy="1054321"/>
          </a:xfrm>
          <a:custGeom>
            <a:avLst/>
            <a:gdLst/>
            <a:ahLst/>
            <a:cxnLst/>
            <a:rect l="l" t="t" r="r" b="b"/>
            <a:pathLst>
              <a:path w="61021" h="20337" extrusionOk="0">
                <a:moveTo>
                  <a:pt x="1" y="20336"/>
                </a:moveTo>
                <a:cubicBezTo>
                  <a:pt x="1" y="20336"/>
                  <a:pt x="3573" y="13978"/>
                  <a:pt x="11502" y="13442"/>
                </a:cubicBezTo>
                <a:cubicBezTo>
                  <a:pt x="13241" y="10323"/>
                  <a:pt x="17741" y="8597"/>
                  <a:pt x="20837" y="8573"/>
                </a:cubicBezTo>
                <a:cubicBezTo>
                  <a:pt x="24147" y="5156"/>
                  <a:pt x="33386" y="2822"/>
                  <a:pt x="46435" y="5049"/>
                </a:cubicBezTo>
                <a:cubicBezTo>
                  <a:pt x="48364" y="2072"/>
                  <a:pt x="55615" y="0"/>
                  <a:pt x="61020" y="1608"/>
                </a:cubicBezTo>
                <a:lnTo>
                  <a:pt x="61020" y="20336"/>
                </a:lnTo>
                <a:lnTo>
                  <a:pt x="1" y="20336"/>
                </a:ln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264" name="Google Shape;3264;p24"/>
          <p:cNvGrpSpPr/>
          <p:nvPr/>
        </p:nvGrpSpPr>
        <p:grpSpPr>
          <a:xfrm>
            <a:off x="6781845" y="1435626"/>
            <a:ext cx="2362156" cy="1412939"/>
            <a:chOff x="3731285" y="2446481"/>
            <a:chExt cx="1216415" cy="727569"/>
          </a:xfrm>
        </p:grpSpPr>
        <p:grpSp>
          <p:nvGrpSpPr>
            <p:cNvPr id="3265" name="Google Shape;3265;p24"/>
            <p:cNvGrpSpPr/>
            <p:nvPr/>
          </p:nvGrpSpPr>
          <p:grpSpPr>
            <a:xfrm>
              <a:off x="3773125" y="2504900"/>
              <a:ext cx="1174575" cy="669150"/>
              <a:chOff x="3773125" y="2504900"/>
              <a:chExt cx="1174575" cy="669150"/>
            </a:xfrm>
          </p:grpSpPr>
          <p:sp>
            <p:nvSpPr>
              <p:cNvPr id="3266" name="Google Shape;3266;p24"/>
              <p:cNvSpPr/>
              <p:nvPr/>
            </p:nvSpPr>
            <p:spPr>
              <a:xfrm>
                <a:off x="4124950" y="2843925"/>
                <a:ext cx="368825" cy="38725"/>
              </a:xfrm>
              <a:custGeom>
                <a:avLst/>
                <a:gdLst/>
                <a:ahLst/>
                <a:cxnLst/>
                <a:rect l="l" t="t" r="r" b="b"/>
                <a:pathLst>
                  <a:path w="14753" h="1549" extrusionOk="0">
                    <a:moveTo>
                      <a:pt x="14753" y="1310"/>
                    </a:moveTo>
                    <a:cubicBezTo>
                      <a:pt x="14753" y="1310"/>
                      <a:pt x="9347" y="1322"/>
                      <a:pt x="6704" y="1549"/>
                    </a:cubicBezTo>
                    <a:lnTo>
                      <a:pt x="1" y="1251"/>
                    </a:lnTo>
                    <a:lnTo>
                      <a:pt x="263" y="882"/>
                    </a:lnTo>
                    <a:lnTo>
                      <a:pt x="5740" y="870"/>
                    </a:lnTo>
                    <a:cubicBezTo>
                      <a:pt x="7204" y="548"/>
                      <a:pt x="11121" y="1"/>
                      <a:pt x="11121" y="1"/>
                    </a:cubicBezTo>
                    <a:cubicBezTo>
                      <a:pt x="11121" y="1"/>
                      <a:pt x="13134" y="632"/>
                      <a:pt x="14753" y="1310"/>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7" name="Google Shape;3267;p24"/>
              <p:cNvSpPr/>
              <p:nvPr/>
            </p:nvSpPr>
            <p:spPr>
              <a:xfrm>
                <a:off x="3972275" y="2545075"/>
                <a:ext cx="61025" cy="110775"/>
              </a:xfrm>
              <a:custGeom>
                <a:avLst/>
                <a:gdLst/>
                <a:ahLst/>
                <a:cxnLst/>
                <a:rect l="l" t="t" r="r" b="b"/>
                <a:pathLst>
                  <a:path w="2441" h="4431" extrusionOk="0">
                    <a:moveTo>
                      <a:pt x="179" y="1"/>
                    </a:moveTo>
                    <a:lnTo>
                      <a:pt x="0" y="1"/>
                    </a:lnTo>
                    <a:lnTo>
                      <a:pt x="1298" y="3799"/>
                    </a:lnTo>
                    <a:lnTo>
                      <a:pt x="2441" y="4430"/>
                    </a:lnTo>
                    <a:cubicBezTo>
                      <a:pt x="2441" y="4406"/>
                      <a:pt x="988" y="1787"/>
                      <a:pt x="179" y="1"/>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8" name="Google Shape;3268;p24"/>
              <p:cNvSpPr/>
              <p:nvPr/>
            </p:nvSpPr>
            <p:spPr>
              <a:xfrm>
                <a:off x="4563700" y="2570975"/>
                <a:ext cx="93500" cy="237275"/>
              </a:xfrm>
              <a:custGeom>
                <a:avLst/>
                <a:gdLst/>
                <a:ahLst/>
                <a:cxnLst/>
                <a:rect l="l" t="t" r="r" b="b"/>
                <a:pathLst>
                  <a:path w="3740" h="9491" extrusionOk="0">
                    <a:moveTo>
                      <a:pt x="3739" y="9490"/>
                    </a:moveTo>
                    <a:cubicBezTo>
                      <a:pt x="3739" y="9490"/>
                      <a:pt x="2263" y="6752"/>
                      <a:pt x="1918" y="4882"/>
                    </a:cubicBezTo>
                    <a:cubicBezTo>
                      <a:pt x="1013" y="2799"/>
                      <a:pt x="191" y="1"/>
                      <a:pt x="191" y="1"/>
                    </a:cubicBezTo>
                    <a:lnTo>
                      <a:pt x="1" y="1"/>
                    </a:lnTo>
                    <a:lnTo>
                      <a:pt x="1287" y="4823"/>
                    </a:lnTo>
                    <a:cubicBezTo>
                      <a:pt x="1489" y="5716"/>
                      <a:pt x="1775" y="8157"/>
                      <a:pt x="1775" y="8157"/>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9" name="Google Shape;3269;p24"/>
              <p:cNvSpPr/>
              <p:nvPr/>
            </p:nvSpPr>
            <p:spPr>
              <a:xfrm>
                <a:off x="3777900" y="2708800"/>
                <a:ext cx="428650" cy="56875"/>
              </a:xfrm>
              <a:custGeom>
                <a:avLst/>
                <a:gdLst/>
                <a:ahLst/>
                <a:cxnLst/>
                <a:rect l="l" t="t" r="r" b="b"/>
                <a:pathLst>
                  <a:path w="17146" h="2275" extrusionOk="0">
                    <a:moveTo>
                      <a:pt x="17145" y="2274"/>
                    </a:moveTo>
                    <a:cubicBezTo>
                      <a:pt x="17145" y="2274"/>
                      <a:pt x="10228" y="1489"/>
                      <a:pt x="7608" y="1441"/>
                    </a:cubicBezTo>
                    <a:cubicBezTo>
                      <a:pt x="3013" y="703"/>
                      <a:pt x="0" y="358"/>
                      <a:pt x="0" y="358"/>
                    </a:cubicBezTo>
                    <a:lnTo>
                      <a:pt x="286" y="0"/>
                    </a:lnTo>
                    <a:lnTo>
                      <a:pt x="7727" y="750"/>
                    </a:lnTo>
                    <a:cubicBezTo>
                      <a:pt x="9954" y="655"/>
                      <a:pt x="14014" y="619"/>
                      <a:pt x="14014" y="619"/>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0" name="Google Shape;3270;p24"/>
              <p:cNvSpPr/>
              <p:nvPr/>
            </p:nvSpPr>
            <p:spPr>
              <a:xfrm>
                <a:off x="4355650" y="2548950"/>
                <a:ext cx="437875" cy="381625"/>
              </a:xfrm>
              <a:custGeom>
                <a:avLst/>
                <a:gdLst/>
                <a:ahLst/>
                <a:cxnLst/>
                <a:rect l="l" t="t" r="r" b="b"/>
                <a:pathLst>
                  <a:path w="17515" h="15265" extrusionOk="0">
                    <a:moveTo>
                      <a:pt x="17514" y="15264"/>
                    </a:moveTo>
                    <a:lnTo>
                      <a:pt x="10966" y="9014"/>
                    </a:lnTo>
                    <a:cubicBezTo>
                      <a:pt x="6858" y="6013"/>
                      <a:pt x="3048" y="3156"/>
                      <a:pt x="203" y="1"/>
                    </a:cubicBezTo>
                    <a:lnTo>
                      <a:pt x="0" y="406"/>
                    </a:lnTo>
                    <a:cubicBezTo>
                      <a:pt x="0" y="406"/>
                      <a:pt x="5275" y="5799"/>
                      <a:pt x="9430" y="9419"/>
                    </a:cubicBezTo>
                    <a:cubicBezTo>
                      <a:pt x="11799" y="12455"/>
                      <a:pt x="13038" y="14050"/>
                      <a:pt x="13038" y="14050"/>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1" name="Google Shape;3271;p24"/>
              <p:cNvSpPr/>
              <p:nvPr/>
            </p:nvSpPr>
            <p:spPr>
              <a:xfrm>
                <a:off x="3773125" y="2504900"/>
                <a:ext cx="1174575" cy="669150"/>
              </a:xfrm>
              <a:custGeom>
                <a:avLst/>
                <a:gdLst/>
                <a:ahLst/>
                <a:cxnLst/>
                <a:rect l="l" t="t" r="r" b="b"/>
                <a:pathLst>
                  <a:path w="46983" h="26766" extrusionOk="0">
                    <a:moveTo>
                      <a:pt x="46971" y="26766"/>
                    </a:moveTo>
                    <a:lnTo>
                      <a:pt x="33053" y="17026"/>
                    </a:lnTo>
                    <a:cubicBezTo>
                      <a:pt x="29838" y="15931"/>
                      <a:pt x="27433" y="14729"/>
                      <a:pt x="27433" y="14729"/>
                    </a:cubicBezTo>
                    <a:cubicBezTo>
                      <a:pt x="23932" y="14157"/>
                      <a:pt x="15527" y="10109"/>
                      <a:pt x="15527" y="10109"/>
                    </a:cubicBezTo>
                    <a:cubicBezTo>
                      <a:pt x="12550" y="8156"/>
                      <a:pt x="1561" y="1048"/>
                      <a:pt x="1" y="179"/>
                    </a:cubicBezTo>
                    <a:lnTo>
                      <a:pt x="656" y="1"/>
                    </a:lnTo>
                    <a:lnTo>
                      <a:pt x="15884" y="8990"/>
                    </a:lnTo>
                    <a:cubicBezTo>
                      <a:pt x="19646" y="10704"/>
                      <a:pt x="24397" y="11788"/>
                      <a:pt x="27457" y="12252"/>
                    </a:cubicBezTo>
                    <a:cubicBezTo>
                      <a:pt x="33267" y="13776"/>
                      <a:pt x="39149" y="15788"/>
                      <a:pt x="39149" y="15788"/>
                    </a:cubicBezTo>
                    <a:cubicBezTo>
                      <a:pt x="43994" y="18205"/>
                      <a:pt x="46983" y="19527"/>
                      <a:pt x="46983" y="19527"/>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272" name="Google Shape;3272;p24"/>
            <p:cNvSpPr/>
            <p:nvPr/>
          </p:nvSpPr>
          <p:spPr>
            <a:xfrm rot="-1546704">
              <a:off x="4189750" y="2891071"/>
              <a:ext cx="127127" cy="91402"/>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3" name="Google Shape;3273;p24"/>
            <p:cNvSpPr/>
            <p:nvPr/>
          </p:nvSpPr>
          <p:spPr>
            <a:xfrm rot="7303634">
              <a:off x="3978702" y="2510792"/>
              <a:ext cx="127131" cy="91404"/>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4" name="Google Shape;3274;p24"/>
            <p:cNvSpPr/>
            <p:nvPr/>
          </p:nvSpPr>
          <p:spPr>
            <a:xfrm rot="10051217">
              <a:off x="3834461" y="2745740"/>
              <a:ext cx="127129" cy="91403"/>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5" name="Google Shape;3275;p24"/>
            <p:cNvSpPr/>
            <p:nvPr/>
          </p:nvSpPr>
          <p:spPr>
            <a:xfrm rot="8370820">
              <a:off x="4592145" y="2587404"/>
              <a:ext cx="127132" cy="91405"/>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6" name="Google Shape;3276;p24"/>
            <p:cNvSpPr/>
            <p:nvPr/>
          </p:nvSpPr>
          <p:spPr>
            <a:xfrm rot="636863">
              <a:off x="4368878" y="2673765"/>
              <a:ext cx="127126" cy="91401"/>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7" name="Google Shape;3277;p24"/>
            <p:cNvSpPr/>
            <p:nvPr/>
          </p:nvSpPr>
          <p:spPr>
            <a:xfrm rot="647990">
              <a:off x="3738723" y="2545245"/>
              <a:ext cx="127140" cy="91410"/>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8" name="Google Shape;3278;p24"/>
            <p:cNvSpPr/>
            <p:nvPr/>
          </p:nvSpPr>
          <p:spPr>
            <a:xfrm rot="7108616">
              <a:off x="4361631" y="2478443"/>
              <a:ext cx="127124" cy="91399"/>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79" name="Google Shape;3279;p24"/>
          <p:cNvGrpSpPr/>
          <p:nvPr/>
        </p:nvGrpSpPr>
        <p:grpSpPr>
          <a:xfrm flipH="1">
            <a:off x="-23" y="2814478"/>
            <a:ext cx="2362156" cy="1412939"/>
            <a:chOff x="3731285" y="2446481"/>
            <a:chExt cx="1216415" cy="727569"/>
          </a:xfrm>
        </p:grpSpPr>
        <p:grpSp>
          <p:nvGrpSpPr>
            <p:cNvPr id="3280" name="Google Shape;3280;p24"/>
            <p:cNvGrpSpPr/>
            <p:nvPr/>
          </p:nvGrpSpPr>
          <p:grpSpPr>
            <a:xfrm>
              <a:off x="3773125" y="2504900"/>
              <a:ext cx="1174575" cy="669150"/>
              <a:chOff x="3773125" y="2504900"/>
              <a:chExt cx="1174575" cy="669150"/>
            </a:xfrm>
          </p:grpSpPr>
          <p:sp>
            <p:nvSpPr>
              <p:cNvPr id="3281" name="Google Shape;3281;p24"/>
              <p:cNvSpPr/>
              <p:nvPr/>
            </p:nvSpPr>
            <p:spPr>
              <a:xfrm>
                <a:off x="4124950" y="2843925"/>
                <a:ext cx="368825" cy="38725"/>
              </a:xfrm>
              <a:custGeom>
                <a:avLst/>
                <a:gdLst/>
                <a:ahLst/>
                <a:cxnLst/>
                <a:rect l="l" t="t" r="r" b="b"/>
                <a:pathLst>
                  <a:path w="14753" h="1549" extrusionOk="0">
                    <a:moveTo>
                      <a:pt x="14753" y="1310"/>
                    </a:moveTo>
                    <a:cubicBezTo>
                      <a:pt x="14753" y="1310"/>
                      <a:pt x="9347" y="1322"/>
                      <a:pt x="6704" y="1549"/>
                    </a:cubicBezTo>
                    <a:lnTo>
                      <a:pt x="1" y="1251"/>
                    </a:lnTo>
                    <a:lnTo>
                      <a:pt x="263" y="882"/>
                    </a:lnTo>
                    <a:lnTo>
                      <a:pt x="5740" y="870"/>
                    </a:lnTo>
                    <a:cubicBezTo>
                      <a:pt x="7204" y="548"/>
                      <a:pt x="11121" y="1"/>
                      <a:pt x="11121" y="1"/>
                    </a:cubicBezTo>
                    <a:cubicBezTo>
                      <a:pt x="11121" y="1"/>
                      <a:pt x="13134" y="632"/>
                      <a:pt x="14753" y="1310"/>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2" name="Google Shape;3282;p24"/>
              <p:cNvSpPr/>
              <p:nvPr/>
            </p:nvSpPr>
            <p:spPr>
              <a:xfrm>
                <a:off x="3972275" y="2545075"/>
                <a:ext cx="61025" cy="110775"/>
              </a:xfrm>
              <a:custGeom>
                <a:avLst/>
                <a:gdLst/>
                <a:ahLst/>
                <a:cxnLst/>
                <a:rect l="l" t="t" r="r" b="b"/>
                <a:pathLst>
                  <a:path w="2441" h="4431" extrusionOk="0">
                    <a:moveTo>
                      <a:pt x="179" y="1"/>
                    </a:moveTo>
                    <a:lnTo>
                      <a:pt x="0" y="1"/>
                    </a:lnTo>
                    <a:lnTo>
                      <a:pt x="1298" y="3799"/>
                    </a:lnTo>
                    <a:lnTo>
                      <a:pt x="2441" y="4430"/>
                    </a:lnTo>
                    <a:cubicBezTo>
                      <a:pt x="2441" y="4406"/>
                      <a:pt x="988" y="1787"/>
                      <a:pt x="179" y="1"/>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3" name="Google Shape;3283;p24"/>
              <p:cNvSpPr/>
              <p:nvPr/>
            </p:nvSpPr>
            <p:spPr>
              <a:xfrm>
                <a:off x="4563700" y="2570975"/>
                <a:ext cx="93500" cy="237275"/>
              </a:xfrm>
              <a:custGeom>
                <a:avLst/>
                <a:gdLst/>
                <a:ahLst/>
                <a:cxnLst/>
                <a:rect l="l" t="t" r="r" b="b"/>
                <a:pathLst>
                  <a:path w="3740" h="9491" extrusionOk="0">
                    <a:moveTo>
                      <a:pt x="3739" y="9490"/>
                    </a:moveTo>
                    <a:cubicBezTo>
                      <a:pt x="3739" y="9490"/>
                      <a:pt x="2263" y="6752"/>
                      <a:pt x="1918" y="4882"/>
                    </a:cubicBezTo>
                    <a:cubicBezTo>
                      <a:pt x="1013" y="2799"/>
                      <a:pt x="191" y="1"/>
                      <a:pt x="191" y="1"/>
                    </a:cubicBezTo>
                    <a:lnTo>
                      <a:pt x="1" y="1"/>
                    </a:lnTo>
                    <a:lnTo>
                      <a:pt x="1287" y="4823"/>
                    </a:lnTo>
                    <a:cubicBezTo>
                      <a:pt x="1489" y="5716"/>
                      <a:pt x="1775" y="8157"/>
                      <a:pt x="1775" y="8157"/>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4" name="Google Shape;3284;p24"/>
              <p:cNvSpPr/>
              <p:nvPr/>
            </p:nvSpPr>
            <p:spPr>
              <a:xfrm>
                <a:off x="3777900" y="2708800"/>
                <a:ext cx="428650" cy="56875"/>
              </a:xfrm>
              <a:custGeom>
                <a:avLst/>
                <a:gdLst/>
                <a:ahLst/>
                <a:cxnLst/>
                <a:rect l="l" t="t" r="r" b="b"/>
                <a:pathLst>
                  <a:path w="17146" h="2275" extrusionOk="0">
                    <a:moveTo>
                      <a:pt x="17145" y="2274"/>
                    </a:moveTo>
                    <a:cubicBezTo>
                      <a:pt x="17145" y="2274"/>
                      <a:pt x="10228" y="1489"/>
                      <a:pt x="7608" y="1441"/>
                    </a:cubicBezTo>
                    <a:cubicBezTo>
                      <a:pt x="3013" y="703"/>
                      <a:pt x="0" y="358"/>
                      <a:pt x="0" y="358"/>
                    </a:cubicBezTo>
                    <a:lnTo>
                      <a:pt x="286" y="0"/>
                    </a:lnTo>
                    <a:lnTo>
                      <a:pt x="7727" y="750"/>
                    </a:lnTo>
                    <a:cubicBezTo>
                      <a:pt x="9954" y="655"/>
                      <a:pt x="14014" y="619"/>
                      <a:pt x="14014" y="619"/>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5" name="Google Shape;3285;p24"/>
              <p:cNvSpPr/>
              <p:nvPr/>
            </p:nvSpPr>
            <p:spPr>
              <a:xfrm>
                <a:off x="4355650" y="2548950"/>
                <a:ext cx="437875" cy="381625"/>
              </a:xfrm>
              <a:custGeom>
                <a:avLst/>
                <a:gdLst/>
                <a:ahLst/>
                <a:cxnLst/>
                <a:rect l="l" t="t" r="r" b="b"/>
                <a:pathLst>
                  <a:path w="17515" h="15265" extrusionOk="0">
                    <a:moveTo>
                      <a:pt x="17514" y="15264"/>
                    </a:moveTo>
                    <a:lnTo>
                      <a:pt x="10966" y="9014"/>
                    </a:lnTo>
                    <a:cubicBezTo>
                      <a:pt x="6858" y="6013"/>
                      <a:pt x="3048" y="3156"/>
                      <a:pt x="203" y="1"/>
                    </a:cubicBezTo>
                    <a:lnTo>
                      <a:pt x="0" y="406"/>
                    </a:lnTo>
                    <a:cubicBezTo>
                      <a:pt x="0" y="406"/>
                      <a:pt x="5275" y="5799"/>
                      <a:pt x="9430" y="9419"/>
                    </a:cubicBezTo>
                    <a:cubicBezTo>
                      <a:pt x="11799" y="12455"/>
                      <a:pt x="13038" y="14050"/>
                      <a:pt x="13038" y="14050"/>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6" name="Google Shape;3286;p24"/>
              <p:cNvSpPr/>
              <p:nvPr/>
            </p:nvSpPr>
            <p:spPr>
              <a:xfrm>
                <a:off x="3773125" y="2504900"/>
                <a:ext cx="1174575" cy="669150"/>
              </a:xfrm>
              <a:custGeom>
                <a:avLst/>
                <a:gdLst/>
                <a:ahLst/>
                <a:cxnLst/>
                <a:rect l="l" t="t" r="r" b="b"/>
                <a:pathLst>
                  <a:path w="46983" h="26766" extrusionOk="0">
                    <a:moveTo>
                      <a:pt x="46971" y="26766"/>
                    </a:moveTo>
                    <a:lnTo>
                      <a:pt x="33053" y="17026"/>
                    </a:lnTo>
                    <a:cubicBezTo>
                      <a:pt x="29838" y="15931"/>
                      <a:pt x="27433" y="14729"/>
                      <a:pt x="27433" y="14729"/>
                    </a:cubicBezTo>
                    <a:cubicBezTo>
                      <a:pt x="23932" y="14157"/>
                      <a:pt x="15527" y="10109"/>
                      <a:pt x="15527" y="10109"/>
                    </a:cubicBezTo>
                    <a:cubicBezTo>
                      <a:pt x="12550" y="8156"/>
                      <a:pt x="1561" y="1048"/>
                      <a:pt x="1" y="179"/>
                    </a:cubicBezTo>
                    <a:lnTo>
                      <a:pt x="656" y="1"/>
                    </a:lnTo>
                    <a:lnTo>
                      <a:pt x="15884" y="8990"/>
                    </a:lnTo>
                    <a:cubicBezTo>
                      <a:pt x="19646" y="10704"/>
                      <a:pt x="24397" y="11788"/>
                      <a:pt x="27457" y="12252"/>
                    </a:cubicBezTo>
                    <a:cubicBezTo>
                      <a:pt x="33267" y="13776"/>
                      <a:pt x="39149" y="15788"/>
                      <a:pt x="39149" y="15788"/>
                    </a:cubicBezTo>
                    <a:cubicBezTo>
                      <a:pt x="43994" y="18205"/>
                      <a:pt x="46983" y="19527"/>
                      <a:pt x="46983" y="19527"/>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287" name="Google Shape;3287;p24"/>
            <p:cNvSpPr/>
            <p:nvPr/>
          </p:nvSpPr>
          <p:spPr>
            <a:xfrm rot="-1546704">
              <a:off x="4189750" y="2891071"/>
              <a:ext cx="127127" cy="91402"/>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8" name="Google Shape;3288;p24"/>
            <p:cNvSpPr/>
            <p:nvPr/>
          </p:nvSpPr>
          <p:spPr>
            <a:xfrm rot="7303634">
              <a:off x="3978702" y="2510792"/>
              <a:ext cx="127131" cy="91404"/>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9" name="Google Shape;3289;p24"/>
            <p:cNvSpPr/>
            <p:nvPr/>
          </p:nvSpPr>
          <p:spPr>
            <a:xfrm rot="10051217">
              <a:off x="3834461" y="2745740"/>
              <a:ext cx="127129" cy="91403"/>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0" name="Google Shape;3290;p24"/>
            <p:cNvSpPr/>
            <p:nvPr/>
          </p:nvSpPr>
          <p:spPr>
            <a:xfrm rot="8370820">
              <a:off x="4592145" y="2587404"/>
              <a:ext cx="127132" cy="91405"/>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1" name="Google Shape;3291;p24"/>
            <p:cNvSpPr/>
            <p:nvPr/>
          </p:nvSpPr>
          <p:spPr>
            <a:xfrm rot="636863">
              <a:off x="4368878" y="2673765"/>
              <a:ext cx="127126" cy="91401"/>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2" name="Google Shape;3292;p24"/>
            <p:cNvSpPr/>
            <p:nvPr/>
          </p:nvSpPr>
          <p:spPr>
            <a:xfrm rot="647990">
              <a:off x="3738723" y="2545245"/>
              <a:ext cx="127140" cy="91410"/>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3" name="Google Shape;3293;p24"/>
            <p:cNvSpPr/>
            <p:nvPr/>
          </p:nvSpPr>
          <p:spPr>
            <a:xfrm rot="7108616">
              <a:off x="4361631" y="2478443"/>
              <a:ext cx="127124" cy="91399"/>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294" name="Google Shape;3294;p24"/>
          <p:cNvSpPr/>
          <p:nvPr/>
        </p:nvSpPr>
        <p:spPr>
          <a:xfrm>
            <a:off x="1014951" y="310308"/>
            <a:ext cx="332193" cy="132589"/>
          </a:xfrm>
          <a:custGeom>
            <a:avLst/>
            <a:gdLst/>
            <a:ahLst/>
            <a:cxnLst/>
            <a:rect l="l" t="t" r="r" b="b"/>
            <a:pathLst>
              <a:path w="7371" h="2942" extrusionOk="0">
                <a:moveTo>
                  <a:pt x="1477" y="1"/>
                </a:moveTo>
                <a:lnTo>
                  <a:pt x="5894" y="1"/>
                </a:lnTo>
                <a:cubicBezTo>
                  <a:pt x="6716" y="1"/>
                  <a:pt x="7370" y="644"/>
                  <a:pt x="7370" y="1465"/>
                </a:cubicBezTo>
                <a:cubicBezTo>
                  <a:pt x="7370" y="2287"/>
                  <a:pt x="6716" y="2942"/>
                  <a:pt x="5894" y="2942"/>
                </a:cubicBezTo>
                <a:lnTo>
                  <a:pt x="1477" y="2942"/>
                </a:lnTo>
                <a:cubicBezTo>
                  <a:pt x="655" y="2942"/>
                  <a:pt x="0" y="2287"/>
                  <a:pt x="0" y="1465"/>
                </a:cubicBezTo>
                <a:cubicBezTo>
                  <a:pt x="0" y="656"/>
                  <a:pt x="655" y="1"/>
                  <a:pt x="1477" y="1"/>
                </a:cubicBezTo>
                <a:close/>
              </a:path>
            </a:pathLst>
          </a:custGeom>
          <a:solidFill>
            <a:schemeClr val="lt1"/>
          </a:solidFill>
          <a:ln>
            <a:noFill/>
          </a:ln>
          <a:effectLst>
            <a:outerShdw blurRad="71438" dist="9525" dir="120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5" name="Google Shape;3295;p24"/>
          <p:cNvSpPr/>
          <p:nvPr/>
        </p:nvSpPr>
        <p:spPr>
          <a:xfrm>
            <a:off x="-602450" y="1005350"/>
            <a:ext cx="1135431" cy="341296"/>
          </a:xfrm>
          <a:custGeom>
            <a:avLst/>
            <a:gdLst/>
            <a:ahLst/>
            <a:cxnLst/>
            <a:rect l="l" t="t" r="r" b="b"/>
            <a:pathLst>
              <a:path w="25194" h="7573" extrusionOk="0">
                <a:moveTo>
                  <a:pt x="5846" y="2953"/>
                </a:moveTo>
                <a:lnTo>
                  <a:pt x="7739" y="2953"/>
                </a:lnTo>
                <a:cubicBezTo>
                  <a:pt x="8203" y="2953"/>
                  <a:pt x="8573" y="3322"/>
                  <a:pt x="8573" y="3787"/>
                </a:cubicBezTo>
                <a:cubicBezTo>
                  <a:pt x="8573" y="4251"/>
                  <a:pt x="8203" y="4620"/>
                  <a:pt x="7739" y="4620"/>
                </a:cubicBezTo>
                <a:lnTo>
                  <a:pt x="1476" y="4620"/>
                </a:lnTo>
                <a:cubicBezTo>
                  <a:pt x="655" y="4620"/>
                  <a:pt x="0" y="5275"/>
                  <a:pt x="0" y="6096"/>
                </a:cubicBezTo>
                <a:cubicBezTo>
                  <a:pt x="0" y="6918"/>
                  <a:pt x="655" y="7573"/>
                  <a:pt x="1476" y="7573"/>
                </a:cubicBezTo>
                <a:lnTo>
                  <a:pt x="16776" y="7573"/>
                </a:lnTo>
                <a:lnTo>
                  <a:pt x="23515" y="7573"/>
                </a:lnTo>
                <a:lnTo>
                  <a:pt x="23729" y="7573"/>
                </a:lnTo>
                <a:cubicBezTo>
                  <a:pt x="24539" y="7573"/>
                  <a:pt x="25194" y="6918"/>
                  <a:pt x="25194" y="6096"/>
                </a:cubicBezTo>
                <a:cubicBezTo>
                  <a:pt x="25194" y="5275"/>
                  <a:pt x="24539" y="4620"/>
                  <a:pt x="23729" y="4620"/>
                </a:cubicBezTo>
                <a:lnTo>
                  <a:pt x="17979" y="4620"/>
                </a:lnTo>
                <a:cubicBezTo>
                  <a:pt x="17514" y="4620"/>
                  <a:pt x="17145" y="4251"/>
                  <a:pt x="17145" y="3787"/>
                </a:cubicBezTo>
                <a:cubicBezTo>
                  <a:pt x="17145" y="3322"/>
                  <a:pt x="17514" y="2953"/>
                  <a:pt x="17979" y="2953"/>
                </a:cubicBezTo>
                <a:lnTo>
                  <a:pt x="20336" y="2953"/>
                </a:lnTo>
                <a:cubicBezTo>
                  <a:pt x="21146" y="2953"/>
                  <a:pt x="21800" y="2298"/>
                  <a:pt x="21800" y="1477"/>
                </a:cubicBezTo>
                <a:cubicBezTo>
                  <a:pt x="21800" y="667"/>
                  <a:pt x="21146" y="0"/>
                  <a:pt x="20336" y="0"/>
                </a:cubicBezTo>
                <a:lnTo>
                  <a:pt x="5846" y="0"/>
                </a:lnTo>
                <a:cubicBezTo>
                  <a:pt x="5036" y="0"/>
                  <a:pt x="4382" y="667"/>
                  <a:pt x="4382" y="1477"/>
                </a:cubicBezTo>
                <a:cubicBezTo>
                  <a:pt x="4382" y="2298"/>
                  <a:pt x="5036" y="2953"/>
                  <a:pt x="5846" y="2953"/>
                </a:cubicBezTo>
                <a:close/>
              </a:path>
            </a:pathLst>
          </a:custGeom>
          <a:solidFill>
            <a:schemeClr val="lt1"/>
          </a:solidFill>
          <a:ln>
            <a:noFill/>
          </a:ln>
          <a:effectLst>
            <a:outerShdw blurRad="71438" dist="9525" dir="120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6" name="Google Shape;3296;p24"/>
          <p:cNvSpPr/>
          <p:nvPr/>
        </p:nvSpPr>
        <p:spPr>
          <a:xfrm>
            <a:off x="7575827" y="457900"/>
            <a:ext cx="1147827" cy="455695"/>
          </a:xfrm>
          <a:custGeom>
            <a:avLst/>
            <a:gdLst/>
            <a:ahLst/>
            <a:cxnLst/>
            <a:rect l="l" t="t" r="r" b="b"/>
            <a:pathLst>
              <a:path w="17972" h="7135" extrusionOk="0">
                <a:moveTo>
                  <a:pt x="6485" y="0"/>
                </a:moveTo>
                <a:lnTo>
                  <a:pt x="6304" y="18"/>
                </a:lnTo>
                <a:lnTo>
                  <a:pt x="6141" y="72"/>
                </a:lnTo>
                <a:lnTo>
                  <a:pt x="5979" y="163"/>
                </a:lnTo>
                <a:lnTo>
                  <a:pt x="5852" y="271"/>
                </a:lnTo>
                <a:lnTo>
                  <a:pt x="5744" y="398"/>
                </a:lnTo>
                <a:lnTo>
                  <a:pt x="5654" y="560"/>
                </a:lnTo>
                <a:lnTo>
                  <a:pt x="5600" y="741"/>
                </a:lnTo>
                <a:lnTo>
                  <a:pt x="5582" y="921"/>
                </a:lnTo>
                <a:lnTo>
                  <a:pt x="5600" y="1102"/>
                </a:lnTo>
                <a:lnTo>
                  <a:pt x="5654" y="1264"/>
                </a:lnTo>
                <a:lnTo>
                  <a:pt x="5744" y="1427"/>
                </a:lnTo>
                <a:lnTo>
                  <a:pt x="5852" y="1553"/>
                </a:lnTo>
                <a:lnTo>
                  <a:pt x="5979" y="1662"/>
                </a:lnTo>
                <a:lnTo>
                  <a:pt x="6141" y="1752"/>
                </a:lnTo>
                <a:lnTo>
                  <a:pt x="6304" y="1806"/>
                </a:lnTo>
                <a:lnTo>
                  <a:pt x="6485" y="1824"/>
                </a:lnTo>
                <a:lnTo>
                  <a:pt x="8742" y="1824"/>
                </a:lnTo>
                <a:lnTo>
                  <a:pt x="8833" y="1842"/>
                </a:lnTo>
                <a:lnTo>
                  <a:pt x="8905" y="1860"/>
                </a:lnTo>
                <a:lnTo>
                  <a:pt x="8977" y="1897"/>
                </a:lnTo>
                <a:lnTo>
                  <a:pt x="9049" y="1951"/>
                </a:lnTo>
                <a:lnTo>
                  <a:pt x="9085" y="2005"/>
                </a:lnTo>
                <a:lnTo>
                  <a:pt x="9122" y="2077"/>
                </a:lnTo>
                <a:lnTo>
                  <a:pt x="9158" y="2168"/>
                </a:lnTo>
                <a:lnTo>
                  <a:pt x="9158" y="2240"/>
                </a:lnTo>
                <a:lnTo>
                  <a:pt x="9158" y="2330"/>
                </a:lnTo>
                <a:lnTo>
                  <a:pt x="9122" y="2402"/>
                </a:lnTo>
                <a:lnTo>
                  <a:pt x="9085" y="2475"/>
                </a:lnTo>
                <a:lnTo>
                  <a:pt x="9049" y="2547"/>
                </a:lnTo>
                <a:lnTo>
                  <a:pt x="8977" y="2583"/>
                </a:lnTo>
                <a:lnTo>
                  <a:pt x="8905" y="2619"/>
                </a:lnTo>
                <a:lnTo>
                  <a:pt x="8833" y="2655"/>
                </a:lnTo>
                <a:lnTo>
                  <a:pt x="904" y="2655"/>
                </a:lnTo>
                <a:lnTo>
                  <a:pt x="723" y="2673"/>
                </a:lnTo>
                <a:lnTo>
                  <a:pt x="560" y="2727"/>
                </a:lnTo>
                <a:lnTo>
                  <a:pt x="398" y="2818"/>
                </a:lnTo>
                <a:lnTo>
                  <a:pt x="272" y="2926"/>
                </a:lnTo>
                <a:lnTo>
                  <a:pt x="145" y="3071"/>
                </a:lnTo>
                <a:lnTo>
                  <a:pt x="73" y="3215"/>
                </a:lnTo>
                <a:lnTo>
                  <a:pt x="19" y="3396"/>
                </a:lnTo>
                <a:lnTo>
                  <a:pt x="1" y="3576"/>
                </a:lnTo>
                <a:lnTo>
                  <a:pt x="19" y="3757"/>
                </a:lnTo>
                <a:lnTo>
                  <a:pt x="73" y="3920"/>
                </a:lnTo>
                <a:lnTo>
                  <a:pt x="145" y="4082"/>
                </a:lnTo>
                <a:lnTo>
                  <a:pt x="272" y="4208"/>
                </a:lnTo>
                <a:lnTo>
                  <a:pt x="398" y="4335"/>
                </a:lnTo>
                <a:lnTo>
                  <a:pt x="560" y="4407"/>
                </a:lnTo>
                <a:lnTo>
                  <a:pt x="723" y="4461"/>
                </a:lnTo>
                <a:lnTo>
                  <a:pt x="904" y="4479"/>
                </a:lnTo>
                <a:lnTo>
                  <a:pt x="5871" y="4479"/>
                </a:lnTo>
                <a:lnTo>
                  <a:pt x="5943" y="4497"/>
                </a:lnTo>
                <a:lnTo>
                  <a:pt x="6033" y="4516"/>
                </a:lnTo>
                <a:lnTo>
                  <a:pt x="6087" y="4552"/>
                </a:lnTo>
                <a:lnTo>
                  <a:pt x="6160" y="4606"/>
                </a:lnTo>
                <a:lnTo>
                  <a:pt x="6214" y="4660"/>
                </a:lnTo>
                <a:lnTo>
                  <a:pt x="6250" y="4732"/>
                </a:lnTo>
                <a:lnTo>
                  <a:pt x="6268" y="4823"/>
                </a:lnTo>
                <a:lnTo>
                  <a:pt x="6286" y="4895"/>
                </a:lnTo>
                <a:lnTo>
                  <a:pt x="6268" y="4985"/>
                </a:lnTo>
                <a:lnTo>
                  <a:pt x="6250" y="5057"/>
                </a:lnTo>
                <a:lnTo>
                  <a:pt x="6214" y="5130"/>
                </a:lnTo>
                <a:lnTo>
                  <a:pt x="6160" y="5202"/>
                </a:lnTo>
                <a:lnTo>
                  <a:pt x="6087" y="5238"/>
                </a:lnTo>
                <a:lnTo>
                  <a:pt x="6033" y="5292"/>
                </a:lnTo>
                <a:lnTo>
                  <a:pt x="5943" y="5310"/>
                </a:lnTo>
                <a:lnTo>
                  <a:pt x="5889" y="5310"/>
                </a:lnTo>
                <a:lnTo>
                  <a:pt x="5708" y="5328"/>
                </a:lnTo>
                <a:lnTo>
                  <a:pt x="5527" y="5382"/>
                </a:lnTo>
                <a:lnTo>
                  <a:pt x="5383" y="5473"/>
                </a:lnTo>
                <a:lnTo>
                  <a:pt x="5238" y="5581"/>
                </a:lnTo>
                <a:lnTo>
                  <a:pt x="5130" y="5726"/>
                </a:lnTo>
                <a:lnTo>
                  <a:pt x="5058" y="5870"/>
                </a:lnTo>
                <a:lnTo>
                  <a:pt x="5004" y="6051"/>
                </a:lnTo>
                <a:lnTo>
                  <a:pt x="4986" y="6231"/>
                </a:lnTo>
                <a:lnTo>
                  <a:pt x="5004" y="6412"/>
                </a:lnTo>
                <a:lnTo>
                  <a:pt x="5058" y="6575"/>
                </a:lnTo>
                <a:lnTo>
                  <a:pt x="5130" y="6737"/>
                </a:lnTo>
                <a:lnTo>
                  <a:pt x="5238" y="6864"/>
                </a:lnTo>
                <a:lnTo>
                  <a:pt x="5383" y="6990"/>
                </a:lnTo>
                <a:lnTo>
                  <a:pt x="5527" y="7062"/>
                </a:lnTo>
                <a:lnTo>
                  <a:pt x="5708" y="7116"/>
                </a:lnTo>
                <a:lnTo>
                  <a:pt x="5889" y="7134"/>
                </a:lnTo>
                <a:lnTo>
                  <a:pt x="10711" y="7134"/>
                </a:lnTo>
                <a:lnTo>
                  <a:pt x="10910" y="7116"/>
                </a:lnTo>
                <a:lnTo>
                  <a:pt x="11072" y="7062"/>
                </a:lnTo>
                <a:lnTo>
                  <a:pt x="11235" y="6990"/>
                </a:lnTo>
                <a:lnTo>
                  <a:pt x="11361" y="6864"/>
                </a:lnTo>
                <a:lnTo>
                  <a:pt x="11470" y="6737"/>
                </a:lnTo>
                <a:lnTo>
                  <a:pt x="11560" y="6575"/>
                </a:lnTo>
                <a:lnTo>
                  <a:pt x="11614" y="6412"/>
                </a:lnTo>
                <a:lnTo>
                  <a:pt x="11632" y="6231"/>
                </a:lnTo>
                <a:lnTo>
                  <a:pt x="11614" y="6051"/>
                </a:lnTo>
                <a:lnTo>
                  <a:pt x="11560" y="5870"/>
                </a:lnTo>
                <a:lnTo>
                  <a:pt x="11470" y="5726"/>
                </a:lnTo>
                <a:lnTo>
                  <a:pt x="11361" y="5581"/>
                </a:lnTo>
                <a:lnTo>
                  <a:pt x="11235" y="5473"/>
                </a:lnTo>
                <a:lnTo>
                  <a:pt x="11072" y="5382"/>
                </a:lnTo>
                <a:lnTo>
                  <a:pt x="10910" y="5328"/>
                </a:lnTo>
                <a:lnTo>
                  <a:pt x="10711" y="5310"/>
                </a:lnTo>
                <a:lnTo>
                  <a:pt x="8670" y="5310"/>
                </a:lnTo>
                <a:lnTo>
                  <a:pt x="8580" y="5292"/>
                </a:lnTo>
                <a:lnTo>
                  <a:pt x="8508" y="5238"/>
                </a:lnTo>
                <a:lnTo>
                  <a:pt x="8453" y="5202"/>
                </a:lnTo>
                <a:lnTo>
                  <a:pt x="8399" y="5130"/>
                </a:lnTo>
                <a:lnTo>
                  <a:pt x="8363" y="5057"/>
                </a:lnTo>
                <a:lnTo>
                  <a:pt x="8345" y="4985"/>
                </a:lnTo>
                <a:lnTo>
                  <a:pt x="8327" y="4895"/>
                </a:lnTo>
                <a:lnTo>
                  <a:pt x="8345" y="4823"/>
                </a:lnTo>
                <a:lnTo>
                  <a:pt x="8363" y="4732"/>
                </a:lnTo>
                <a:lnTo>
                  <a:pt x="8399" y="4660"/>
                </a:lnTo>
                <a:lnTo>
                  <a:pt x="8453" y="4606"/>
                </a:lnTo>
                <a:lnTo>
                  <a:pt x="8508" y="4552"/>
                </a:lnTo>
                <a:lnTo>
                  <a:pt x="8580" y="4516"/>
                </a:lnTo>
                <a:lnTo>
                  <a:pt x="8670" y="4497"/>
                </a:lnTo>
                <a:lnTo>
                  <a:pt x="8742" y="4479"/>
                </a:lnTo>
                <a:lnTo>
                  <a:pt x="14901" y="4479"/>
                </a:lnTo>
                <a:lnTo>
                  <a:pt x="15082" y="4461"/>
                </a:lnTo>
                <a:lnTo>
                  <a:pt x="15244" y="4407"/>
                </a:lnTo>
                <a:lnTo>
                  <a:pt x="15407" y="4335"/>
                </a:lnTo>
                <a:lnTo>
                  <a:pt x="15533" y="4208"/>
                </a:lnTo>
                <a:lnTo>
                  <a:pt x="15660" y="4082"/>
                </a:lnTo>
                <a:lnTo>
                  <a:pt x="15732" y="3920"/>
                </a:lnTo>
                <a:lnTo>
                  <a:pt x="15786" y="3757"/>
                </a:lnTo>
                <a:lnTo>
                  <a:pt x="15804" y="3576"/>
                </a:lnTo>
                <a:lnTo>
                  <a:pt x="15786" y="3396"/>
                </a:lnTo>
                <a:lnTo>
                  <a:pt x="15732" y="3215"/>
                </a:lnTo>
                <a:lnTo>
                  <a:pt x="15660" y="3071"/>
                </a:lnTo>
                <a:lnTo>
                  <a:pt x="15533" y="2926"/>
                </a:lnTo>
                <a:lnTo>
                  <a:pt x="15407" y="2818"/>
                </a:lnTo>
                <a:lnTo>
                  <a:pt x="15244" y="2727"/>
                </a:lnTo>
                <a:lnTo>
                  <a:pt x="15082" y="2673"/>
                </a:lnTo>
                <a:lnTo>
                  <a:pt x="14901" y="2655"/>
                </a:lnTo>
                <a:lnTo>
                  <a:pt x="14287" y="2655"/>
                </a:lnTo>
                <a:lnTo>
                  <a:pt x="14215" y="2619"/>
                </a:lnTo>
                <a:lnTo>
                  <a:pt x="14143" y="2583"/>
                </a:lnTo>
                <a:lnTo>
                  <a:pt x="14070" y="2547"/>
                </a:lnTo>
                <a:lnTo>
                  <a:pt x="14016" y="2475"/>
                </a:lnTo>
                <a:lnTo>
                  <a:pt x="13980" y="2402"/>
                </a:lnTo>
                <a:lnTo>
                  <a:pt x="13962" y="2330"/>
                </a:lnTo>
                <a:lnTo>
                  <a:pt x="13944" y="2240"/>
                </a:lnTo>
                <a:lnTo>
                  <a:pt x="13962" y="2168"/>
                </a:lnTo>
                <a:lnTo>
                  <a:pt x="13980" y="2077"/>
                </a:lnTo>
                <a:lnTo>
                  <a:pt x="14016" y="2005"/>
                </a:lnTo>
                <a:lnTo>
                  <a:pt x="14070" y="1951"/>
                </a:lnTo>
                <a:lnTo>
                  <a:pt x="14143" y="1897"/>
                </a:lnTo>
                <a:lnTo>
                  <a:pt x="14215" y="1860"/>
                </a:lnTo>
                <a:lnTo>
                  <a:pt x="14287" y="1842"/>
                </a:lnTo>
                <a:lnTo>
                  <a:pt x="14378" y="1824"/>
                </a:lnTo>
                <a:lnTo>
                  <a:pt x="17051" y="1824"/>
                </a:lnTo>
                <a:lnTo>
                  <a:pt x="17231" y="1806"/>
                </a:lnTo>
                <a:lnTo>
                  <a:pt x="17412" y="1752"/>
                </a:lnTo>
                <a:lnTo>
                  <a:pt x="17556" y="1662"/>
                </a:lnTo>
                <a:lnTo>
                  <a:pt x="17701" y="1553"/>
                </a:lnTo>
                <a:lnTo>
                  <a:pt x="17809" y="1427"/>
                </a:lnTo>
                <a:lnTo>
                  <a:pt x="17899" y="1264"/>
                </a:lnTo>
                <a:lnTo>
                  <a:pt x="17954" y="1102"/>
                </a:lnTo>
                <a:lnTo>
                  <a:pt x="17972" y="921"/>
                </a:lnTo>
                <a:lnTo>
                  <a:pt x="17954" y="741"/>
                </a:lnTo>
                <a:lnTo>
                  <a:pt x="17899" y="560"/>
                </a:lnTo>
                <a:lnTo>
                  <a:pt x="17809" y="398"/>
                </a:lnTo>
                <a:lnTo>
                  <a:pt x="17701" y="271"/>
                </a:lnTo>
                <a:lnTo>
                  <a:pt x="17556" y="163"/>
                </a:lnTo>
                <a:lnTo>
                  <a:pt x="17412" y="72"/>
                </a:lnTo>
                <a:lnTo>
                  <a:pt x="17231" y="18"/>
                </a:lnTo>
                <a:lnTo>
                  <a:pt x="17051" y="0"/>
                </a:lnTo>
                <a:close/>
              </a:path>
            </a:pathLst>
          </a:custGeom>
          <a:solidFill>
            <a:schemeClr val="lt1"/>
          </a:solidFill>
          <a:ln>
            <a:noFill/>
          </a:ln>
          <a:effectLst>
            <a:outerShdw blurRad="85725" dist="19050" dir="2400000" algn="bl" rotWithShape="0">
              <a:srgbClr val="A58164">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7" name="Google Shape;3297;p24"/>
          <p:cNvSpPr/>
          <p:nvPr/>
        </p:nvSpPr>
        <p:spPr>
          <a:xfrm>
            <a:off x="8299026" y="2950433"/>
            <a:ext cx="332193" cy="132589"/>
          </a:xfrm>
          <a:custGeom>
            <a:avLst/>
            <a:gdLst/>
            <a:ahLst/>
            <a:cxnLst/>
            <a:rect l="l" t="t" r="r" b="b"/>
            <a:pathLst>
              <a:path w="7371" h="2942" extrusionOk="0">
                <a:moveTo>
                  <a:pt x="1477" y="1"/>
                </a:moveTo>
                <a:lnTo>
                  <a:pt x="5894" y="1"/>
                </a:lnTo>
                <a:cubicBezTo>
                  <a:pt x="6716" y="1"/>
                  <a:pt x="7370" y="644"/>
                  <a:pt x="7370" y="1465"/>
                </a:cubicBezTo>
                <a:cubicBezTo>
                  <a:pt x="7370" y="2287"/>
                  <a:pt x="6716" y="2942"/>
                  <a:pt x="5894" y="2942"/>
                </a:cubicBezTo>
                <a:lnTo>
                  <a:pt x="1477" y="2942"/>
                </a:lnTo>
                <a:cubicBezTo>
                  <a:pt x="655" y="2942"/>
                  <a:pt x="0" y="2287"/>
                  <a:pt x="0" y="1465"/>
                </a:cubicBezTo>
                <a:cubicBezTo>
                  <a:pt x="0" y="656"/>
                  <a:pt x="655" y="1"/>
                  <a:pt x="1477" y="1"/>
                </a:cubicBezTo>
                <a:close/>
              </a:path>
            </a:pathLst>
          </a:custGeom>
          <a:solidFill>
            <a:schemeClr val="lt1"/>
          </a:solidFill>
          <a:ln>
            <a:noFill/>
          </a:ln>
          <a:effectLst>
            <a:outerShdw blurRad="71438" dist="9525" dir="120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8" name="Google Shape;3298;p24"/>
          <p:cNvSpPr txBox="1">
            <a:spLocks noGrp="1"/>
          </p:cNvSpPr>
          <p:nvPr>
            <p:ph type="title"/>
          </p:nvPr>
        </p:nvSpPr>
        <p:spPr>
          <a:xfrm>
            <a:off x="713232" y="374904"/>
            <a:ext cx="7717500" cy="4845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sz="28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and two columns 3">
  <p:cSld name="TITLE_AND_TWO_COLUMNS_1_1">
    <p:spTree>
      <p:nvGrpSpPr>
        <p:cNvPr id="1" name="Shape 3299"/>
        <p:cNvGrpSpPr/>
        <p:nvPr/>
      </p:nvGrpSpPr>
      <p:grpSpPr>
        <a:xfrm>
          <a:off x="0" y="0"/>
          <a:ext cx="0" cy="0"/>
          <a:chOff x="0" y="0"/>
          <a:chExt cx="0" cy="0"/>
        </a:xfrm>
      </p:grpSpPr>
      <p:sp>
        <p:nvSpPr>
          <p:cNvPr id="3300" name="Google Shape;3300;p25"/>
          <p:cNvSpPr txBox="1">
            <a:spLocks noGrp="1"/>
          </p:cNvSpPr>
          <p:nvPr>
            <p:ph type="subTitle" idx="1"/>
          </p:nvPr>
        </p:nvSpPr>
        <p:spPr>
          <a:xfrm>
            <a:off x="3103925" y="1556125"/>
            <a:ext cx="3760800" cy="3822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lt2"/>
              </a:buClr>
              <a:buSzPts val="1600"/>
              <a:buNone/>
              <a:defRPr sz="2200" b="1">
                <a:solidFill>
                  <a:schemeClr val="accent1"/>
                </a:solidFill>
                <a:latin typeface="Baloo 2"/>
                <a:ea typeface="Baloo 2"/>
                <a:cs typeface="Baloo 2"/>
                <a:sym typeface="Baloo 2"/>
              </a:defRPr>
            </a:lvl1pPr>
            <a:lvl2pPr lvl="1" rtl="0">
              <a:spcBef>
                <a:spcPts val="0"/>
              </a:spcBef>
              <a:spcAft>
                <a:spcPts val="0"/>
              </a:spcAft>
              <a:buClr>
                <a:schemeClr val="lt2"/>
              </a:buClr>
              <a:buSzPts val="1600"/>
              <a:buNone/>
              <a:defRPr>
                <a:solidFill>
                  <a:schemeClr val="lt2"/>
                </a:solidFill>
              </a:defRPr>
            </a:lvl2pPr>
            <a:lvl3pPr lvl="2" rtl="0">
              <a:spcBef>
                <a:spcPts val="0"/>
              </a:spcBef>
              <a:spcAft>
                <a:spcPts val="0"/>
              </a:spcAft>
              <a:buClr>
                <a:schemeClr val="lt2"/>
              </a:buClr>
              <a:buSzPts val="1600"/>
              <a:buNone/>
              <a:defRPr>
                <a:solidFill>
                  <a:schemeClr val="lt2"/>
                </a:solidFill>
              </a:defRPr>
            </a:lvl3pPr>
            <a:lvl4pPr lvl="3" rtl="0">
              <a:spcBef>
                <a:spcPts val="0"/>
              </a:spcBef>
              <a:spcAft>
                <a:spcPts val="0"/>
              </a:spcAft>
              <a:buClr>
                <a:schemeClr val="lt2"/>
              </a:buClr>
              <a:buSzPts val="1600"/>
              <a:buNone/>
              <a:defRPr>
                <a:solidFill>
                  <a:schemeClr val="lt2"/>
                </a:solidFill>
              </a:defRPr>
            </a:lvl4pPr>
            <a:lvl5pPr lvl="4" rtl="0">
              <a:spcBef>
                <a:spcPts val="0"/>
              </a:spcBef>
              <a:spcAft>
                <a:spcPts val="0"/>
              </a:spcAft>
              <a:buClr>
                <a:schemeClr val="lt2"/>
              </a:buClr>
              <a:buSzPts val="1600"/>
              <a:buNone/>
              <a:defRPr>
                <a:solidFill>
                  <a:schemeClr val="lt2"/>
                </a:solidFill>
              </a:defRPr>
            </a:lvl5pPr>
            <a:lvl6pPr lvl="5" rtl="0">
              <a:spcBef>
                <a:spcPts val="0"/>
              </a:spcBef>
              <a:spcAft>
                <a:spcPts val="0"/>
              </a:spcAft>
              <a:buClr>
                <a:schemeClr val="lt2"/>
              </a:buClr>
              <a:buSzPts val="1600"/>
              <a:buNone/>
              <a:defRPr>
                <a:solidFill>
                  <a:schemeClr val="lt2"/>
                </a:solidFill>
              </a:defRPr>
            </a:lvl6pPr>
            <a:lvl7pPr lvl="6" rtl="0">
              <a:spcBef>
                <a:spcPts val="0"/>
              </a:spcBef>
              <a:spcAft>
                <a:spcPts val="0"/>
              </a:spcAft>
              <a:buClr>
                <a:schemeClr val="lt2"/>
              </a:buClr>
              <a:buSzPts val="1600"/>
              <a:buNone/>
              <a:defRPr>
                <a:solidFill>
                  <a:schemeClr val="lt2"/>
                </a:solidFill>
              </a:defRPr>
            </a:lvl7pPr>
            <a:lvl8pPr lvl="7" rtl="0">
              <a:spcBef>
                <a:spcPts val="0"/>
              </a:spcBef>
              <a:spcAft>
                <a:spcPts val="0"/>
              </a:spcAft>
              <a:buClr>
                <a:schemeClr val="lt2"/>
              </a:buClr>
              <a:buSzPts val="1600"/>
              <a:buNone/>
              <a:defRPr>
                <a:solidFill>
                  <a:schemeClr val="lt2"/>
                </a:solidFill>
              </a:defRPr>
            </a:lvl8pPr>
            <a:lvl9pPr lvl="8" rtl="0">
              <a:spcBef>
                <a:spcPts val="0"/>
              </a:spcBef>
              <a:spcAft>
                <a:spcPts val="0"/>
              </a:spcAft>
              <a:buClr>
                <a:schemeClr val="lt2"/>
              </a:buClr>
              <a:buSzPts val="1600"/>
              <a:buNone/>
              <a:defRPr>
                <a:solidFill>
                  <a:schemeClr val="lt2"/>
                </a:solidFill>
              </a:defRPr>
            </a:lvl9pPr>
          </a:lstStyle>
          <a:p>
            <a:endParaRPr/>
          </a:p>
        </p:txBody>
      </p:sp>
      <p:sp>
        <p:nvSpPr>
          <p:cNvPr id="3301" name="Google Shape;3301;p25"/>
          <p:cNvSpPr txBox="1">
            <a:spLocks noGrp="1"/>
          </p:cNvSpPr>
          <p:nvPr>
            <p:ph type="subTitle" idx="2"/>
          </p:nvPr>
        </p:nvSpPr>
        <p:spPr>
          <a:xfrm>
            <a:off x="3103925" y="3130878"/>
            <a:ext cx="3760800" cy="3822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lt2"/>
              </a:buClr>
              <a:buSzPts val="1600"/>
              <a:buNone/>
              <a:defRPr sz="2200" b="1">
                <a:solidFill>
                  <a:schemeClr val="accent1"/>
                </a:solidFill>
                <a:latin typeface="Baloo 2"/>
                <a:ea typeface="Baloo 2"/>
                <a:cs typeface="Baloo 2"/>
                <a:sym typeface="Baloo 2"/>
              </a:defRPr>
            </a:lvl1pPr>
            <a:lvl2pPr lvl="1" rtl="0">
              <a:spcBef>
                <a:spcPts val="0"/>
              </a:spcBef>
              <a:spcAft>
                <a:spcPts val="0"/>
              </a:spcAft>
              <a:buClr>
                <a:schemeClr val="lt2"/>
              </a:buClr>
              <a:buSzPts val="1600"/>
              <a:buNone/>
              <a:defRPr>
                <a:solidFill>
                  <a:schemeClr val="lt2"/>
                </a:solidFill>
              </a:defRPr>
            </a:lvl2pPr>
            <a:lvl3pPr lvl="2" rtl="0">
              <a:spcBef>
                <a:spcPts val="0"/>
              </a:spcBef>
              <a:spcAft>
                <a:spcPts val="0"/>
              </a:spcAft>
              <a:buClr>
                <a:schemeClr val="lt2"/>
              </a:buClr>
              <a:buSzPts val="1600"/>
              <a:buNone/>
              <a:defRPr>
                <a:solidFill>
                  <a:schemeClr val="lt2"/>
                </a:solidFill>
              </a:defRPr>
            </a:lvl3pPr>
            <a:lvl4pPr lvl="3" rtl="0">
              <a:spcBef>
                <a:spcPts val="0"/>
              </a:spcBef>
              <a:spcAft>
                <a:spcPts val="0"/>
              </a:spcAft>
              <a:buClr>
                <a:schemeClr val="lt2"/>
              </a:buClr>
              <a:buSzPts val="1600"/>
              <a:buNone/>
              <a:defRPr>
                <a:solidFill>
                  <a:schemeClr val="lt2"/>
                </a:solidFill>
              </a:defRPr>
            </a:lvl4pPr>
            <a:lvl5pPr lvl="4" rtl="0">
              <a:spcBef>
                <a:spcPts val="0"/>
              </a:spcBef>
              <a:spcAft>
                <a:spcPts val="0"/>
              </a:spcAft>
              <a:buClr>
                <a:schemeClr val="lt2"/>
              </a:buClr>
              <a:buSzPts val="1600"/>
              <a:buNone/>
              <a:defRPr>
                <a:solidFill>
                  <a:schemeClr val="lt2"/>
                </a:solidFill>
              </a:defRPr>
            </a:lvl5pPr>
            <a:lvl6pPr lvl="5" rtl="0">
              <a:spcBef>
                <a:spcPts val="0"/>
              </a:spcBef>
              <a:spcAft>
                <a:spcPts val="0"/>
              </a:spcAft>
              <a:buClr>
                <a:schemeClr val="lt2"/>
              </a:buClr>
              <a:buSzPts val="1600"/>
              <a:buNone/>
              <a:defRPr>
                <a:solidFill>
                  <a:schemeClr val="lt2"/>
                </a:solidFill>
              </a:defRPr>
            </a:lvl6pPr>
            <a:lvl7pPr lvl="6" rtl="0">
              <a:spcBef>
                <a:spcPts val="0"/>
              </a:spcBef>
              <a:spcAft>
                <a:spcPts val="0"/>
              </a:spcAft>
              <a:buClr>
                <a:schemeClr val="lt2"/>
              </a:buClr>
              <a:buSzPts val="1600"/>
              <a:buNone/>
              <a:defRPr>
                <a:solidFill>
                  <a:schemeClr val="lt2"/>
                </a:solidFill>
              </a:defRPr>
            </a:lvl7pPr>
            <a:lvl8pPr lvl="7" rtl="0">
              <a:spcBef>
                <a:spcPts val="0"/>
              </a:spcBef>
              <a:spcAft>
                <a:spcPts val="0"/>
              </a:spcAft>
              <a:buClr>
                <a:schemeClr val="lt2"/>
              </a:buClr>
              <a:buSzPts val="1600"/>
              <a:buNone/>
              <a:defRPr>
                <a:solidFill>
                  <a:schemeClr val="lt2"/>
                </a:solidFill>
              </a:defRPr>
            </a:lvl8pPr>
            <a:lvl9pPr lvl="8" rtl="0">
              <a:spcBef>
                <a:spcPts val="0"/>
              </a:spcBef>
              <a:spcAft>
                <a:spcPts val="0"/>
              </a:spcAft>
              <a:buClr>
                <a:schemeClr val="lt2"/>
              </a:buClr>
              <a:buSzPts val="1600"/>
              <a:buNone/>
              <a:defRPr>
                <a:solidFill>
                  <a:schemeClr val="lt2"/>
                </a:solidFill>
              </a:defRPr>
            </a:lvl9pPr>
          </a:lstStyle>
          <a:p>
            <a:endParaRPr/>
          </a:p>
        </p:txBody>
      </p:sp>
      <p:sp>
        <p:nvSpPr>
          <p:cNvPr id="3302" name="Google Shape;3302;p25"/>
          <p:cNvSpPr txBox="1">
            <a:spLocks noGrp="1"/>
          </p:cNvSpPr>
          <p:nvPr>
            <p:ph type="subTitle" idx="3"/>
          </p:nvPr>
        </p:nvSpPr>
        <p:spPr>
          <a:xfrm>
            <a:off x="3103925" y="1797475"/>
            <a:ext cx="3760800" cy="702600"/>
          </a:xfrm>
          <a:prstGeom prst="rect">
            <a:avLst/>
          </a:prstGeom>
        </p:spPr>
        <p:txBody>
          <a:bodyPr spcFirstLastPara="1" wrap="square" lIns="91425" tIns="91425" rIns="91425" bIns="91425" anchor="t" anchorCtr="0">
            <a:noAutofit/>
          </a:bodyPr>
          <a:lstStyle>
            <a:lvl1pPr lvl="0" rtl="0">
              <a:spcBef>
                <a:spcPts val="0"/>
              </a:spcBef>
              <a:spcAft>
                <a:spcPts val="0"/>
              </a:spcAft>
              <a:buSzPts val="1600"/>
              <a:buNone/>
              <a:defRPr sz="1600"/>
            </a:lvl1pPr>
            <a:lvl2pPr lvl="1" algn="ctr" rtl="0">
              <a:spcBef>
                <a:spcPts val="0"/>
              </a:spcBef>
              <a:spcAft>
                <a:spcPts val="0"/>
              </a:spcAft>
              <a:buSzPts val="1600"/>
              <a:buNone/>
              <a:defRPr/>
            </a:lvl2pPr>
            <a:lvl3pPr lvl="2" algn="ctr" rtl="0">
              <a:spcBef>
                <a:spcPts val="0"/>
              </a:spcBef>
              <a:spcAft>
                <a:spcPts val="0"/>
              </a:spcAft>
              <a:buSzPts val="1600"/>
              <a:buNone/>
              <a:defRPr/>
            </a:lvl3pPr>
            <a:lvl4pPr lvl="3" algn="ctr" rtl="0">
              <a:spcBef>
                <a:spcPts val="0"/>
              </a:spcBef>
              <a:spcAft>
                <a:spcPts val="0"/>
              </a:spcAft>
              <a:buSzPts val="1600"/>
              <a:buNone/>
              <a:defRPr/>
            </a:lvl4pPr>
            <a:lvl5pPr lvl="4" algn="ctr" rtl="0">
              <a:spcBef>
                <a:spcPts val="0"/>
              </a:spcBef>
              <a:spcAft>
                <a:spcPts val="0"/>
              </a:spcAft>
              <a:buSzPts val="1600"/>
              <a:buNone/>
              <a:defRPr/>
            </a:lvl5pPr>
            <a:lvl6pPr lvl="5" algn="ctr" rtl="0">
              <a:spcBef>
                <a:spcPts val="0"/>
              </a:spcBef>
              <a:spcAft>
                <a:spcPts val="0"/>
              </a:spcAft>
              <a:buSzPts val="1600"/>
              <a:buNone/>
              <a:defRPr/>
            </a:lvl6pPr>
            <a:lvl7pPr lvl="6" algn="ctr" rtl="0">
              <a:spcBef>
                <a:spcPts val="0"/>
              </a:spcBef>
              <a:spcAft>
                <a:spcPts val="0"/>
              </a:spcAft>
              <a:buSzPts val="1600"/>
              <a:buNone/>
              <a:defRPr/>
            </a:lvl7pPr>
            <a:lvl8pPr lvl="7" algn="ctr" rtl="0">
              <a:spcBef>
                <a:spcPts val="0"/>
              </a:spcBef>
              <a:spcAft>
                <a:spcPts val="0"/>
              </a:spcAft>
              <a:buSzPts val="1600"/>
              <a:buNone/>
              <a:defRPr/>
            </a:lvl8pPr>
            <a:lvl9pPr lvl="8" algn="ctr" rtl="0">
              <a:spcBef>
                <a:spcPts val="0"/>
              </a:spcBef>
              <a:spcAft>
                <a:spcPts val="0"/>
              </a:spcAft>
              <a:buSzPts val="1600"/>
              <a:buNone/>
              <a:defRPr/>
            </a:lvl9pPr>
          </a:lstStyle>
          <a:p>
            <a:endParaRPr/>
          </a:p>
        </p:txBody>
      </p:sp>
      <p:sp>
        <p:nvSpPr>
          <p:cNvPr id="3303" name="Google Shape;3303;p25"/>
          <p:cNvSpPr txBox="1">
            <a:spLocks noGrp="1"/>
          </p:cNvSpPr>
          <p:nvPr>
            <p:ph type="subTitle" idx="4"/>
          </p:nvPr>
        </p:nvSpPr>
        <p:spPr>
          <a:xfrm>
            <a:off x="3103925" y="3354425"/>
            <a:ext cx="3760800" cy="702600"/>
          </a:xfrm>
          <a:prstGeom prst="rect">
            <a:avLst/>
          </a:prstGeom>
        </p:spPr>
        <p:txBody>
          <a:bodyPr spcFirstLastPara="1" wrap="square" lIns="91425" tIns="91425" rIns="91425" bIns="91425" anchor="t" anchorCtr="0">
            <a:noAutofit/>
          </a:bodyPr>
          <a:lstStyle>
            <a:lvl1pPr lvl="0" rtl="0">
              <a:spcBef>
                <a:spcPts val="0"/>
              </a:spcBef>
              <a:spcAft>
                <a:spcPts val="0"/>
              </a:spcAft>
              <a:buSzPts val="1600"/>
              <a:buNone/>
              <a:defRPr sz="1600"/>
            </a:lvl1pPr>
            <a:lvl2pPr lvl="1" algn="ctr" rtl="0">
              <a:spcBef>
                <a:spcPts val="0"/>
              </a:spcBef>
              <a:spcAft>
                <a:spcPts val="0"/>
              </a:spcAft>
              <a:buSzPts val="1600"/>
              <a:buNone/>
              <a:defRPr/>
            </a:lvl2pPr>
            <a:lvl3pPr lvl="2" algn="ctr" rtl="0">
              <a:spcBef>
                <a:spcPts val="0"/>
              </a:spcBef>
              <a:spcAft>
                <a:spcPts val="0"/>
              </a:spcAft>
              <a:buSzPts val="1600"/>
              <a:buNone/>
              <a:defRPr/>
            </a:lvl3pPr>
            <a:lvl4pPr lvl="3" algn="ctr" rtl="0">
              <a:spcBef>
                <a:spcPts val="0"/>
              </a:spcBef>
              <a:spcAft>
                <a:spcPts val="0"/>
              </a:spcAft>
              <a:buSzPts val="1600"/>
              <a:buNone/>
              <a:defRPr/>
            </a:lvl4pPr>
            <a:lvl5pPr lvl="4" algn="ctr" rtl="0">
              <a:spcBef>
                <a:spcPts val="0"/>
              </a:spcBef>
              <a:spcAft>
                <a:spcPts val="0"/>
              </a:spcAft>
              <a:buSzPts val="1600"/>
              <a:buNone/>
              <a:defRPr/>
            </a:lvl5pPr>
            <a:lvl6pPr lvl="5" algn="ctr" rtl="0">
              <a:spcBef>
                <a:spcPts val="0"/>
              </a:spcBef>
              <a:spcAft>
                <a:spcPts val="0"/>
              </a:spcAft>
              <a:buSzPts val="1600"/>
              <a:buNone/>
              <a:defRPr/>
            </a:lvl6pPr>
            <a:lvl7pPr lvl="6" algn="ctr" rtl="0">
              <a:spcBef>
                <a:spcPts val="0"/>
              </a:spcBef>
              <a:spcAft>
                <a:spcPts val="0"/>
              </a:spcAft>
              <a:buSzPts val="1600"/>
              <a:buNone/>
              <a:defRPr/>
            </a:lvl7pPr>
            <a:lvl8pPr lvl="7" algn="ctr" rtl="0">
              <a:spcBef>
                <a:spcPts val="0"/>
              </a:spcBef>
              <a:spcAft>
                <a:spcPts val="0"/>
              </a:spcAft>
              <a:buSzPts val="1600"/>
              <a:buNone/>
              <a:defRPr/>
            </a:lvl8pPr>
            <a:lvl9pPr lvl="8" algn="ctr" rtl="0">
              <a:spcBef>
                <a:spcPts val="0"/>
              </a:spcBef>
              <a:spcAft>
                <a:spcPts val="0"/>
              </a:spcAft>
              <a:buSzPts val="1600"/>
              <a:buNone/>
              <a:defRPr/>
            </a:lvl9pPr>
          </a:lstStyle>
          <a:p>
            <a:endParaRPr/>
          </a:p>
        </p:txBody>
      </p:sp>
      <p:sp>
        <p:nvSpPr>
          <p:cNvPr id="3304" name="Google Shape;3304;p25"/>
          <p:cNvSpPr/>
          <p:nvPr/>
        </p:nvSpPr>
        <p:spPr>
          <a:xfrm>
            <a:off x="175" y="3334850"/>
            <a:ext cx="2461640" cy="1808620"/>
          </a:xfrm>
          <a:custGeom>
            <a:avLst/>
            <a:gdLst/>
            <a:ahLst/>
            <a:cxnLst/>
            <a:rect l="l" t="t" r="r" b="b"/>
            <a:pathLst>
              <a:path w="45424" h="33374" extrusionOk="0">
                <a:moveTo>
                  <a:pt x="1" y="0"/>
                </a:moveTo>
                <a:cubicBezTo>
                  <a:pt x="1144" y="334"/>
                  <a:pt x="2442" y="858"/>
                  <a:pt x="4180" y="1965"/>
                </a:cubicBezTo>
                <a:cubicBezTo>
                  <a:pt x="9335" y="5287"/>
                  <a:pt x="8085" y="7239"/>
                  <a:pt x="13252" y="10561"/>
                </a:cubicBezTo>
                <a:cubicBezTo>
                  <a:pt x="18396" y="13871"/>
                  <a:pt x="19658" y="11931"/>
                  <a:pt x="24813" y="15240"/>
                </a:cubicBezTo>
                <a:cubicBezTo>
                  <a:pt x="29957" y="18562"/>
                  <a:pt x="28707" y="20515"/>
                  <a:pt x="33862" y="23837"/>
                </a:cubicBezTo>
                <a:cubicBezTo>
                  <a:pt x="39006" y="27147"/>
                  <a:pt x="40280" y="25206"/>
                  <a:pt x="45423" y="28516"/>
                </a:cubicBezTo>
                <a:lnTo>
                  <a:pt x="42304" y="33374"/>
                </a:lnTo>
                <a:lnTo>
                  <a:pt x="1" y="33374"/>
                </a:ln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5" name="Google Shape;3305;p25"/>
          <p:cNvSpPr/>
          <p:nvPr/>
        </p:nvSpPr>
        <p:spPr>
          <a:xfrm flipH="1">
            <a:off x="7745706" y="4190099"/>
            <a:ext cx="1398117" cy="764283"/>
          </a:xfrm>
          <a:custGeom>
            <a:avLst/>
            <a:gdLst/>
            <a:ahLst/>
            <a:cxnLst/>
            <a:rect l="l" t="t" r="r" b="b"/>
            <a:pathLst>
              <a:path w="20278" h="11085" extrusionOk="0">
                <a:moveTo>
                  <a:pt x="1" y="11073"/>
                </a:moveTo>
                <a:lnTo>
                  <a:pt x="1" y="512"/>
                </a:lnTo>
                <a:cubicBezTo>
                  <a:pt x="977" y="179"/>
                  <a:pt x="2037" y="0"/>
                  <a:pt x="3132" y="0"/>
                </a:cubicBezTo>
                <a:cubicBezTo>
                  <a:pt x="7537" y="0"/>
                  <a:pt x="11264" y="2953"/>
                  <a:pt x="12455" y="7025"/>
                </a:cubicBezTo>
                <a:cubicBezTo>
                  <a:pt x="15681" y="7037"/>
                  <a:pt x="18527" y="8632"/>
                  <a:pt x="20277" y="11085"/>
                </a:cubicBezTo>
                <a:lnTo>
                  <a:pt x="1" y="11085"/>
                </a:ln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06" name="Google Shape;3306;p25"/>
          <p:cNvGrpSpPr/>
          <p:nvPr/>
        </p:nvGrpSpPr>
        <p:grpSpPr>
          <a:xfrm flipH="1">
            <a:off x="180" y="832004"/>
            <a:ext cx="1727917" cy="1033512"/>
            <a:chOff x="3731285" y="2446481"/>
            <a:chExt cx="1216415" cy="727569"/>
          </a:xfrm>
        </p:grpSpPr>
        <p:grpSp>
          <p:nvGrpSpPr>
            <p:cNvPr id="3307" name="Google Shape;3307;p25"/>
            <p:cNvGrpSpPr/>
            <p:nvPr/>
          </p:nvGrpSpPr>
          <p:grpSpPr>
            <a:xfrm>
              <a:off x="3773125" y="2504900"/>
              <a:ext cx="1174575" cy="669150"/>
              <a:chOff x="3773125" y="2504900"/>
              <a:chExt cx="1174575" cy="669150"/>
            </a:xfrm>
          </p:grpSpPr>
          <p:sp>
            <p:nvSpPr>
              <p:cNvPr id="3308" name="Google Shape;3308;p25"/>
              <p:cNvSpPr/>
              <p:nvPr/>
            </p:nvSpPr>
            <p:spPr>
              <a:xfrm>
                <a:off x="4124950" y="2843925"/>
                <a:ext cx="368825" cy="38725"/>
              </a:xfrm>
              <a:custGeom>
                <a:avLst/>
                <a:gdLst/>
                <a:ahLst/>
                <a:cxnLst/>
                <a:rect l="l" t="t" r="r" b="b"/>
                <a:pathLst>
                  <a:path w="14753" h="1549" extrusionOk="0">
                    <a:moveTo>
                      <a:pt x="14753" y="1310"/>
                    </a:moveTo>
                    <a:cubicBezTo>
                      <a:pt x="14753" y="1310"/>
                      <a:pt x="9347" y="1322"/>
                      <a:pt x="6704" y="1549"/>
                    </a:cubicBezTo>
                    <a:lnTo>
                      <a:pt x="1" y="1251"/>
                    </a:lnTo>
                    <a:lnTo>
                      <a:pt x="263" y="882"/>
                    </a:lnTo>
                    <a:lnTo>
                      <a:pt x="5740" y="870"/>
                    </a:lnTo>
                    <a:cubicBezTo>
                      <a:pt x="7204" y="548"/>
                      <a:pt x="11121" y="1"/>
                      <a:pt x="11121" y="1"/>
                    </a:cubicBezTo>
                    <a:cubicBezTo>
                      <a:pt x="11121" y="1"/>
                      <a:pt x="13134" y="632"/>
                      <a:pt x="14753" y="1310"/>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9" name="Google Shape;3309;p25"/>
              <p:cNvSpPr/>
              <p:nvPr/>
            </p:nvSpPr>
            <p:spPr>
              <a:xfrm>
                <a:off x="3972275" y="2545075"/>
                <a:ext cx="61025" cy="110775"/>
              </a:xfrm>
              <a:custGeom>
                <a:avLst/>
                <a:gdLst/>
                <a:ahLst/>
                <a:cxnLst/>
                <a:rect l="l" t="t" r="r" b="b"/>
                <a:pathLst>
                  <a:path w="2441" h="4431" extrusionOk="0">
                    <a:moveTo>
                      <a:pt x="179" y="1"/>
                    </a:moveTo>
                    <a:lnTo>
                      <a:pt x="0" y="1"/>
                    </a:lnTo>
                    <a:lnTo>
                      <a:pt x="1298" y="3799"/>
                    </a:lnTo>
                    <a:lnTo>
                      <a:pt x="2441" y="4430"/>
                    </a:lnTo>
                    <a:cubicBezTo>
                      <a:pt x="2441" y="4406"/>
                      <a:pt x="988" y="1787"/>
                      <a:pt x="179" y="1"/>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0" name="Google Shape;3310;p25"/>
              <p:cNvSpPr/>
              <p:nvPr/>
            </p:nvSpPr>
            <p:spPr>
              <a:xfrm>
                <a:off x="4563700" y="2570975"/>
                <a:ext cx="93500" cy="237275"/>
              </a:xfrm>
              <a:custGeom>
                <a:avLst/>
                <a:gdLst/>
                <a:ahLst/>
                <a:cxnLst/>
                <a:rect l="l" t="t" r="r" b="b"/>
                <a:pathLst>
                  <a:path w="3740" h="9491" extrusionOk="0">
                    <a:moveTo>
                      <a:pt x="3739" y="9490"/>
                    </a:moveTo>
                    <a:cubicBezTo>
                      <a:pt x="3739" y="9490"/>
                      <a:pt x="2263" y="6752"/>
                      <a:pt x="1918" y="4882"/>
                    </a:cubicBezTo>
                    <a:cubicBezTo>
                      <a:pt x="1013" y="2799"/>
                      <a:pt x="191" y="1"/>
                      <a:pt x="191" y="1"/>
                    </a:cubicBezTo>
                    <a:lnTo>
                      <a:pt x="1" y="1"/>
                    </a:lnTo>
                    <a:lnTo>
                      <a:pt x="1287" y="4823"/>
                    </a:lnTo>
                    <a:cubicBezTo>
                      <a:pt x="1489" y="5716"/>
                      <a:pt x="1775" y="8157"/>
                      <a:pt x="1775" y="8157"/>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1" name="Google Shape;3311;p25"/>
              <p:cNvSpPr/>
              <p:nvPr/>
            </p:nvSpPr>
            <p:spPr>
              <a:xfrm>
                <a:off x="3777900" y="2708800"/>
                <a:ext cx="428650" cy="56875"/>
              </a:xfrm>
              <a:custGeom>
                <a:avLst/>
                <a:gdLst/>
                <a:ahLst/>
                <a:cxnLst/>
                <a:rect l="l" t="t" r="r" b="b"/>
                <a:pathLst>
                  <a:path w="17146" h="2275" extrusionOk="0">
                    <a:moveTo>
                      <a:pt x="17145" y="2274"/>
                    </a:moveTo>
                    <a:cubicBezTo>
                      <a:pt x="17145" y="2274"/>
                      <a:pt x="10228" y="1489"/>
                      <a:pt x="7608" y="1441"/>
                    </a:cubicBezTo>
                    <a:cubicBezTo>
                      <a:pt x="3013" y="703"/>
                      <a:pt x="0" y="358"/>
                      <a:pt x="0" y="358"/>
                    </a:cubicBezTo>
                    <a:lnTo>
                      <a:pt x="286" y="0"/>
                    </a:lnTo>
                    <a:lnTo>
                      <a:pt x="7727" y="750"/>
                    </a:lnTo>
                    <a:cubicBezTo>
                      <a:pt x="9954" y="655"/>
                      <a:pt x="14014" y="619"/>
                      <a:pt x="14014" y="619"/>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2" name="Google Shape;3312;p25"/>
              <p:cNvSpPr/>
              <p:nvPr/>
            </p:nvSpPr>
            <p:spPr>
              <a:xfrm>
                <a:off x="4355650" y="2548950"/>
                <a:ext cx="437875" cy="381625"/>
              </a:xfrm>
              <a:custGeom>
                <a:avLst/>
                <a:gdLst/>
                <a:ahLst/>
                <a:cxnLst/>
                <a:rect l="l" t="t" r="r" b="b"/>
                <a:pathLst>
                  <a:path w="17515" h="15265" extrusionOk="0">
                    <a:moveTo>
                      <a:pt x="17514" y="15264"/>
                    </a:moveTo>
                    <a:lnTo>
                      <a:pt x="10966" y="9014"/>
                    </a:lnTo>
                    <a:cubicBezTo>
                      <a:pt x="6858" y="6013"/>
                      <a:pt x="3048" y="3156"/>
                      <a:pt x="203" y="1"/>
                    </a:cubicBezTo>
                    <a:lnTo>
                      <a:pt x="0" y="406"/>
                    </a:lnTo>
                    <a:cubicBezTo>
                      <a:pt x="0" y="406"/>
                      <a:pt x="5275" y="5799"/>
                      <a:pt x="9430" y="9419"/>
                    </a:cubicBezTo>
                    <a:cubicBezTo>
                      <a:pt x="11799" y="12455"/>
                      <a:pt x="13038" y="14050"/>
                      <a:pt x="13038" y="14050"/>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3" name="Google Shape;3313;p25"/>
              <p:cNvSpPr/>
              <p:nvPr/>
            </p:nvSpPr>
            <p:spPr>
              <a:xfrm>
                <a:off x="3773125" y="2504900"/>
                <a:ext cx="1174575" cy="669150"/>
              </a:xfrm>
              <a:custGeom>
                <a:avLst/>
                <a:gdLst/>
                <a:ahLst/>
                <a:cxnLst/>
                <a:rect l="l" t="t" r="r" b="b"/>
                <a:pathLst>
                  <a:path w="46983" h="26766" extrusionOk="0">
                    <a:moveTo>
                      <a:pt x="46971" y="26766"/>
                    </a:moveTo>
                    <a:lnTo>
                      <a:pt x="33053" y="17026"/>
                    </a:lnTo>
                    <a:cubicBezTo>
                      <a:pt x="29838" y="15931"/>
                      <a:pt x="27433" y="14729"/>
                      <a:pt x="27433" y="14729"/>
                    </a:cubicBezTo>
                    <a:cubicBezTo>
                      <a:pt x="23932" y="14157"/>
                      <a:pt x="15527" y="10109"/>
                      <a:pt x="15527" y="10109"/>
                    </a:cubicBezTo>
                    <a:cubicBezTo>
                      <a:pt x="12550" y="8156"/>
                      <a:pt x="1561" y="1048"/>
                      <a:pt x="1" y="179"/>
                    </a:cubicBezTo>
                    <a:lnTo>
                      <a:pt x="656" y="1"/>
                    </a:lnTo>
                    <a:lnTo>
                      <a:pt x="15884" y="8990"/>
                    </a:lnTo>
                    <a:cubicBezTo>
                      <a:pt x="19646" y="10704"/>
                      <a:pt x="24397" y="11788"/>
                      <a:pt x="27457" y="12252"/>
                    </a:cubicBezTo>
                    <a:cubicBezTo>
                      <a:pt x="33267" y="13776"/>
                      <a:pt x="39149" y="15788"/>
                      <a:pt x="39149" y="15788"/>
                    </a:cubicBezTo>
                    <a:cubicBezTo>
                      <a:pt x="43994" y="18205"/>
                      <a:pt x="46983" y="19527"/>
                      <a:pt x="46983" y="19527"/>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14" name="Google Shape;3314;p25"/>
            <p:cNvSpPr/>
            <p:nvPr/>
          </p:nvSpPr>
          <p:spPr>
            <a:xfrm rot="-1546704">
              <a:off x="4189750" y="2891071"/>
              <a:ext cx="127127" cy="91402"/>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5" name="Google Shape;3315;p25"/>
            <p:cNvSpPr/>
            <p:nvPr/>
          </p:nvSpPr>
          <p:spPr>
            <a:xfrm rot="7303634">
              <a:off x="3978702" y="2510792"/>
              <a:ext cx="127131" cy="91404"/>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6" name="Google Shape;3316;p25"/>
            <p:cNvSpPr/>
            <p:nvPr/>
          </p:nvSpPr>
          <p:spPr>
            <a:xfrm rot="10051217">
              <a:off x="3834461" y="2745740"/>
              <a:ext cx="127129" cy="91403"/>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7" name="Google Shape;3317;p25"/>
            <p:cNvSpPr/>
            <p:nvPr/>
          </p:nvSpPr>
          <p:spPr>
            <a:xfrm rot="8370820">
              <a:off x="4592145" y="2587404"/>
              <a:ext cx="127132" cy="91405"/>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8" name="Google Shape;3318;p25"/>
            <p:cNvSpPr/>
            <p:nvPr/>
          </p:nvSpPr>
          <p:spPr>
            <a:xfrm rot="636863">
              <a:off x="4368878" y="2673765"/>
              <a:ext cx="127126" cy="91401"/>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9" name="Google Shape;3319;p25"/>
            <p:cNvSpPr/>
            <p:nvPr/>
          </p:nvSpPr>
          <p:spPr>
            <a:xfrm rot="647990">
              <a:off x="3738723" y="2545245"/>
              <a:ext cx="127140" cy="91410"/>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0" name="Google Shape;3320;p25"/>
            <p:cNvSpPr/>
            <p:nvPr/>
          </p:nvSpPr>
          <p:spPr>
            <a:xfrm rot="7108616">
              <a:off x="4361631" y="2478443"/>
              <a:ext cx="127124" cy="91399"/>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21" name="Google Shape;3321;p25"/>
          <p:cNvGrpSpPr/>
          <p:nvPr/>
        </p:nvGrpSpPr>
        <p:grpSpPr>
          <a:xfrm>
            <a:off x="7415905" y="3013304"/>
            <a:ext cx="1727917" cy="1033512"/>
            <a:chOff x="3731285" y="2446481"/>
            <a:chExt cx="1216415" cy="727569"/>
          </a:xfrm>
        </p:grpSpPr>
        <p:grpSp>
          <p:nvGrpSpPr>
            <p:cNvPr id="3322" name="Google Shape;3322;p25"/>
            <p:cNvGrpSpPr/>
            <p:nvPr/>
          </p:nvGrpSpPr>
          <p:grpSpPr>
            <a:xfrm>
              <a:off x="3773125" y="2504900"/>
              <a:ext cx="1174575" cy="669150"/>
              <a:chOff x="3773125" y="2504900"/>
              <a:chExt cx="1174575" cy="669150"/>
            </a:xfrm>
          </p:grpSpPr>
          <p:sp>
            <p:nvSpPr>
              <p:cNvPr id="3323" name="Google Shape;3323;p25"/>
              <p:cNvSpPr/>
              <p:nvPr/>
            </p:nvSpPr>
            <p:spPr>
              <a:xfrm>
                <a:off x="4124950" y="2843925"/>
                <a:ext cx="368825" cy="38725"/>
              </a:xfrm>
              <a:custGeom>
                <a:avLst/>
                <a:gdLst/>
                <a:ahLst/>
                <a:cxnLst/>
                <a:rect l="l" t="t" r="r" b="b"/>
                <a:pathLst>
                  <a:path w="14753" h="1549" extrusionOk="0">
                    <a:moveTo>
                      <a:pt x="14753" y="1310"/>
                    </a:moveTo>
                    <a:cubicBezTo>
                      <a:pt x="14753" y="1310"/>
                      <a:pt x="9347" y="1322"/>
                      <a:pt x="6704" y="1549"/>
                    </a:cubicBezTo>
                    <a:lnTo>
                      <a:pt x="1" y="1251"/>
                    </a:lnTo>
                    <a:lnTo>
                      <a:pt x="263" y="882"/>
                    </a:lnTo>
                    <a:lnTo>
                      <a:pt x="5740" y="870"/>
                    </a:lnTo>
                    <a:cubicBezTo>
                      <a:pt x="7204" y="548"/>
                      <a:pt x="11121" y="1"/>
                      <a:pt x="11121" y="1"/>
                    </a:cubicBezTo>
                    <a:cubicBezTo>
                      <a:pt x="11121" y="1"/>
                      <a:pt x="13134" y="632"/>
                      <a:pt x="14753" y="1310"/>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4" name="Google Shape;3324;p25"/>
              <p:cNvSpPr/>
              <p:nvPr/>
            </p:nvSpPr>
            <p:spPr>
              <a:xfrm>
                <a:off x="3972275" y="2545075"/>
                <a:ext cx="61025" cy="110775"/>
              </a:xfrm>
              <a:custGeom>
                <a:avLst/>
                <a:gdLst/>
                <a:ahLst/>
                <a:cxnLst/>
                <a:rect l="l" t="t" r="r" b="b"/>
                <a:pathLst>
                  <a:path w="2441" h="4431" extrusionOk="0">
                    <a:moveTo>
                      <a:pt x="179" y="1"/>
                    </a:moveTo>
                    <a:lnTo>
                      <a:pt x="0" y="1"/>
                    </a:lnTo>
                    <a:lnTo>
                      <a:pt x="1298" y="3799"/>
                    </a:lnTo>
                    <a:lnTo>
                      <a:pt x="2441" y="4430"/>
                    </a:lnTo>
                    <a:cubicBezTo>
                      <a:pt x="2441" y="4406"/>
                      <a:pt x="988" y="1787"/>
                      <a:pt x="179" y="1"/>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5" name="Google Shape;3325;p25"/>
              <p:cNvSpPr/>
              <p:nvPr/>
            </p:nvSpPr>
            <p:spPr>
              <a:xfrm>
                <a:off x="4563700" y="2570975"/>
                <a:ext cx="93500" cy="237275"/>
              </a:xfrm>
              <a:custGeom>
                <a:avLst/>
                <a:gdLst/>
                <a:ahLst/>
                <a:cxnLst/>
                <a:rect l="l" t="t" r="r" b="b"/>
                <a:pathLst>
                  <a:path w="3740" h="9491" extrusionOk="0">
                    <a:moveTo>
                      <a:pt x="3739" y="9490"/>
                    </a:moveTo>
                    <a:cubicBezTo>
                      <a:pt x="3739" y="9490"/>
                      <a:pt x="2263" y="6752"/>
                      <a:pt x="1918" y="4882"/>
                    </a:cubicBezTo>
                    <a:cubicBezTo>
                      <a:pt x="1013" y="2799"/>
                      <a:pt x="191" y="1"/>
                      <a:pt x="191" y="1"/>
                    </a:cubicBezTo>
                    <a:lnTo>
                      <a:pt x="1" y="1"/>
                    </a:lnTo>
                    <a:lnTo>
                      <a:pt x="1287" y="4823"/>
                    </a:lnTo>
                    <a:cubicBezTo>
                      <a:pt x="1489" y="5716"/>
                      <a:pt x="1775" y="8157"/>
                      <a:pt x="1775" y="8157"/>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6" name="Google Shape;3326;p25"/>
              <p:cNvSpPr/>
              <p:nvPr/>
            </p:nvSpPr>
            <p:spPr>
              <a:xfrm>
                <a:off x="3777900" y="2708800"/>
                <a:ext cx="428650" cy="56875"/>
              </a:xfrm>
              <a:custGeom>
                <a:avLst/>
                <a:gdLst/>
                <a:ahLst/>
                <a:cxnLst/>
                <a:rect l="l" t="t" r="r" b="b"/>
                <a:pathLst>
                  <a:path w="17146" h="2275" extrusionOk="0">
                    <a:moveTo>
                      <a:pt x="17145" y="2274"/>
                    </a:moveTo>
                    <a:cubicBezTo>
                      <a:pt x="17145" y="2274"/>
                      <a:pt x="10228" y="1489"/>
                      <a:pt x="7608" y="1441"/>
                    </a:cubicBezTo>
                    <a:cubicBezTo>
                      <a:pt x="3013" y="703"/>
                      <a:pt x="0" y="358"/>
                      <a:pt x="0" y="358"/>
                    </a:cubicBezTo>
                    <a:lnTo>
                      <a:pt x="286" y="0"/>
                    </a:lnTo>
                    <a:lnTo>
                      <a:pt x="7727" y="750"/>
                    </a:lnTo>
                    <a:cubicBezTo>
                      <a:pt x="9954" y="655"/>
                      <a:pt x="14014" y="619"/>
                      <a:pt x="14014" y="619"/>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7" name="Google Shape;3327;p25"/>
              <p:cNvSpPr/>
              <p:nvPr/>
            </p:nvSpPr>
            <p:spPr>
              <a:xfrm>
                <a:off x="4355650" y="2548950"/>
                <a:ext cx="437875" cy="381625"/>
              </a:xfrm>
              <a:custGeom>
                <a:avLst/>
                <a:gdLst/>
                <a:ahLst/>
                <a:cxnLst/>
                <a:rect l="l" t="t" r="r" b="b"/>
                <a:pathLst>
                  <a:path w="17515" h="15265" extrusionOk="0">
                    <a:moveTo>
                      <a:pt x="17514" y="15264"/>
                    </a:moveTo>
                    <a:lnTo>
                      <a:pt x="10966" y="9014"/>
                    </a:lnTo>
                    <a:cubicBezTo>
                      <a:pt x="6858" y="6013"/>
                      <a:pt x="3048" y="3156"/>
                      <a:pt x="203" y="1"/>
                    </a:cubicBezTo>
                    <a:lnTo>
                      <a:pt x="0" y="406"/>
                    </a:lnTo>
                    <a:cubicBezTo>
                      <a:pt x="0" y="406"/>
                      <a:pt x="5275" y="5799"/>
                      <a:pt x="9430" y="9419"/>
                    </a:cubicBezTo>
                    <a:cubicBezTo>
                      <a:pt x="11799" y="12455"/>
                      <a:pt x="13038" y="14050"/>
                      <a:pt x="13038" y="14050"/>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8" name="Google Shape;3328;p25"/>
              <p:cNvSpPr/>
              <p:nvPr/>
            </p:nvSpPr>
            <p:spPr>
              <a:xfrm>
                <a:off x="3773125" y="2504900"/>
                <a:ext cx="1174575" cy="669150"/>
              </a:xfrm>
              <a:custGeom>
                <a:avLst/>
                <a:gdLst/>
                <a:ahLst/>
                <a:cxnLst/>
                <a:rect l="l" t="t" r="r" b="b"/>
                <a:pathLst>
                  <a:path w="46983" h="26766" extrusionOk="0">
                    <a:moveTo>
                      <a:pt x="46971" y="26766"/>
                    </a:moveTo>
                    <a:lnTo>
                      <a:pt x="33053" y="17026"/>
                    </a:lnTo>
                    <a:cubicBezTo>
                      <a:pt x="29838" y="15931"/>
                      <a:pt x="27433" y="14729"/>
                      <a:pt x="27433" y="14729"/>
                    </a:cubicBezTo>
                    <a:cubicBezTo>
                      <a:pt x="23932" y="14157"/>
                      <a:pt x="15527" y="10109"/>
                      <a:pt x="15527" y="10109"/>
                    </a:cubicBezTo>
                    <a:cubicBezTo>
                      <a:pt x="12550" y="8156"/>
                      <a:pt x="1561" y="1048"/>
                      <a:pt x="1" y="179"/>
                    </a:cubicBezTo>
                    <a:lnTo>
                      <a:pt x="656" y="1"/>
                    </a:lnTo>
                    <a:lnTo>
                      <a:pt x="15884" y="8990"/>
                    </a:lnTo>
                    <a:cubicBezTo>
                      <a:pt x="19646" y="10704"/>
                      <a:pt x="24397" y="11788"/>
                      <a:pt x="27457" y="12252"/>
                    </a:cubicBezTo>
                    <a:cubicBezTo>
                      <a:pt x="33267" y="13776"/>
                      <a:pt x="39149" y="15788"/>
                      <a:pt x="39149" y="15788"/>
                    </a:cubicBezTo>
                    <a:cubicBezTo>
                      <a:pt x="43994" y="18205"/>
                      <a:pt x="46983" y="19527"/>
                      <a:pt x="46983" y="19527"/>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29" name="Google Shape;3329;p25"/>
            <p:cNvSpPr/>
            <p:nvPr/>
          </p:nvSpPr>
          <p:spPr>
            <a:xfrm rot="-1546704">
              <a:off x="4189750" y="2891071"/>
              <a:ext cx="127127" cy="91402"/>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0" name="Google Shape;3330;p25"/>
            <p:cNvSpPr/>
            <p:nvPr/>
          </p:nvSpPr>
          <p:spPr>
            <a:xfrm rot="7303634">
              <a:off x="3978702" y="2510792"/>
              <a:ext cx="127131" cy="91404"/>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1" name="Google Shape;3331;p25"/>
            <p:cNvSpPr/>
            <p:nvPr/>
          </p:nvSpPr>
          <p:spPr>
            <a:xfrm rot="10051217">
              <a:off x="3834461" y="2745740"/>
              <a:ext cx="127129" cy="91403"/>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2" name="Google Shape;3332;p25"/>
            <p:cNvSpPr/>
            <p:nvPr/>
          </p:nvSpPr>
          <p:spPr>
            <a:xfrm rot="8370820">
              <a:off x="4592145" y="2587404"/>
              <a:ext cx="127132" cy="91405"/>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3" name="Google Shape;3333;p25"/>
            <p:cNvSpPr/>
            <p:nvPr/>
          </p:nvSpPr>
          <p:spPr>
            <a:xfrm rot="636863">
              <a:off x="4368878" y="2673765"/>
              <a:ext cx="127126" cy="91401"/>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4" name="Google Shape;3334;p25"/>
            <p:cNvSpPr/>
            <p:nvPr/>
          </p:nvSpPr>
          <p:spPr>
            <a:xfrm rot="647990">
              <a:off x="3738723" y="2545245"/>
              <a:ext cx="127140" cy="91410"/>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5" name="Google Shape;3335;p25"/>
            <p:cNvSpPr/>
            <p:nvPr/>
          </p:nvSpPr>
          <p:spPr>
            <a:xfrm rot="7108616">
              <a:off x="4361631" y="2478443"/>
              <a:ext cx="127124" cy="91399"/>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36" name="Google Shape;3336;p25"/>
          <p:cNvSpPr/>
          <p:nvPr/>
        </p:nvSpPr>
        <p:spPr>
          <a:xfrm>
            <a:off x="0" y="4606092"/>
            <a:ext cx="9143941" cy="537412"/>
          </a:xfrm>
          <a:custGeom>
            <a:avLst/>
            <a:gdLst/>
            <a:ahLst/>
            <a:cxnLst/>
            <a:rect l="l" t="t" r="r" b="b"/>
            <a:pathLst>
              <a:path w="111634" h="6561" extrusionOk="0">
                <a:moveTo>
                  <a:pt x="111634" y="0"/>
                </a:moveTo>
                <a:cubicBezTo>
                  <a:pt x="104657" y="0"/>
                  <a:pt x="104657" y="2643"/>
                  <a:pt x="97680" y="2643"/>
                </a:cubicBezTo>
                <a:cubicBezTo>
                  <a:pt x="90703" y="2643"/>
                  <a:pt x="90703" y="0"/>
                  <a:pt x="83714" y="0"/>
                </a:cubicBezTo>
                <a:cubicBezTo>
                  <a:pt x="76736" y="0"/>
                  <a:pt x="76736" y="2643"/>
                  <a:pt x="69771" y="2643"/>
                </a:cubicBezTo>
                <a:cubicBezTo>
                  <a:pt x="62794" y="2643"/>
                  <a:pt x="62794" y="0"/>
                  <a:pt x="55817" y="0"/>
                </a:cubicBezTo>
                <a:cubicBezTo>
                  <a:pt x="48828" y="0"/>
                  <a:pt x="48828" y="2643"/>
                  <a:pt x="41851" y="2643"/>
                </a:cubicBezTo>
                <a:cubicBezTo>
                  <a:pt x="34874" y="2643"/>
                  <a:pt x="34874" y="0"/>
                  <a:pt x="27909" y="0"/>
                </a:cubicBezTo>
                <a:cubicBezTo>
                  <a:pt x="20932" y="0"/>
                  <a:pt x="20932" y="2643"/>
                  <a:pt x="13943" y="2643"/>
                </a:cubicBezTo>
                <a:cubicBezTo>
                  <a:pt x="6966" y="2643"/>
                  <a:pt x="6966" y="0"/>
                  <a:pt x="1" y="0"/>
                </a:cubicBezTo>
                <a:lnTo>
                  <a:pt x="1" y="6561"/>
                </a:lnTo>
                <a:lnTo>
                  <a:pt x="111622" y="6561"/>
                </a:lnTo>
                <a:close/>
              </a:path>
            </a:pathLst>
          </a:custGeom>
          <a:solidFill>
            <a:schemeClr val="accen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7" name="Google Shape;3337;p25"/>
          <p:cNvSpPr/>
          <p:nvPr/>
        </p:nvSpPr>
        <p:spPr>
          <a:xfrm>
            <a:off x="226850" y="2314750"/>
            <a:ext cx="1135431" cy="341296"/>
          </a:xfrm>
          <a:custGeom>
            <a:avLst/>
            <a:gdLst/>
            <a:ahLst/>
            <a:cxnLst/>
            <a:rect l="l" t="t" r="r" b="b"/>
            <a:pathLst>
              <a:path w="25194" h="7573" extrusionOk="0">
                <a:moveTo>
                  <a:pt x="5846" y="2953"/>
                </a:moveTo>
                <a:lnTo>
                  <a:pt x="7739" y="2953"/>
                </a:lnTo>
                <a:cubicBezTo>
                  <a:pt x="8203" y="2953"/>
                  <a:pt x="8573" y="3322"/>
                  <a:pt x="8573" y="3787"/>
                </a:cubicBezTo>
                <a:cubicBezTo>
                  <a:pt x="8573" y="4251"/>
                  <a:pt x="8203" y="4620"/>
                  <a:pt x="7739" y="4620"/>
                </a:cubicBezTo>
                <a:lnTo>
                  <a:pt x="1476" y="4620"/>
                </a:lnTo>
                <a:cubicBezTo>
                  <a:pt x="655" y="4620"/>
                  <a:pt x="0" y="5275"/>
                  <a:pt x="0" y="6096"/>
                </a:cubicBezTo>
                <a:cubicBezTo>
                  <a:pt x="0" y="6918"/>
                  <a:pt x="655" y="7573"/>
                  <a:pt x="1476" y="7573"/>
                </a:cubicBezTo>
                <a:lnTo>
                  <a:pt x="16776" y="7573"/>
                </a:lnTo>
                <a:lnTo>
                  <a:pt x="23515" y="7573"/>
                </a:lnTo>
                <a:lnTo>
                  <a:pt x="23729" y="7573"/>
                </a:lnTo>
                <a:cubicBezTo>
                  <a:pt x="24539" y="7573"/>
                  <a:pt x="25194" y="6918"/>
                  <a:pt x="25194" y="6096"/>
                </a:cubicBezTo>
                <a:cubicBezTo>
                  <a:pt x="25194" y="5275"/>
                  <a:pt x="24539" y="4620"/>
                  <a:pt x="23729" y="4620"/>
                </a:cubicBezTo>
                <a:lnTo>
                  <a:pt x="17979" y="4620"/>
                </a:lnTo>
                <a:cubicBezTo>
                  <a:pt x="17514" y="4620"/>
                  <a:pt x="17145" y="4251"/>
                  <a:pt x="17145" y="3787"/>
                </a:cubicBezTo>
                <a:cubicBezTo>
                  <a:pt x="17145" y="3322"/>
                  <a:pt x="17514" y="2953"/>
                  <a:pt x="17979" y="2953"/>
                </a:cubicBezTo>
                <a:lnTo>
                  <a:pt x="20336" y="2953"/>
                </a:lnTo>
                <a:cubicBezTo>
                  <a:pt x="21146" y="2953"/>
                  <a:pt x="21800" y="2298"/>
                  <a:pt x="21800" y="1477"/>
                </a:cubicBezTo>
                <a:cubicBezTo>
                  <a:pt x="21800" y="667"/>
                  <a:pt x="21146" y="0"/>
                  <a:pt x="20336" y="0"/>
                </a:cubicBezTo>
                <a:lnTo>
                  <a:pt x="5846" y="0"/>
                </a:lnTo>
                <a:cubicBezTo>
                  <a:pt x="5036" y="0"/>
                  <a:pt x="4382" y="667"/>
                  <a:pt x="4382" y="1477"/>
                </a:cubicBezTo>
                <a:cubicBezTo>
                  <a:pt x="4382" y="2298"/>
                  <a:pt x="5036" y="2953"/>
                  <a:pt x="5846" y="2953"/>
                </a:cubicBezTo>
                <a:close/>
              </a:path>
            </a:pathLst>
          </a:custGeom>
          <a:solidFill>
            <a:schemeClr val="lt1"/>
          </a:solidFill>
          <a:ln>
            <a:noFill/>
          </a:ln>
          <a:effectLst>
            <a:outerShdw blurRad="71438" dist="9525" dir="120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8" name="Google Shape;3338;p25"/>
          <p:cNvSpPr/>
          <p:nvPr/>
        </p:nvSpPr>
        <p:spPr>
          <a:xfrm>
            <a:off x="7847715" y="1140425"/>
            <a:ext cx="1147827" cy="455695"/>
          </a:xfrm>
          <a:custGeom>
            <a:avLst/>
            <a:gdLst/>
            <a:ahLst/>
            <a:cxnLst/>
            <a:rect l="l" t="t" r="r" b="b"/>
            <a:pathLst>
              <a:path w="17972" h="7135" extrusionOk="0">
                <a:moveTo>
                  <a:pt x="6485" y="0"/>
                </a:moveTo>
                <a:lnTo>
                  <a:pt x="6304" y="18"/>
                </a:lnTo>
                <a:lnTo>
                  <a:pt x="6141" y="72"/>
                </a:lnTo>
                <a:lnTo>
                  <a:pt x="5979" y="163"/>
                </a:lnTo>
                <a:lnTo>
                  <a:pt x="5852" y="271"/>
                </a:lnTo>
                <a:lnTo>
                  <a:pt x="5744" y="398"/>
                </a:lnTo>
                <a:lnTo>
                  <a:pt x="5654" y="560"/>
                </a:lnTo>
                <a:lnTo>
                  <a:pt x="5600" y="741"/>
                </a:lnTo>
                <a:lnTo>
                  <a:pt x="5582" y="921"/>
                </a:lnTo>
                <a:lnTo>
                  <a:pt x="5600" y="1102"/>
                </a:lnTo>
                <a:lnTo>
                  <a:pt x="5654" y="1264"/>
                </a:lnTo>
                <a:lnTo>
                  <a:pt x="5744" y="1427"/>
                </a:lnTo>
                <a:lnTo>
                  <a:pt x="5852" y="1553"/>
                </a:lnTo>
                <a:lnTo>
                  <a:pt x="5979" y="1662"/>
                </a:lnTo>
                <a:lnTo>
                  <a:pt x="6141" y="1752"/>
                </a:lnTo>
                <a:lnTo>
                  <a:pt x="6304" y="1806"/>
                </a:lnTo>
                <a:lnTo>
                  <a:pt x="6485" y="1824"/>
                </a:lnTo>
                <a:lnTo>
                  <a:pt x="8742" y="1824"/>
                </a:lnTo>
                <a:lnTo>
                  <a:pt x="8833" y="1842"/>
                </a:lnTo>
                <a:lnTo>
                  <a:pt x="8905" y="1860"/>
                </a:lnTo>
                <a:lnTo>
                  <a:pt x="8977" y="1897"/>
                </a:lnTo>
                <a:lnTo>
                  <a:pt x="9049" y="1951"/>
                </a:lnTo>
                <a:lnTo>
                  <a:pt x="9085" y="2005"/>
                </a:lnTo>
                <a:lnTo>
                  <a:pt x="9122" y="2077"/>
                </a:lnTo>
                <a:lnTo>
                  <a:pt x="9158" y="2168"/>
                </a:lnTo>
                <a:lnTo>
                  <a:pt x="9158" y="2240"/>
                </a:lnTo>
                <a:lnTo>
                  <a:pt x="9158" y="2330"/>
                </a:lnTo>
                <a:lnTo>
                  <a:pt x="9122" y="2402"/>
                </a:lnTo>
                <a:lnTo>
                  <a:pt x="9085" y="2475"/>
                </a:lnTo>
                <a:lnTo>
                  <a:pt x="9049" y="2547"/>
                </a:lnTo>
                <a:lnTo>
                  <a:pt x="8977" y="2583"/>
                </a:lnTo>
                <a:lnTo>
                  <a:pt x="8905" y="2619"/>
                </a:lnTo>
                <a:lnTo>
                  <a:pt x="8833" y="2655"/>
                </a:lnTo>
                <a:lnTo>
                  <a:pt x="904" y="2655"/>
                </a:lnTo>
                <a:lnTo>
                  <a:pt x="723" y="2673"/>
                </a:lnTo>
                <a:lnTo>
                  <a:pt x="560" y="2727"/>
                </a:lnTo>
                <a:lnTo>
                  <a:pt x="398" y="2818"/>
                </a:lnTo>
                <a:lnTo>
                  <a:pt x="272" y="2926"/>
                </a:lnTo>
                <a:lnTo>
                  <a:pt x="145" y="3071"/>
                </a:lnTo>
                <a:lnTo>
                  <a:pt x="73" y="3215"/>
                </a:lnTo>
                <a:lnTo>
                  <a:pt x="19" y="3396"/>
                </a:lnTo>
                <a:lnTo>
                  <a:pt x="1" y="3576"/>
                </a:lnTo>
                <a:lnTo>
                  <a:pt x="19" y="3757"/>
                </a:lnTo>
                <a:lnTo>
                  <a:pt x="73" y="3920"/>
                </a:lnTo>
                <a:lnTo>
                  <a:pt x="145" y="4082"/>
                </a:lnTo>
                <a:lnTo>
                  <a:pt x="272" y="4208"/>
                </a:lnTo>
                <a:lnTo>
                  <a:pt x="398" y="4335"/>
                </a:lnTo>
                <a:lnTo>
                  <a:pt x="560" y="4407"/>
                </a:lnTo>
                <a:lnTo>
                  <a:pt x="723" y="4461"/>
                </a:lnTo>
                <a:lnTo>
                  <a:pt x="904" y="4479"/>
                </a:lnTo>
                <a:lnTo>
                  <a:pt x="5871" y="4479"/>
                </a:lnTo>
                <a:lnTo>
                  <a:pt x="5943" y="4497"/>
                </a:lnTo>
                <a:lnTo>
                  <a:pt x="6033" y="4516"/>
                </a:lnTo>
                <a:lnTo>
                  <a:pt x="6087" y="4552"/>
                </a:lnTo>
                <a:lnTo>
                  <a:pt x="6160" y="4606"/>
                </a:lnTo>
                <a:lnTo>
                  <a:pt x="6214" y="4660"/>
                </a:lnTo>
                <a:lnTo>
                  <a:pt x="6250" y="4732"/>
                </a:lnTo>
                <a:lnTo>
                  <a:pt x="6268" y="4823"/>
                </a:lnTo>
                <a:lnTo>
                  <a:pt x="6286" y="4895"/>
                </a:lnTo>
                <a:lnTo>
                  <a:pt x="6268" y="4985"/>
                </a:lnTo>
                <a:lnTo>
                  <a:pt x="6250" y="5057"/>
                </a:lnTo>
                <a:lnTo>
                  <a:pt x="6214" y="5130"/>
                </a:lnTo>
                <a:lnTo>
                  <a:pt x="6160" y="5202"/>
                </a:lnTo>
                <a:lnTo>
                  <a:pt x="6087" y="5238"/>
                </a:lnTo>
                <a:lnTo>
                  <a:pt x="6033" y="5292"/>
                </a:lnTo>
                <a:lnTo>
                  <a:pt x="5943" y="5310"/>
                </a:lnTo>
                <a:lnTo>
                  <a:pt x="5889" y="5310"/>
                </a:lnTo>
                <a:lnTo>
                  <a:pt x="5708" y="5328"/>
                </a:lnTo>
                <a:lnTo>
                  <a:pt x="5527" y="5382"/>
                </a:lnTo>
                <a:lnTo>
                  <a:pt x="5383" y="5473"/>
                </a:lnTo>
                <a:lnTo>
                  <a:pt x="5238" y="5581"/>
                </a:lnTo>
                <a:lnTo>
                  <a:pt x="5130" y="5726"/>
                </a:lnTo>
                <a:lnTo>
                  <a:pt x="5058" y="5870"/>
                </a:lnTo>
                <a:lnTo>
                  <a:pt x="5004" y="6051"/>
                </a:lnTo>
                <a:lnTo>
                  <a:pt x="4986" y="6231"/>
                </a:lnTo>
                <a:lnTo>
                  <a:pt x="5004" y="6412"/>
                </a:lnTo>
                <a:lnTo>
                  <a:pt x="5058" y="6575"/>
                </a:lnTo>
                <a:lnTo>
                  <a:pt x="5130" y="6737"/>
                </a:lnTo>
                <a:lnTo>
                  <a:pt x="5238" y="6864"/>
                </a:lnTo>
                <a:lnTo>
                  <a:pt x="5383" y="6990"/>
                </a:lnTo>
                <a:lnTo>
                  <a:pt x="5527" y="7062"/>
                </a:lnTo>
                <a:lnTo>
                  <a:pt x="5708" y="7116"/>
                </a:lnTo>
                <a:lnTo>
                  <a:pt x="5889" y="7134"/>
                </a:lnTo>
                <a:lnTo>
                  <a:pt x="10711" y="7134"/>
                </a:lnTo>
                <a:lnTo>
                  <a:pt x="10910" y="7116"/>
                </a:lnTo>
                <a:lnTo>
                  <a:pt x="11072" y="7062"/>
                </a:lnTo>
                <a:lnTo>
                  <a:pt x="11235" y="6990"/>
                </a:lnTo>
                <a:lnTo>
                  <a:pt x="11361" y="6864"/>
                </a:lnTo>
                <a:lnTo>
                  <a:pt x="11470" y="6737"/>
                </a:lnTo>
                <a:lnTo>
                  <a:pt x="11560" y="6575"/>
                </a:lnTo>
                <a:lnTo>
                  <a:pt x="11614" y="6412"/>
                </a:lnTo>
                <a:lnTo>
                  <a:pt x="11632" y="6231"/>
                </a:lnTo>
                <a:lnTo>
                  <a:pt x="11614" y="6051"/>
                </a:lnTo>
                <a:lnTo>
                  <a:pt x="11560" y="5870"/>
                </a:lnTo>
                <a:lnTo>
                  <a:pt x="11470" y="5726"/>
                </a:lnTo>
                <a:lnTo>
                  <a:pt x="11361" y="5581"/>
                </a:lnTo>
                <a:lnTo>
                  <a:pt x="11235" y="5473"/>
                </a:lnTo>
                <a:lnTo>
                  <a:pt x="11072" y="5382"/>
                </a:lnTo>
                <a:lnTo>
                  <a:pt x="10910" y="5328"/>
                </a:lnTo>
                <a:lnTo>
                  <a:pt x="10711" y="5310"/>
                </a:lnTo>
                <a:lnTo>
                  <a:pt x="8670" y="5310"/>
                </a:lnTo>
                <a:lnTo>
                  <a:pt x="8580" y="5292"/>
                </a:lnTo>
                <a:lnTo>
                  <a:pt x="8508" y="5238"/>
                </a:lnTo>
                <a:lnTo>
                  <a:pt x="8453" y="5202"/>
                </a:lnTo>
                <a:lnTo>
                  <a:pt x="8399" y="5130"/>
                </a:lnTo>
                <a:lnTo>
                  <a:pt x="8363" y="5057"/>
                </a:lnTo>
                <a:lnTo>
                  <a:pt x="8345" y="4985"/>
                </a:lnTo>
                <a:lnTo>
                  <a:pt x="8327" y="4895"/>
                </a:lnTo>
                <a:lnTo>
                  <a:pt x="8345" y="4823"/>
                </a:lnTo>
                <a:lnTo>
                  <a:pt x="8363" y="4732"/>
                </a:lnTo>
                <a:lnTo>
                  <a:pt x="8399" y="4660"/>
                </a:lnTo>
                <a:lnTo>
                  <a:pt x="8453" y="4606"/>
                </a:lnTo>
                <a:lnTo>
                  <a:pt x="8508" y="4552"/>
                </a:lnTo>
                <a:lnTo>
                  <a:pt x="8580" y="4516"/>
                </a:lnTo>
                <a:lnTo>
                  <a:pt x="8670" y="4497"/>
                </a:lnTo>
                <a:lnTo>
                  <a:pt x="8742" y="4479"/>
                </a:lnTo>
                <a:lnTo>
                  <a:pt x="14901" y="4479"/>
                </a:lnTo>
                <a:lnTo>
                  <a:pt x="15082" y="4461"/>
                </a:lnTo>
                <a:lnTo>
                  <a:pt x="15244" y="4407"/>
                </a:lnTo>
                <a:lnTo>
                  <a:pt x="15407" y="4335"/>
                </a:lnTo>
                <a:lnTo>
                  <a:pt x="15533" y="4208"/>
                </a:lnTo>
                <a:lnTo>
                  <a:pt x="15660" y="4082"/>
                </a:lnTo>
                <a:lnTo>
                  <a:pt x="15732" y="3920"/>
                </a:lnTo>
                <a:lnTo>
                  <a:pt x="15786" y="3757"/>
                </a:lnTo>
                <a:lnTo>
                  <a:pt x="15804" y="3576"/>
                </a:lnTo>
                <a:lnTo>
                  <a:pt x="15786" y="3396"/>
                </a:lnTo>
                <a:lnTo>
                  <a:pt x="15732" y="3215"/>
                </a:lnTo>
                <a:lnTo>
                  <a:pt x="15660" y="3071"/>
                </a:lnTo>
                <a:lnTo>
                  <a:pt x="15533" y="2926"/>
                </a:lnTo>
                <a:lnTo>
                  <a:pt x="15407" y="2818"/>
                </a:lnTo>
                <a:lnTo>
                  <a:pt x="15244" y="2727"/>
                </a:lnTo>
                <a:lnTo>
                  <a:pt x="15082" y="2673"/>
                </a:lnTo>
                <a:lnTo>
                  <a:pt x="14901" y="2655"/>
                </a:lnTo>
                <a:lnTo>
                  <a:pt x="14287" y="2655"/>
                </a:lnTo>
                <a:lnTo>
                  <a:pt x="14215" y="2619"/>
                </a:lnTo>
                <a:lnTo>
                  <a:pt x="14143" y="2583"/>
                </a:lnTo>
                <a:lnTo>
                  <a:pt x="14070" y="2547"/>
                </a:lnTo>
                <a:lnTo>
                  <a:pt x="14016" y="2475"/>
                </a:lnTo>
                <a:lnTo>
                  <a:pt x="13980" y="2402"/>
                </a:lnTo>
                <a:lnTo>
                  <a:pt x="13962" y="2330"/>
                </a:lnTo>
                <a:lnTo>
                  <a:pt x="13944" y="2240"/>
                </a:lnTo>
                <a:lnTo>
                  <a:pt x="13962" y="2168"/>
                </a:lnTo>
                <a:lnTo>
                  <a:pt x="13980" y="2077"/>
                </a:lnTo>
                <a:lnTo>
                  <a:pt x="14016" y="2005"/>
                </a:lnTo>
                <a:lnTo>
                  <a:pt x="14070" y="1951"/>
                </a:lnTo>
                <a:lnTo>
                  <a:pt x="14143" y="1897"/>
                </a:lnTo>
                <a:lnTo>
                  <a:pt x="14215" y="1860"/>
                </a:lnTo>
                <a:lnTo>
                  <a:pt x="14287" y="1842"/>
                </a:lnTo>
                <a:lnTo>
                  <a:pt x="14378" y="1824"/>
                </a:lnTo>
                <a:lnTo>
                  <a:pt x="17051" y="1824"/>
                </a:lnTo>
                <a:lnTo>
                  <a:pt x="17231" y="1806"/>
                </a:lnTo>
                <a:lnTo>
                  <a:pt x="17412" y="1752"/>
                </a:lnTo>
                <a:lnTo>
                  <a:pt x="17556" y="1662"/>
                </a:lnTo>
                <a:lnTo>
                  <a:pt x="17701" y="1553"/>
                </a:lnTo>
                <a:lnTo>
                  <a:pt x="17809" y="1427"/>
                </a:lnTo>
                <a:lnTo>
                  <a:pt x="17899" y="1264"/>
                </a:lnTo>
                <a:lnTo>
                  <a:pt x="17954" y="1102"/>
                </a:lnTo>
                <a:lnTo>
                  <a:pt x="17972" y="921"/>
                </a:lnTo>
                <a:lnTo>
                  <a:pt x="17954" y="741"/>
                </a:lnTo>
                <a:lnTo>
                  <a:pt x="17899" y="560"/>
                </a:lnTo>
                <a:lnTo>
                  <a:pt x="17809" y="398"/>
                </a:lnTo>
                <a:lnTo>
                  <a:pt x="17701" y="271"/>
                </a:lnTo>
                <a:lnTo>
                  <a:pt x="17556" y="163"/>
                </a:lnTo>
                <a:lnTo>
                  <a:pt x="17412" y="72"/>
                </a:lnTo>
                <a:lnTo>
                  <a:pt x="17231" y="18"/>
                </a:lnTo>
                <a:lnTo>
                  <a:pt x="17051" y="0"/>
                </a:lnTo>
                <a:close/>
              </a:path>
            </a:pathLst>
          </a:custGeom>
          <a:solidFill>
            <a:schemeClr val="lt1"/>
          </a:solidFill>
          <a:ln>
            <a:noFill/>
          </a:ln>
          <a:effectLst>
            <a:outerShdw blurRad="85725" dist="19050" dir="2400000" algn="bl" rotWithShape="0">
              <a:srgbClr val="A58164">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39" name="Google Shape;3339;p25"/>
          <p:cNvGrpSpPr/>
          <p:nvPr/>
        </p:nvGrpSpPr>
        <p:grpSpPr>
          <a:xfrm rot="1509357">
            <a:off x="855787" y="3708219"/>
            <a:ext cx="506092" cy="482050"/>
            <a:chOff x="6141575" y="2318875"/>
            <a:chExt cx="720950" cy="686700"/>
          </a:xfrm>
        </p:grpSpPr>
        <p:sp>
          <p:nvSpPr>
            <p:cNvPr id="3340" name="Google Shape;3340;p25"/>
            <p:cNvSpPr/>
            <p:nvPr/>
          </p:nvSpPr>
          <p:spPr>
            <a:xfrm>
              <a:off x="6338625" y="2318875"/>
              <a:ext cx="327750" cy="311950"/>
            </a:xfrm>
            <a:custGeom>
              <a:avLst/>
              <a:gdLst/>
              <a:ahLst/>
              <a:cxnLst/>
              <a:rect l="l" t="t" r="r" b="b"/>
              <a:pathLst>
                <a:path w="13110" h="12478" extrusionOk="0">
                  <a:moveTo>
                    <a:pt x="7406" y="12478"/>
                  </a:moveTo>
                  <a:lnTo>
                    <a:pt x="8359" y="12478"/>
                  </a:lnTo>
                  <a:cubicBezTo>
                    <a:pt x="13110" y="7620"/>
                    <a:pt x="11312" y="3977"/>
                    <a:pt x="9073" y="3132"/>
                  </a:cubicBezTo>
                  <a:cubicBezTo>
                    <a:pt x="8764" y="1179"/>
                    <a:pt x="7835" y="0"/>
                    <a:pt x="6549" y="0"/>
                  </a:cubicBezTo>
                  <a:cubicBezTo>
                    <a:pt x="5251" y="0"/>
                    <a:pt x="4311" y="1167"/>
                    <a:pt x="4013" y="3132"/>
                  </a:cubicBezTo>
                  <a:cubicBezTo>
                    <a:pt x="1799" y="3977"/>
                    <a:pt x="1" y="7620"/>
                    <a:pt x="4728" y="12478"/>
                  </a:cubicBezTo>
                  <a:lnTo>
                    <a:pt x="5680" y="12478"/>
                  </a:ln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1" name="Google Shape;3341;p25"/>
            <p:cNvSpPr/>
            <p:nvPr/>
          </p:nvSpPr>
          <p:spPr>
            <a:xfrm>
              <a:off x="6406500" y="2423950"/>
              <a:ext cx="191125" cy="181575"/>
            </a:xfrm>
            <a:custGeom>
              <a:avLst/>
              <a:gdLst/>
              <a:ahLst/>
              <a:cxnLst/>
              <a:rect l="l" t="t" r="r" b="b"/>
              <a:pathLst>
                <a:path w="7645" h="7263" extrusionOk="0">
                  <a:moveTo>
                    <a:pt x="4322" y="7263"/>
                  </a:moveTo>
                  <a:lnTo>
                    <a:pt x="4870" y="7263"/>
                  </a:lnTo>
                  <a:cubicBezTo>
                    <a:pt x="7644" y="4429"/>
                    <a:pt x="6585" y="2310"/>
                    <a:pt x="5287" y="1810"/>
                  </a:cubicBezTo>
                  <a:cubicBezTo>
                    <a:pt x="5108" y="667"/>
                    <a:pt x="4572" y="0"/>
                    <a:pt x="3810" y="0"/>
                  </a:cubicBezTo>
                  <a:cubicBezTo>
                    <a:pt x="3060" y="0"/>
                    <a:pt x="2513" y="667"/>
                    <a:pt x="2334" y="1810"/>
                  </a:cubicBezTo>
                  <a:cubicBezTo>
                    <a:pt x="1048" y="2310"/>
                    <a:pt x="0" y="4429"/>
                    <a:pt x="2751" y="7263"/>
                  </a:cubicBezTo>
                  <a:lnTo>
                    <a:pt x="3310" y="7263"/>
                  </a:lnTo>
                  <a:close/>
                </a:path>
              </a:pathLst>
            </a:custGeom>
            <a:solidFill>
              <a:srgbClr val="FFC9C8"/>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2" name="Google Shape;3342;p25"/>
            <p:cNvSpPr/>
            <p:nvPr/>
          </p:nvSpPr>
          <p:spPr>
            <a:xfrm>
              <a:off x="6141575" y="2476325"/>
              <a:ext cx="320600" cy="311675"/>
            </a:xfrm>
            <a:custGeom>
              <a:avLst/>
              <a:gdLst/>
              <a:ahLst/>
              <a:cxnLst/>
              <a:rect l="l" t="t" r="r" b="b"/>
              <a:pathLst>
                <a:path w="12824" h="12467" extrusionOk="0">
                  <a:moveTo>
                    <a:pt x="12526" y="6918"/>
                  </a:moveTo>
                  <a:lnTo>
                    <a:pt x="12824" y="6013"/>
                  </a:lnTo>
                  <a:cubicBezTo>
                    <a:pt x="9681" y="1"/>
                    <a:pt x="5644" y="596"/>
                    <a:pt x="4156" y="2441"/>
                  </a:cubicBezTo>
                  <a:cubicBezTo>
                    <a:pt x="2203" y="2132"/>
                    <a:pt x="810" y="2644"/>
                    <a:pt x="406" y="3882"/>
                  </a:cubicBezTo>
                  <a:cubicBezTo>
                    <a:pt x="1" y="5132"/>
                    <a:pt x="822" y="6359"/>
                    <a:pt x="2596" y="7263"/>
                  </a:cubicBezTo>
                  <a:cubicBezTo>
                    <a:pt x="2715" y="9633"/>
                    <a:pt x="5632" y="12466"/>
                    <a:pt x="11705" y="9466"/>
                  </a:cubicBezTo>
                  <a:lnTo>
                    <a:pt x="12002" y="8561"/>
                  </a:ln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3" name="Google Shape;3343;p25"/>
            <p:cNvSpPr/>
            <p:nvPr/>
          </p:nvSpPr>
          <p:spPr>
            <a:xfrm>
              <a:off x="6245475" y="2549550"/>
              <a:ext cx="186950" cy="181600"/>
            </a:xfrm>
            <a:custGeom>
              <a:avLst/>
              <a:gdLst/>
              <a:ahLst/>
              <a:cxnLst/>
              <a:rect l="l" t="t" r="r" b="b"/>
              <a:pathLst>
                <a:path w="7478" h="7264" extrusionOk="0">
                  <a:moveTo>
                    <a:pt x="7299" y="4025"/>
                  </a:moveTo>
                  <a:lnTo>
                    <a:pt x="7477" y="3501"/>
                  </a:lnTo>
                  <a:cubicBezTo>
                    <a:pt x="5644" y="1"/>
                    <a:pt x="3286" y="346"/>
                    <a:pt x="2429" y="1417"/>
                  </a:cubicBezTo>
                  <a:cubicBezTo>
                    <a:pt x="1286" y="1239"/>
                    <a:pt x="476" y="1536"/>
                    <a:pt x="238" y="2263"/>
                  </a:cubicBezTo>
                  <a:cubicBezTo>
                    <a:pt x="0" y="2989"/>
                    <a:pt x="476" y="3715"/>
                    <a:pt x="1500" y="4227"/>
                  </a:cubicBezTo>
                  <a:cubicBezTo>
                    <a:pt x="1584" y="5620"/>
                    <a:pt x="3274" y="7263"/>
                    <a:pt x="6799" y="5513"/>
                  </a:cubicBezTo>
                  <a:lnTo>
                    <a:pt x="6965" y="4989"/>
                  </a:lnTo>
                  <a:close/>
                </a:path>
              </a:pathLst>
            </a:custGeom>
            <a:solidFill>
              <a:srgbClr val="FFC9C8"/>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4" name="Google Shape;3344;p25"/>
            <p:cNvSpPr/>
            <p:nvPr/>
          </p:nvSpPr>
          <p:spPr>
            <a:xfrm>
              <a:off x="6247250" y="2707000"/>
              <a:ext cx="282800" cy="298575"/>
            </a:xfrm>
            <a:custGeom>
              <a:avLst/>
              <a:gdLst/>
              <a:ahLst/>
              <a:cxnLst/>
              <a:rect l="l" t="t" r="r" b="b"/>
              <a:pathLst>
                <a:path w="11312" h="11943" extrusionOk="0">
                  <a:moveTo>
                    <a:pt x="8156" y="549"/>
                  </a:moveTo>
                  <a:lnTo>
                    <a:pt x="7382" y="1"/>
                  </a:lnTo>
                  <a:cubicBezTo>
                    <a:pt x="703" y="1132"/>
                    <a:pt x="1" y="5156"/>
                    <a:pt x="1310" y="7145"/>
                  </a:cubicBezTo>
                  <a:cubicBezTo>
                    <a:pt x="417" y="8895"/>
                    <a:pt x="477" y="10383"/>
                    <a:pt x="1536" y="11169"/>
                  </a:cubicBezTo>
                  <a:cubicBezTo>
                    <a:pt x="2596" y="11943"/>
                    <a:pt x="4025" y="11538"/>
                    <a:pt x="5418" y="10133"/>
                  </a:cubicBezTo>
                  <a:cubicBezTo>
                    <a:pt x="7716" y="10764"/>
                    <a:pt x="11311" y="8859"/>
                    <a:pt x="10335" y="2156"/>
                  </a:cubicBezTo>
                  <a:lnTo>
                    <a:pt x="9561" y="1596"/>
                  </a:ln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5" name="Google Shape;3345;p25"/>
            <p:cNvSpPr/>
            <p:nvPr/>
          </p:nvSpPr>
          <p:spPr>
            <a:xfrm>
              <a:off x="6324650" y="2738550"/>
              <a:ext cx="164925" cy="173575"/>
            </a:xfrm>
            <a:custGeom>
              <a:avLst/>
              <a:gdLst/>
              <a:ahLst/>
              <a:cxnLst/>
              <a:rect l="l" t="t" r="r" b="b"/>
              <a:pathLst>
                <a:path w="6597" h="6943" extrusionOk="0">
                  <a:moveTo>
                    <a:pt x="4751" y="334"/>
                  </a:moveTo>
                  <a:lnTo>
                    <a:pt x="4310" y="1"/>
                  </a:lnTo>
                  <a:cubicBezTo>
                    <a:pt x="405" y="656"/>
                    <a:pt x="0" y="3001"/>
                    <a:pt x="762" y="4156"/>
                  </a:cubicBezTo>
                  <a:cubicBezTo>
                    <a:pt x="238" y="5180"/>
                    <a:pt x="274" y="6049"/>
                    <a:pt x="893" y="6490"/>
                  </a:cubicBezTo>
                  <a:cubicBezTo>
                    <a:pt x="1512" y="6942"/>
                    <a:pt x="2346" y="6704"/>
                    <a:pt x="3155" y="5895"/>
                  </a:cubicBezTo>
                  <a:cubicBezTo>
                    <a:pt x="4501" y="6252"/>
                    <a:pt x="6596" y="5156"/>
                    <a:pt x="6013" y="1251"/>
                  </a:cubicBezTo>
                  <a:lnTo>
                    <a:pt x="5572" y="930"/>
                  </a:lnTo>
                  <a:close/>
                </a:path>
              </a:pathLst>
            </a:custGeom>
            <a:solidFill>
              <a:srgbClr val="FFC9C8"/>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6" name="Google Shape;3346;p25"/>
            <p:cNvSpPr/>
            <p:nvPr/>
          </p:nvSpPr>
          <p:spPr>
            <a:xfrm>
              <a:off x="6474075" y="2706425"/>
              <a:ext cx="282200" cy="297975"/>
            </a:xfrm>
            <a:custGeom>
              <a:avLst/>
              <a:gdLst/>
              <a:ahLst/>
              <a:cxnLst/>
              <a:rect l="l" t="t" r="r" b="b"/>
              <a:pathLst>
                <a:path w="11288" h="11919" extrusionOk="0">
                  <a:moveTo>
                    <a:pt x="1750" y="1584"/>
                  </a:moveTo>
                  <a:lnTo>
                    <a:pt x="976" y="2143"/>
                  </a:lnTo>
                  <a:cubicBezTo>
                    <a:pt x="0" y="8846"/>
                    <a:pt x="3596" y="10740"/>
                    <a:pt x="5894" y="10120"/>
                  </a:cubicBezTo>
                  <a:cubicBezTo>
                    <a:pt x="7287" y="11513"/>
                    <a:pt x="8715" y="11918"/>
                    <a:pt x="9775" y="11144"/>
                  </a:cubicBezTo>
                  <a:cubicBezTo>
                    <a:pt x="10823" y="10370"/>
                    <a:pt x="10894" y="8894"/>
                    <a:pt x="10001" y="7120"/>
                  </a:cubicBezTo>
                  <a:cubicBezTo>
                    <a:pt x="11287" y="5144"/>
                    <a:pt x="10609" y="1131"/>
                    <a:pt x="3929" y="0"/>
                  </a:cubicBezTo>
                  <a:lnTo>
                    <a:pt x="3155" y="548"/>
                  </a:ln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7" name="Google Shape;3347;p25"/>
            <p:cNvSpPr/>
            <p:nvPr/>
          </p:nvSpPr>
          <p:spPr>
            <a:xfrm>
              <a:off x="6514550" y="2738550"/>
              <a:ext cx="164925" cy="173575"/>
            </a:xfrm>
            <a:custGeom>
              <a:avLst/>
              <a:gdLst/>
              <a:ahLst/>
              <a:cxnLst/>
              <a:rect l="l" t="t" r="r" b="b"/>
              <a:pathLst>
                <a:path w="6597" h="6943" extrusionOk="0">
                  <a:moveTo>
                    <a:pt x="1024" y="930"/>
                  </a:moveTo>
                  <a:lnTo>
                    <a:pt x="584" y="1251"/>
                  </a:lnTo>
                  <a:cubicBezTo>
                    <a:pt x="0" y="5168"/>
                    <a:pt x="2096" y="6276"/>
                    <a:pt x="3441" y="5895"/>
                  </a:cubicBezTo>
                  <a:cubicBezTo>
                    <a:pt x="4251" y="6716"/>
                    <a:pt x="5084" y="6942"/>
                    <a:pt x="5703" y="6490"/>
                  </a:cubicBezTo>
                  <a:cubicBezTo>
                    <a:pt x="6311" y="6049"/>
                    <a:pt x="6358" y="5180"/>
                    <a:pt x="5834" y="4156"/>
                  </a:cubicBezTo>
                  <a:cubicBezTo>
                    <a:pt x="6596" y="3001"/>
                    <a:pt x="6192" y="656"/>
                    <a:pt x="2286" y="1"/>
                  </a:cubicBezTo>
                  <a:lnTo>
                    <a:pt x="1846" y="334"/>
                  </a:lnTo>
                  <a:close/>
                </a:path>
              </a:pathLst>
            </a:custGeom>
            <a:solidFill>
              <a:srgbClr val="FFC9C8"/>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8" name="Google Shape;3348;p25"/>
            <p:cNvSpPr/>
            <p:nvPr/>
          </p:nvSpPr>
          <p:spPr>
            <a:xfrm>
              <a:off x="6541925" y="2476625"/>
              <a:ext cx="320600" cy="311975"/>
            </a:xfrm>
            <a:custGeom>
              <a:avLst/>
              <a:gdLst/>
              <a:ahLst/>
              <a:cxnLst/>
              <a:rect l="l" t="t" r="r" b="b"/>
              <a:pathLst>
                <a:path w="12824" h="12479" extrusionOk="0">
                  <a:moveTo>
                    <a:pt x="822" y="8561"/>
                  </a:moveTo>
                  <a:lnTo>
                    <a:pt x="1120" y="9466"/>
                  </a:lnTo>
                  <a:cubicBezTo>
                    <a:pt x="7192" y="12478"/>
                    <a:pt x="10109" y="9633"/>
                    <a:pt x="10228" y="7263"/>
                  </a:cubicBezTo>
                  <a:cubicBezTo>
                    <a:pt x="12002" y="6370"/>
                    <a:pt x="12824" y="5144"/>
                    <a:pt x="12419" y="3894"/>
                  </a:cubicBezTo>
                  <a:cubicBezTo>
                    <a:pt x="12014" y="2644"/>
                    <a:pt x="10621" y="2132"/>
                    <a:pt x="8668" y="2441"/>
                  </a:cubicBezTo>
                  <a:cubicBezTo>
                    <a:pt x="7180" y="596"/>
                    <a:pt x="3144" y="0"/>
                    <a:pt x="1" y="6013"/>
                  </a:cubicBezTo>
                  <a:lnTo>
                    <a:pt x="298" y="6930"/>
                  </a:ln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9" name="Google Shape;3349;p25"/>
            <p:cNvSpPr/>
            <p:nvPr/>
          </p:nvSpPr>
          <p:spPr>
            <a:xfrm>
              <a:off x="6571400" y="2549550"/>
              <a:ext cx="186650" cy="181600"/>
            </a:xfrm>
            <a:custGeom>
              <a:avLst/>
              <a:gdLst/>
              <a:ahLst/>
              <a:cxnLst/>
              <a:rect l="l" t="t" r="r" b="b"/>
              <a:pathLst>
                <a:path w="7466" h="7264" extrusionOk="0">
                  <a:moveTo>
                    <a:pt x="512" y="4989"/>
                  </a:moveTo>
                  <a:lnTo>
                    <a:pt x="667" y="5513"/>
                  </a:lnTo>
                  <a:cubicBezTo>
                    <a:pt x="4215" y="7263"/>
                    <a:pt x="5906" y="5620"/>
                    <a:pt x="5965" y="4227"/>
                  </a:cubicBezTo>
                  <a:cubicBezTo>
                    <a:pt x="7001" y="3715"/>
                    <a:pt x="7466" y="2989"/>
                    <a:pt x="7228" y="2263"/>
                  </a:cubicBezTo>
                  <a:cubicBezTo>
                    <a:pt x="7001" y="1536"/>
                    <a:pt x="6192" y="1239"/>
                    <a:pt x="5049" y="1417"/>
                  </a:cubicBezTo>
                  <a:cubicBezTo>
                    <a:pt x="4180" y="346"/>
                    <a:pt x="1834" y="1"/>
                    <a:pt x="0" y="3501"/>
                  </a:cubicBezTo>
                  <a:lnTo>
                    <a:pt x="167" y="4025"/>
                  </a:lnTo>
                  <a:close/>
                </a:path>
              </a:pathLst>
            </a:custGeom>
            <a:solidFill>
              <a:srgbClr val="FFC9C8"/>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0" name="Google Shape;3350;p25"/>
            <p:cNvSpPr/>
            <p:nvPr/>
          </p:nvSpPr>
          <p:spPr>
            <a:xfrm>
              <a:off x="6400550" y="2585875"/>
              <a:ext cx="203325" cy="203900"/>
            </a:xfrm>
            <a:custGeom>
              <a:avLst/>
              <a:gdLst/>
              <a:ahLst/>
              <a:cxnLst/>
              <a:rect l="l" t="t" r="r" b="b"/>
              <a:pathLst>
                <a:path w="8133" h="8156" extrusionOk="0">
                  <a:moveTo>
                    <a:pt x="8132" y="4072"/>
                  </a:moveTo>
                  <a:cubicBezTo>
                    <a:pt x="8132" y="6322"/>
                    <a:pt x="6311" y="8156"/>
                    <a:pt x="4072" y="8156"/>
                  </a:cubicBezTo>
                  <a:cubicBezTo>
                    <a:pt x="1822" y="8156"/>
                    <a:pt x="0" y="6334"/>
                    <a:pt x="0" y="4072"/>
                  </a:cubicBezTo>
                  <a:cubicBezTo>
                    <a:pt x="0" y="1822"/>
                    <a:pt x="1822" y="0"/>
                    <a:pt x="4072" y="0"/>
                  </a:cubicBezTo>
                  <a:cubicBezTo>
                    <a:pt x="6311" y="0"/>
                    <a:pt x="8132" y="1822"/>
                    <a:pt x="8132" y="4072"/>
                  </a:cubicBezTo>
                  <a:close/>
                </a:path>
              </a:pathLst>
            </a:custGeom>
            <a:solidFill>
              <a:schemeClr val="accent3"/>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51" name="Google Shape;3351;p25"/>
            <p:cNvGrpSpPr/>
            <p:nvPr/>
          </p:nvGrpSpPr>
          <p:grpSpPr>
            <a:xfrm>
              <a:off x="6385650" y="2571275"/>
              <a:ext cx="232800" cy="232800"/>
              <a:chOff x="6385650" y="2571275"/>
              <a:chExt cx="232800" cy="232800"/>
            </a:xfrm>
          </p:grpSpPr>
          <p:sp>
            <p:nvSpPr>
              <p:cNvPr id="3352" name="Google Shape;3352;p25"/>
              <p:cNvSpPr/>
              <p:nvPr/>
            </p:nvSpPr>
            <p:spPr>
              <a:xfrm>
                <a:off x="6493425" y="2571275"/>
                <a:ext cx="16975" cy="94975"/>
              </a:xfrm>
              <a:custGeom>
                <a:avLst/>
                <a:gdLst/>
                <a:ahLst/>
                <a:cxnLst/>
                <a:rect l="l" t="t" r="r" b="b"/>
                <a:pathLst>
                  <a:path w="679" h="3799" extrusionOk="0">
                    <a:moveTo>
                      <a:pt x="83" y="3453"/>
                    </a:moveTo>
                    <a:cubicBezTo>
                      <a:pt x="83" y="3453"/>
                      <a:pt x="119" y="3275"/>
                      <a:pt x="143" y="3001"/>
                    </a:cubicBezTo>
                    <a:cubicBezTo>
                      <a:pt x="179" y="2739"/>
                      <a:pt x="202" y="2370"/>
                      <a:pt x="238" y="2013"/>
                    </a:cubicBezTo>
                    <a:cubicBezTo>
                      <a:pt x="250" y="1656"/>
                      <a:pt x="262" y="1275"/>
                      <a:pt x="262" y="1013"/>
                    </a:cubicBezTo>
                    <a:cubicBezTo>
                      <a:pt x="262" y="882"/>
                      <a:pt x="238" y="763"/>
                      <a:pt x="191" y="679"/>
                    </a:cubicBezTo>
                    <a:cubicBezTo>
                      <a:pt x="143" y="608"/>
                      <a:pt x="119" y="560"/>
                      <a:pt x="119" y="560"/>
                    </a:cubicBezTo>
                    <a:cubicBezTo>
                      <a:pt x="0" y="441"/>
                      <a:pt x="0" y="239"/>
                      <a:pt x="119" y="120"/>
                    </a:cubicBezTo>
                    <a:cubicBezTo>
                      <a:pt x="238" y="1"/>
                      <a:pt x="441" y="1"/>
                      <a:pt x="560" y="120"/>
                    </a:cubicBezTo>
                    <a:cubicBezTo>
                      <a:pt x="679" y="239"/>
                      <a:pt x="679" y="441"/>
                      <a:pt x="560" y="560"/>
                    </a:cubicBezTo>
                    <a:cubicBezTo>
                      <a:pt x="560" y="560"/>
                      <a:pt x="512" y="608"/>
                      <a:pt x="476" y="679"/>
                    </a:cubicBezTo>
                    <a:cubicBezTo>
                      <a:pt x="429" y="763"/>
                      <a:pt x="393" y="882"/>
                      <a:pt x="393" y="1013"/>
                    </a:cubicBezTo>
                    <a:cubicBezTo>
                      <a:pt x="393" y="1275"/>
                      <a:pt x="417" y="1632"/>
                      <a:pt x="429" y="2013"/>
                    </a:cubicBezTo>
                    <a:cubicBezTo>
                      <a:pt x="452" y="2370"/>
                      <a:pt x="488" y="2739"/>
                      <a:pt x="512" y="3001"/>
                    </a:cubicBezTo>
                    <a:cubicBezTo>
                      <a:pt x="548" y="3275"/>
                      <a:pt x="572" y="3453"/>
                      <a:pt x="572" y="3453"/>
                    </a:cubicBezTo>
                    <a:cubicBezTo>
                      <a:pt x="607" y="3596"/>
                      <a:pt x="500" y="3739"/>
                      <a:pt x="357" y="3763"/>
                    </a:cubicBezTo>
                    <a:cubicBezTo>
                      <a:pt x="202" y="3799"/>
                      <a:pt x="71" y="3692"/>
                      <a:pt x="36" y="3537"/>
                    </a:cubicBezTo>
                    <a:cubicBezTo>
                      <a:pt x="71" y="3513"/>
                      <a:pt x="71" y="3477"/>
                      <a:pt x="83" y="3453"/>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3" name="Google Shape;3353;p25"/>
              <p:cNvSpPr/>
              <p:nvPr/>
            </p:nvSpPr>
            <p:spPr>
              <a:xfrm>
                <a:off x="6459475" y="2576050"/>
                <a:ext cx="41400" cy="93175"/>
              </a:xfrm>
              <a:custGeom>
                <a:avLst/>
                <a:gdLst/>
                <a:ahLst/>
                <a:cxnLst/>
                <a:rect l="l" t="t" r="r" b="b"/>
                <a:pathLst>
                  <a:path w="1656" h="3727" extrusionOk="0">
                    <a:moveTo>
                      <a:pt x="1072" y="3393"/>
                    </a:moveTo>
                    <a:lnTo>
                      <a:pt x="1001" y="2953"/>
                    </a:lnTo>
                    <a:cubicBezTo>
                      <a:pt x="953" y="2679"/>
                      <a:pt x="858" y="2322"/>
                      <a:pt x="775" y="1977"/>
                    </a:cubicBezTo>
                    <a:cubicBezTo>
                      <a:pt x="679" y="1619"/>
                      <a:pt x="584" y="1286"/>
                      <a:pt x="501" y="1024"/>
                    </a:cubicBezTo>
                    <a:cubicBezTo>
                      <a:pt x="465" y="893"/>
                      <a:pt x="406" y="810"/>
                      <a:pt x="346" y="750"/>
                    </a:cubicBezTo>
                    <a:cubicBezTo>
                      <a:pt x="286" y="691"/>
                      <a:pt x="227" y="655"/>
                      <a:pt x="227" y="655"/>
                    </a:cubicBezTo>
                    <a:cubicBezTo>
                      <a:pt x="72" y="584"/>
                      <a:pt x="1" y="393"/>
                      <a:pt x="84" y="226"/>
                    </a:cubicBezTo>
                    <a:cubicBezTo>
                      <a:pt x="167" y="72"/>
                      <a:pt x="358" y="0"/>
                      <a:pt x="525" y="95"/>
                    </a:cubicBezTo>
                    <a:cubicBezTo>
                      <a:pt x="667" y="167"/>
                      <a:pt x="727" y="357"/>
                      <a:pt x="656" y="524"/>
                    </a:cubicBezTo>
                    <a:cubicBezTo>
                      <a:pt x="656" y="524"/>
                      <a:pt x="620" y="584"/>
                      <a:pt x="608" y="667"/>
                    </a:cubicBezTo>
                    <a:cubicBezTo>
                      <a:pt x="596" y="762"/>
                      <a:pt x="596" y="881"/>
                      <a:pt x="644" y="1000"/>
                    </a:cubicBezTo>
                    <a:cubicBezTo>
                      <a:pt x="727" y="1250"/>
                      <a:pt x="846" y="1596"/>
                      <a:pt x="977" y="1941"/>
                    </a:cubicBezTo>
                    <a:cubicBezTo>
                      <a:pt x="1120" y="2274"/>
                      <a:pt x="1251" y="2608"/>
                      <a:pt x="1370" y="2858"/>
                    </a:cubicBezTo>
                    <a:cubicBezTo>
                      <a:pt x="1489" y="3108"/>
                      <a:pt x="1572" y="3274"/>
                      <a:pt x="1572" y="3274"/>
                    </a:cubicBezTo>
                    <a:cubicBezTo>
                      <a:pt x="1656" y="3405"/>
                      <a:pt x="1608" y="3572"/>
                      <a:pt x="1477" y="3643"/>
                    </a:cubicBezTo>
                    <a:cubicBezTo>
                      <a:pt x="1334" y="3727"/>
                      <a:pt x="1179" y="3679"/>
                      <a:pt x="1096" y="3548"/>
                    </a:cubicBezTo>
                    <a:cubicBezTo>
                      <a:pt x="1084" y="3465"/>
                      <a:pt x="1084" y="3441"/>
                      <a:pt x="1072" y="3393"/>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4" name="Google Shape;3354;p25"/>
              <p:cNvSpPr/>
              <p:nvPr/>
            </p:nvSpPr>
            <p:spPr>
              <a:xfrm>
                <a:off x="6429725" y="2591225"/>
                <a:ext cx="62525" cy="80975"/>
              </a:xfrm>
              <a:custGeom>
                <a:avLst/>
                <a:gdLst/>
                <a:ahLst/>
                <a:cxnLst/>
                <a:rect l="l" t="t" r="r" b="b"/>
                <a:pathLst>
                  <a:path w="2501" h="3239" extrusionOk="0">
                    <a:moveTo>
                      <a:pt x="1965" y="3036"/>
                    </a:moveTo>
                    <a:cubicBezTo>
                      <a:pt x="1965" y="3036"/>
                      <a:pt x="1893" y="2882"/>
                      <a:pt x="1750" y="2644"/>
                    </a:cubicBezTo>
                    <a:cubicBezTo>
                      <a:pt x="1619" y="2405"/>
                      <a:pt x="1441" y="2084"/>
                      <a:pt x="1238" y="1774"/>
                    </a:cubicBezTo>
                    <a:cubicBezTo>
                      <a:pt x="1036" y="1465"/>
                      <a:pt x="834" y="1179"/>
                      <a:pt x="679" y="953"/>
                    </a:cubicBezTo>
                    <a:cubicBezTo>
                      <a:pt x="607" y="834"/>
                      <a:pt x="524" y="774"/>
                      <a:pt x="429" y="739"/>
                    </a:cubicBezTo>
                    <a:cubicBezTo>
                      <a:pt x="357" y="691"/>
                      <a:pt x="298" y="679"/>
                      <a:pt x="298" y="679"/>
                    </a:cubicBezTo>
                    <a:cubicBezTo>
                      <a:pt x="119" y="643"/>
                      <a:pt x="0" y="477"/>
                      <a:pt x="24" y="298"/>
                    </a:cubicBezTo>
                    <a:cubicBezTo>
                      <a:pt x="60" y="119"/>
                      <a:pt x="214" y="0"/>
                      <a:pt x="393" y="36"/>
                    </a:cubicBezTo>
                    <a:cubicBezTo>
                      <a:pt x="572" y="60"/>
                      <a:pt x="679" y="227"/>
                      <a:pt x="667" y="393"/>
                    </a:cubicBezTo>
                    <a:cubicBezTo>
                      <a:pt x="667" y="393"/>
                      <a:pt x="655" y="453"/>
                      <a:pt x="667" y="536"/>
                    </a:cubicBezTo>
                    <a:cubicBezTo>
                      <a:pt x="679" y="631"/>
                      <a:pt x="726" y="739"/>
                      <a:pt x="798" y="858"/>
                    </a:cubicBezTo>
                    <a:cubicBezTo>
                      <a:pt x="964" y="1060"/>
                      <a:pt x="1191" y="1358"/>
                      <a:pt x="1405" y="1643"/>
                    </a:cubicBezTo>
                    <a:cubicBezTo>
                      <a:pt x="1643" y="1929"/>
                      <a:pt x="1869" y="2191"/>
                      <a:pt x="2060" y="2405"/>
                    </a:cubicBezTo>
                    <a:cubicBezTo>
                      <a:pt x="2250" y="2596"/>
                      <a:pt x="2381" y="2727"/>
                      <a:pt x="2381" y="2727"/>
                    </a:cubicBezTo>
                    <a:cubicBezTo>
                      <a:pt x="2477" y="2834"/>
                      <a:pt x="2500" y="3001"/>
                      <a:pt x="2393" y="3120"/>
                    </a:cubicBezTo>
                    <a:cubicBezTo>
                      <a:pt x="2286" y="3215"/>
                      <a:pt x="2119" y="3239"/>
                      <a:pt x="2000" y="3132"/>
                    </a:cubicBezTo>
                    <a:cubicBezTo>
                      <a:pt x="2012" y="3096"/>
                      <a:pt x="1977" y="3072"/>
                      <a:pt x="1965" y="3036"/>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5" name="Google Shape;3355;p25"/>
              <p:cNvSpPr/>
              <p:nvPr/>
            </p:nvSpPr>
            <p:spPr>
              <a:xfrm>
                <a:off x="6405900" y="2616225"/>
                <a:ext cx="80400" cy="62525"/>
              </a:xfrm>
              <a:custGeom>
                <a:avLst/>
                <a:gdLst/>
                <a:ahLst/>
                <a:cxnLst/>
                <a:rect l="l" t="t" r="r" b="b"/>
                <a:pathLst>
                  <a:path w="3216" h="2501" extrusionOk="0">
                    <a:moveTo>
                      <a:pt x="2727" y="2370"/>
                    </a:moveTo>
                    <a:cubicBezTo>
                      <a:pt x="2727" y="2370"/>
                      <a:pt x="2608" y="2239"/>
                      <a:pt x="2394" y="2060"/>
                    </a:cubicBezTo>
                    <a:cubicBezTo>
                      <a:pt x="2203" y="1858"/>
                      <a:pt x="1917" y="1620"/>
                      <a:pt x="1632" y="1405"/>
                    </a:cubicBezTo>
                    <a:cubicBezTo>
                      <a:pt x="1358" y="1179"/>
                      <a:pt x="1072" y="953"/>
                      <a:pt x="846" y="786"/>
                    </a:cubicBezTo>
                    <a:cubicBezTo>
                      <a:pt x="739" y="703"/>
                      <a:pt x="620" y="667"/>
                      <a:pt x="536" y="655"/>
                    </a:cubicBezTo>
                    <a:cubicBezTo>
                      <a:pt x="441" y="643"/>
                      <a:pt x="382" y="655"/>
                      <a:pt x="382" y="655"/>
                    </a:cubicBezTo>
                    <a:cubicBezTo>
                      <a:pt x="203" y="691"/>
                      <a:pt x="48" y="572"/>
                      <a:pt x="24" y="393"/>
                    </a:cubicBezTo>
                    <a:cubicBezTo>
                      <a:pt x="1" y="215"/>
                      <a:pt x="120" y="48"/>
                      <a:pt x="298" y="36"/>
                    </a:cubicBezTo>
                    <a:cubicBezTo>
                      <a:pt x="477" y="1"/>
                      <a:pt x="620" y="120"/>
                      <a:pt x="655" y="298"/>
                    </a:cubicBezTo>
                    <a:cubicBezTo>
                      <a:pt x="655" y="298"/>
                      <a:pt x="667" y="358"/>
                      <a:pt x="715" y="429"/>
                    </a:cubicBezTo>
                    <a:cubicBezTo>
                      <a:pt x="763" y="512"/>
                      <a:pt x="834" y="596"/>
                      <a:pt x="941" y="691"/>
                    </a:cubicBezTo>
                    <a:cubicBezTo>
                      <a:pt x="1155" y="834"/>
                      <a:pt x="1453" y="1048"/>
                      <a:pt x="1751" y="1239"/>
                    </a:cubicBezTo>
                    <a:cubicBezTo>
                      <a:pt x="2072" y="1429"/>
                      <a:pt x="2370" y="1620"/>
                      <a:pt x="2620" y="1739"/>
                    </a:cubicBezTo>
                    <a:cubicBezTo>
                      <a:pt x="2858" y="1870"/>
                      <a:pt x="3025" y="1953"/>
                      <a:pt x="3025" y="1953"/>
                    </a:cubicBezTo>
                    <a:cubicBezTo>
                      <a:pt x="3156" y="2013"/>
                      <a:pt x="3215" y="2167"/>
                      <a:pt x="3156" y="2310"/>
                    </a:cubicBezTo>
                    <a:cubicBezTo>
                      <a:pt x="3096" y="2441"/>
                      <a:pt x="2930" y="2501"/>
                      <a:pt x="2799" y="2441"/>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6" name="Google Shape;3356;p25"/>
              <p:cNvSpPr/>
              <p:nvPr/>
            </p:nvSpPr>
            <p:spPr>
              <a:xfrm>
                <a:off x="6390125" y="2645400"/>
                <a:ext cx="91400" cy="40200"/>
              </a:xfrm>
              <a:custGeom>
                <a:avLst/>
                <a:gdLst/>
                <a:ahLst/>
                <a:cxnLst/>
                <a:rect l="l" t="t" r="r" b="b"/>
                <a:pathLst>
                  <a:path w="3656" h="1608" extrusionOk="0">
                    <a:moveTo>
                      <a:pt x="3251" y="1572"/>
                    </a:moveTo>
                    <a:cubicBezTo>
                      <a:pt x="3251" y="1572"/>
                      <a:pt x="3084" y="1489"/>
                      <a:pt x="2846" y="1370"/>
                    </a:cubicBezTo>
                    <a:cubicBezTo>
                      <a:pt x="2596" y="1250"/>
                      <a:pt x="2263" y="1108"/>
                      <a:pt x="1929" y="977"/>
                    </a:cubicBezTo>
                    <a:cubicBezTo>
                      <a:pt x="1584" y="846"/>
                      <a:pt x="1239" y="727"/>
                      <a:pt x="989" y="631"/>
                    </a:cubicBezTo>
                    <a:cubicBezTo>
                      <a:pt x="858" y="596"/>
                      <a:pt x="751" y="596"/>
                      <a:pt x="655" y="608"/>
                    </a:cubicBezTo>
                    <a:cubicBezTo>
                      <a:pt x="572" y="619"/>
                      <a:pt x="513" y="655"/>
                      <a:pt x="513" y="655"/>
                    </a:cubicBezTo>
                    <a:cubicBezTo>
                      <a:pt x="346" y="727"/>
                      <a:pt x="167" y="667"/>
                      <a:pt x="72" y="500"/>
                    </a:cubicBezTo>
                    <a:cubicBezTo>
                      <a:pt x="1" y="334"/>
                      <a:pt x="60" y="155"/>
                      <a:pt x="227" y="72"/>
                    </a:cubicBezTo>
                    <a:cubicBezTo>
                      <a:pt x="370" y="0"/>
                      <a:pt x="572" y="60"/>
                      <a:pt x="655" y="203"/>
                    </a:cubicBezTo>
                    <a:cubicBezTo>
                      <a:pt x="655" y="203"/>
                      <a:pt x="691" y="262"/>
                      <a:pt x="751" y="322"/>
                    </a:cubicBezTo>
                    <a:cubicBezTo>
                      <a:pt x="810" y="381"/>
                      <a:pt x="905" y="453"/>
                      <a:pt x="1036" y="488"/>
                    </a:cubicBezTo>
                    <a:cubicBezTo>
                      <a:pt x="1286" y="560"/>
                      <a:pt x="1644" y="667"/>
                      <a:pt x="1989" y="750"/>
                    </a:cubicBezTo>
                    <a:cubicBezTo>
                      <a:pt x="2346" y="846"/>
                      <a:pt x="2679" y="929"/>
                      <a:pt x="2953" y="977"/>
                    </a:cubicBezTo>
                    <a:cubicBezTo>
                      <a:pt x="3215" y="1036"/>
                      <a:pt x="3394" y="1048"/>
                      <a:pt x="3394" y="1048"/>
                    </a:cubicBezTo>
                    <a:cubicBezTo>
                      <a:pt x="3549" y="1072"/>
                      <a:pt x="3656" y="1203"/>
                      <a:pt x="3632" y="1346"/>
                    </a:cubicBezTo>
                    <a:cubicBezTo>
                      <a:pt x="3620" y="1501"/>
                      <a:pt x="3489" y="1608"/>
                      <a:pt x="3334" y="1584"/>
                    </a:cubicBezTo>
                    <a:cubicBezTo>
                      <a:pt x="3310" y="1608"/>
                      <a:pt x="3275" y="1584"/>
                      <a:pt x="3251" y="1572"/>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7" name="Google Shape;3357;p25"/>
              <p:cNvSpPr/>
              <p:nvPr/>
            </p:nvSpPr>
            <p:spPr>
              <a:xfrm>
                <a:off x="6385650" y="2679625"/>
                <a:ext cx="95000" cy="17000"/>
              </a:xfrm>
              <a:custGeom>
                <a:avLst/>
                <a:gdLst/>
                <a:ahLst/>
                <a:cxnLst/>
                <a:rect l="l" t="t" r="r" b="b"/>
                <a:pathLst>
                  <a:path w="3800" h="680" extrusionOk="0">
                    <a:moveTo>
                      <a:pt x="3454" y="596"/>
                    </a:moveTo>
                    <a:cubicBezTo>
                      <a:pt x="3454" y="596"/>
                      <a:pt x="3275" y="560"/>
                      <a:pt x="3013" y="536"/>
                    </a:cubicBezTo>
                    <a:cubicBezTo>
                      <a:pt x="2739" y="501"/>
                      <a:pt x="2370" y="477"/>
                      <a:pt x="2013" y="441"/>
                    </a:cubicBezTo>
                    <a:cubicBezTo>
                      <a:pt x="1656" y="429"/>
                      <a:pt x="1287" y="417"/>
                      <a:pt x="1013" y="417"/>
                    </a:cubicBezTo>
                    <a:cubicBezTo>
                      <a:pt x="882" y="417"/>
                      <a:pt x="763" y="441"/>
                      <a:pt x="692" y="489"/>
                    </a:cubicBezTo>
                    <a:cubicBezTo>
                      <a:pt x="620" y="513"/>
                      <a:pt x="572" y="560"/>
                      <a:pt x="572" y="560"/>
                    </a:cubicBezTo>
                    <a:cubicBezTo>
                      <a:pt x="453" y="679"/>
                      <a:pt x="239" y="679"/>
                      <a:pt x="120" y="560"/>
                    </a:cubicBezTo>
                    <a:cubicBezTo>
                      <a:pt x="1" y="441"/>
                      <a:pt x="1" y="239"/>
                      <a:pt x="120" y="120"/>
                    </a:cubicBezTo>
                    <a:cubicBezTo>
                      <a:pt x="239" y="1"/>
                      <a:pt x="453" y="1"/>
                      <a:pt x="572" y="120"/>
                    </a:cubicBezTo>
                    <a:cubicBezTo>
                      <a:pt x="572" y="120"/>
                      <a:pt x="620" y="155"/>
                      <a:pt x="692" y="203"/>
                    </a:cubicBezTo>
                    <a:cubicBezTo>
                      <a:pt x="763" y="239"/>
                      <a:pt x="882" y="274"/>
                      <a:pt x="1013" y="274"/>
                    </a:cubicBezTo>
                    <a:cubicBezTo>
                      <a:pt x="1287" y="274"/>
                      <a:pt x="1644" y="262"/>
                      <a:pt x="2013" y="251"/>
                    </a:cubicBezTo>
                    <a:cubicBezTo>
                      <a:pt x="2370" y="215"/>
                      <a:pt x="2739" y="191"/>
                      <a:pt x="3013" y="155"/>
                    </a:cubicBezTo>
                    <a:cubicBezTo>
                      <a:pt x="3275" y="132"/>
                      <a:pt x="3454" y="96"/>
                      <a:pt x="3454" y="96"/>
                    </a:cubicBezTo>
                    <a:cubicBezTo>
                      <a:pt x="3609" y="72"/>
                      <a:pt x="3740" y="179"/>
                      <a:pt x="3775" y="310"/>
                    </a:cubicBezTo>
                    <a:cubicBezTo>
                      <a:pt x="3799" y="453"/>
                      <a:pt x="3692" y="596"/>
                      <a:pt x="3549" y="620"/>
                    </a:cubicBezTo>
                    <a:cubicBezTo>
                      <a:pt x="3513" y="596"/>
                      <a:pt x="3489" y="596"/>
                      <a:pt x="3454" y="596"/>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8" name="Google Shape;3358;p25"/>
              <p:cNvSpPr/>
              <p:nvPr/>
            </p:nvSpPr>
            <p:spPr>
              <a:xfrm>
                <a:off x="6390425" y="2688850"/>
                <a:ext cx="93200" cy="41400"/>
              </a:xfrm>
              <a:custGeom>
                <a:avLst/>
                <a:gdLst/>
                <a:ahLst/>
                <a:cxnLst/>
                <a:rect l="l" t="t" r="r" b="b"/>
                <a:pathLst>
                  <a:path w="3728" h="1656" extrusionOk="0">
                    <a:moveTo>
                      <a:pt x="3406" y="584"/>
                    </a:moveTo>
                    <a:lnTo>
                      <a:pt x="2953" y="655"/>
                    </a:lnTo>
                    <a:cubicBezTo>
                      <a:pt x="2691" y="703"/>
                      <a:pt x="2334" y="786"/>
                      <a:pt x="1989" y="882"/>
                    </a:cubicBezTo>
                    <a:cubicBezTo>
                      <a:pt x="1632" y="965"/>
                      <a:pt x="1286" y="1072"/>
                      <a:pt x="1036" y="1144"/>
                    </a:cubicBezTo>
                    <a:cubicBezTo>
                      <a:pt x="893" y="1191"/>
                      <a:pt x="810" y="1251"/>
                      <a:pt x="751" y="1310"/>
                    </a:cubicBezTo>
                    <a:cubicBezTo>
                      <a:pt x="691" y="1370"/>
                      <a:pt x="655" y="1429"/>
                      <a:pt x="655" y="1429"/>
                    </a:cubicBezTo>
                    <a:cubicBezTo>
                      <a:pt x="584" y="1596"/>
                      <a:pt x="393" y="1656"/>
                      <a:pt x="227" y="1560"/>
                    </a:cubicBezTo>
                    <a:cubicBezTo>
                      <a:pt x="84" y="1489"/>
                      <a:pt x="0" y="1298"/>
                      <a:pt x="96" y="1132"/>
                    </a:cubicBezTo>
                    <a:cubicBezTo>
                      <a:pt x="167" y="977"/>
                      <a:pt x="358" y="917"/>
                      <a:pt x="524" y="1001"/>
                    </a:cubicBezTo>
                    <a:cubicBezTo>
                      <a:pt x="524" y="1001"/>
                      <a:pt x="584" y="1025"/>
                      <a:pt x="679" y="1036"/>
                    </a:cubicBezTo>
                    <a:cubicBezTo>
                      <a:pt x="762" y="1060"/>
                      <a:pt x="882" y="1060"/>
                      <a:pt x="1001" y="1013"/>
                    </a:cubicBezTo>
                    <a:cubicBezTo>
                      <a:pt x="1251" y="917"/>
                      <a:pt x="1596" y="798"/>
                      <a:pt x="1941" y="667"/>
                    </a:cubicBezTo>
                    <a:cubicBezTo>
                      <a:pt x="2286" y="536"/>
                      <a:pt x="2608" y="405"/>
                      <a:pt x="2858" y="286"/>
                    </a:cubicBezTo>
                    <a:cubicBezTo>
                      <a:pt x="3120" y="167"/>
                      <a:pt x="3275" y="72"/>
                      <a:pt x="3275" y="72"/>
                    </a:cubicBezTo>
                    <a:cubicBezTo>
                      <a:pt x="3418" y="1"/>
                      <a:pt x="3572" y="48"/>
                      <a:pt x="3656" y="179"/>
                    </a:cubicBezTo>
                    <a:cubicBezTo>
                      <a:pt x="3727" y="310"/>
                      <a:pt x="3679" y="477"/>
                      <a:pt x="3549" y="548"/>
                    </a:cubicBezTo>
                    <a:cubicBezTo>
                      <a:pt x="3477" y="560"/>
                      <a:pt x="3429" y="560"/>
                      <a:pt x="3406" y="584"/>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9" name="Google Shape;3359;p25"/>
              <p:cNvSpPr/>
              <p:nvPr/>
            </p:nvSpPr>
            <p:spPr>
              <a:xfrm>
                <a:off x="6405900" y="2697200"/>
                <a:ext cx="80700" cy="62525"/>
              </a:xfrm>
              <a:custGeom>
                <a:avLst/>
                <a:gdLst/>
                <a:ahLst/>
                <a:cxnLst/>
                <a:rect l="l" t="t" r="r" b="b"/>
                <a:pathLst>
                  <a:path w="3228" h="2501" extrusionOk="0">
                    <a:moveTo>
                      <a:pt x="3037" y="548"/>
                    </a:moveTo>
                    <a:cubicBezTo>
                      <a:pt x="3037" y="548"/>
                      <a:pt x="2870" y="619"/>
                      <a:pt x="2632" y="750"/>
                    </a:cubicBezTo>
                    <a:cubicBezTo>
                      <a:pt x="2394" y="881"/>
                      <a:pt x="2084" y="1060"/>
                      <a:pt x="1775" y="1274"/>
                    </a:cubicBezTo>
                    <a:cubicBezTo>
                      <a:pt x="1453" y="1464"/>
                      <a:pt x="1179" y="1679"/>
                      <a:pt x="953" y="1822"/>
                    </a:cubicBezTo>
                    <a:cubicBezTo>
                      <a:pt x="834" y="1893"/>
                      <a:pt x="774" y="1988"/>
                      <a:pt x="727" y="2072"/>
                    </a:cubicBezTo>
                    <a:cubicBezTo>
                      <a:pt x="679" y="2143"/>
                      <a:pt x="667" y="2203"/>
                      <a:pt x="667" y="2203"/>
                    </a:cubicBezTo>
                    <a:cubicBezTo>
                      <a:pt x="632" y="2393"/>
                      <a:pt x="477" y="2500"/>
                      <a:pt x="298" y="2476"/>
                    </a:cubicBezTo>
                    <a:cubicBezTo>
                      <a:pt x="120" y="2441"/>
                      <a:pt x="1" y="2286"/>
                      <a:pt x="24" y="2107"/>
                    </a:cubicBezTo>
                    <a:cubicBezTo>
                      <a:pt x="60" y="1929"/>
                      <a:pt x="227" y="1822"/>
                      <a:pt x="382" y="1834"/>
                    </a:cubicBezTo>
                    <a:cubicBezTo>
                      <a:pt x="382" y="1834"/>
                      <a:pt x="441" y="1845"/>
                      <a:pt x="536" y="1834"/>
                    </a:cubicBezTo>
                    <a:cubicBezTo>
                      <a:pt x="620" y="1822"/>
                      <a:pt x="727" y="1774"/>
                      <a:pt x="846" y="1703"/>
                    </a:cubicBezTo>
                    <a:cubicBezTo>
                      <a:pt x="1060" y="1536"/>
                      <a:pt x="1358" y="1310"/>
                      <a:pt x="1632" y="1095"/>
                    </a:cubicBezTo>
                    <a:cubicBezTo>
                      <a:pt x="1917" y="869"/>
                      <a:pt x="2191" y="631"/>
                      <a:pt x="2394" y="441"/>
                    </a:cubicBezTo>
                    <a:cubicBezTo>
                      <a:pt x="2608" y="238"/>
                      <a:pt x="2715" y="119"/>
                      <a:pt x="2715" y="119"/>
                    </a:cubicBezTo>
                    <a:cubicBezTo>
                      <a:pt x="2822" y="24"/>
                      <a:pt x="2989" y="0"/>
                      <a:pt x="3108" y="107"/>
                    </a:cubicBezTo>
                    <a:cubicBezTo>
                      <a:pt x="3215" y="214"/>
                      <a:pt x="3227" y="381"/>
                      <a:pt x="3120" y="500"/>
                    </a:cubicBezTo>
                    <a:cubicBezTo>
                      <a:pt x="3084" y="500"/>
                      <a:pt x="3060" y="524"/>
                      <a:pt x="3037" y="548"/>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0" name="Google Shape;3360;p25"/>
              <p:cNvSpPr/>
              <p:nvPr/>
            </p:nvSpPr>
            <p:spPr>
              <a:xfrm>
                <a:off x="6430300" y="2704025"/>
                <a:ext cx="63125" cy="80100"/>
              </a:xfrm>
              <a:custGeom>
                <a:avLst/>
                <a:gdLst/>
                <a:ahLst/>
                <a:cxnLst/>
                <a:rect l="l" t="t" r="r" b="b"/>
                <a:pathLst>
                  <a:path w="2525" h="3204" extrusionOk="0">
                    <a:moveTo>
                      <a:pt x="2370" y="477"/>
                    </a:moveTo>
                    <a:cubicBezTo>
                      <a:pt x="2370" y="477"/>
                      <a:pt x="2239" y="596"/>
                      <a:pt x="2061" y="810"/>
                    </a:cubicBezTo>
                    <a:cubicBezTo>
                      <a:pt x="1870" y="1001"/>
                      <a:pt x="1632" y="1275"/>
                      <a:pt x="1406" y="1561"/>
                    </a:cubicBezTo>
                    <a:cubicBezTo>
                      <a:pt x="1180" y="1846"/>
                      <a:pt x="953" y="2132"/>
                      <a:pt x="799" y="2358"/>
                    </a:cubicBezTo>
                    <a:cubicBezTo>
                      <a:pt x="703" y="2454"/>
                      <a:pt x="680" y="2573"/>
                      <a:pt x="656" y="2668"/>
                    </a:cubicBezTo>
                    <a:cubicBezTo>
                      <a:pt x="644" y="2751"/>
                      <a:pt x="656" y="2811"/>
                      <a:pt x="656" y="2811"/>
                    </a:cubicBezTo>
                    <a:cubicBezTo>
                      <a:pt x="691" y="2989"/>
                      <a:pt x="572" y="3156"/>
                      <a:pt x="394" y="3168"/>
                    </a:cubicBezTo>
                    <a:cubicBezTo>
                      <a:pt x="215" y="3204"/>
                      <a:pt x="49" y="3085"/>
                      <a:pt x="37" y="2906"/>
                    </a:cubicBezTo>
                    <a:cubicBezTo>
                      <a:pt x="1" y="2727"/>
                      <a:pt x="120" y="2573"/>
                      <a:pt x="299" y="2549"/>
                    </a:cubicBezTo>
                    <a:cubicBezTo>
                      <a:pt x="299" y="2549"/>
                      <a:pt x="358" y="2537"/>
                      <a:pt x="441" y="2489"/>
                    </a:cubicBezTo>
                    <a:cubicBezTo>
                      <a:pt x="513" y="2442"/>
                      <a:pt x="596" y="2370"/>
                      <a:pt x="691" y="2263"/>
                    </a:cubicBezTo>
                    <a:cubicBezTo>
                      <a:pt x="834" y="2037"/>
                      <a:pt x="1049" y="1739"/>
                      <a:pt x="1239" y="1441"/>
                    </a:cubicBezTo>
                    <a:cubicBezTo>
                      <a:pt x="1430" y="1132"/>
                      <a:pt x="1632" y="834"/>
                      <a:pt x="1763" y="596"/>
                    </a:cubicBezTo>
                    <a:cubicBezTo>
                      <a:pt x="1894" y="358"/>
                      <a:pt x="1965" y="191"/>
                      <a:pt x="1965" y="191"/>
                    </a:cubicBezTo>
                    <a:cubicBezTo>
                      <a:pt x="2025" y="60"/>
                      <a:pt x="2192" y="1"/>
                      <a:pt x="2323" y="60"/>
                    </a:cubicBezTo>
                    <a:cubicBezTo>
                      <a:pt x="2465" y="120"/>
                      <a:pt x="2525" y="287"/>
                      <a:pt x="2465" y="418"/>
                    </a:cubicBezTo>
                    <a:cubicBezTo>
                      <a:pt x="2418" y="418"/>
                      <a:pt x="2406" y="453"/>
                      <a:pt x="2370" y="477"/>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1" name="Google Shape;3361;p25"/>
              <p:cNvSpPr/>
              <p:nvPr/>
            </p:nvSpPr>
            <p:spPr>
              <a:xfrm>
                <a:off x="6459775" y="2708200"/>
                <a:ext cx="40200" cy="91100"/>
              </a:xfrm>
              <a:custGeom>
                <a:avLst/>
                <a:gdLst/>
                <a:ahLst/>
                <a:cxnLst/>
                <a:rect l="l" t="t" r="r" b="b"/>
                <a:pathLst>
                  <a:path w="1608" h="3644" extrusionOk="0">
                    <a:moveTo>
                      <a:pt x="1584" y="405"/>
                    </a:moveTo>
                    <a:cubicBezTo>
                      <a:pt x="1584" y="405"/>
                      <a:pt x="1489" y="560"/>
                      <a:pt x="1370" y="798"/>
                    </a:cubicBezTo>
                    <a:cubicBezTo>
                      <a:pt x="1251" y="1060"/>
                      <a:pt x="1120" y="1382"/>
                      <a:pt x="989" y="1727"/>
                    </a:cubicBezTo>
                    <a:cubicBezTo>
                      <a:pt x="846" y="2060"/>
                      <a:pt x="727" y="2406"/>
                      <a:pt x="644" y="2656"/>
                    </a:cubicBezTo>
                    <a:cubicBezTo>
                      <a:pt x="596" y="2798"/>
                      <a:pt x="596" y="2918"/>
                      <a:pt x="608" y="2989"/>
                    </a:cubicBezTo>
                    <a:cubicBezTo>
                      <a:pt x="632" y="3084"/>
                      <a:pt x="655" y="3144"/>
                      <a:pt x="655" y="3144"/>
                    </a:cubicBezTo>
                    <a:cubicBezTo>
                      <a:pt x="727" y="3299"/>
                      <a:pt x="667" y="3477"/>
                      <a:pt x="513" y="3572"/>
                    </a:cubicBezTo>
                    <a:cubicBezTo>
                      <a:pt x="346" y="3644"/>
                      <a:pt x="167" y="3584"/>
                      <a:pt x="72" y="3418"/>
                    </a:cubicBezTo>
                    <a:cubicBezTo>
                      <a:pt x="1" y="3251"/>
                      <a:pt x="60" y="3084"/>
                      <a:pt x="215" y="2989"/>
                    </a:cubicBezTo>
                    <a:cubicBezTo>
                      <a:pt x="215" y="2989"/>
                      <a:pt x="274" y="2953"/>
                      <a:pt x="334" y="2894"/>
                    </a:cubicBezTo>
                    <a:cubicBezTo>
                      <a:pt x="394" y="2846"/>
                      <a:pt x="465" y="2739"/>
                      <a:pt x="489" y="2620"/>
                    </a:cubicBezTo>
                    <a:cubicBezTo>
                      <a:pt x="560" y="2358"/>
                      <a:pt x="667" y="2001"/>
                      <a:pt x="763" y="1667"/>
                    </a:cubicBezTo>
                    <a:cubicBezTo>
                      <a:pt x="846" y="1310"/>
                      <a:pt x="941" y="965"/>
                      <a:pt x="977" y="703"/>
                    </a:cubicBezTo>
                    <a:cubicBezTo>
                      <a:pt x="1048" y="429"/>
                      <a:pt x="1060" y="251"/>
                      <a:pt x="1060" y="251"/>
                    </a:cubicBezTo>
                    <a:cubicBezTo>
                      <a:pt x="1072" y="108"/>
                      <a:pt x="1203" y="1"/>
                      <a:pt x="1358" y="12"/>
                    </a:cubicBezTo>
                    <a:cubicBezTo>
                      <a:pt x="1501" y="24"/>
                      <a:pt x="1608" y="167"/>
                      <a:pt x="1596" y="310"/>
                    </a:cubicBezTo>
                    <a:cubicBezTo>
                      <a:pt x="1596" y="346"/>
                      <a:pt x="1596" y="370"/>
                      <a:pt x="1584" y="405"/>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2" name="Google Shape;3362;p25"/>
              <p:cNvSpPr/>
              <p:nvPr/>
            </p:nvSpPr>
            <p:spPr>
              <a:xfrm>
                <a:off x="6493700" y="2709400"/>
                <a:ext cx="17000" cy="94675"/>
              </a:xfrm>
              <a:custGeom>
                <a:avLst/>
                <a:gdLst/>
                <a:ahLst/>
                <a:cxnLst/>
                <a:rect l="l" t="t" r="r" b="b"/>
                <a:pathLst>
                  <a:path w="680" h="3787" extrusionOk="0">
                    <a:moveTo>
                      <a:pt x="596" y="334"/>
                    </a:moveTo>
                    <a:cubicBezTo>
                      <a:pt x="596" y="334"/>
                      <a:pt x="561" y="512"/>
                      <a:pt x="537" y="786"/>
                    </a:cubicBezTo>
                    <a:cubicBezTo>
                      <a:pt x="501" y="1048"/>
                      <a:pt x="477" y="1429"/>
                      <a:pt x="441" y="1786"/>
                    </a:cubicBezTo>
                    <a:cubicBezTo>
                      <a:pt x="430" y="2143"/>
                      <a:pt x="418" y="2512"/>
                      <a:pt x="418" y="2774"/>
                    </a:cubicBezTo>
                    <a:cubicBezTo>
                      <a:pt x="418" y="2917"/>
                      <a:pt x="441" y="3036"/>
                      <a:pt x="489" y="3108"/>
                    </a:cubicBezTo>
                    <a:cubicBezTo>
                      <a:pt x="525" y="3179"/>
                      <a:pt x="561" y="3227"/>
                      <a:pt x="561" y="3227"/>
                    </a:cubicBezTo>
                    <a:cubicBezTo>
                      <a:pt x="680" y="3346"/>
                      <a:pt x="680" y="3548"/>
                      <a:pt x="561" y="3667"/>
                    </a:cubicBezTo>
                    <a:cubicBezTo>
                      <a:pt x="441" y="3786"/>
                      <a:pt x="239" y="3786"/>
                      <a:pt x="120" y="3667"/>
                    </a:cubicBezTo>
                    <a:cubicBezTo>
                      <a:pt x="1" y="3548"/>
                      <a:pt x="1" y="3346"/>
                      <a:pt x="120" y="3227"/>
                    </a:cubicBezTo>
                    <a:cubicBezTo>
                      <a:pt x="120" y="3227"/>
                      <a:pt x="168" y="3179"/>
                      <a:pt x="203" y="3108"/>
                    </a:cubicBezTo>
                    <a:cubicBezTo>
                      <a:pt x="239" y="3036"/>
                      <a:pt x="287" y="2917"/>
                      <a:pt x="287" y="2774"/>
                    </a:cubicBezTo>
                    <a:cubicBezTo>
                      <a:pt x="287" y="2512"/>
                      <a:pt x="263" y="2155"/>
                      <a:pt x="251" y="1786"/>
                    </a:cubicBezTo>
                    <a:cubicBezTo>
                      <a:pt x="239" y="1429"/>
                      <a:pt x="191" y="1048"/>
                      <a:pt x="168" y="786"/>
                    </a:cubicBezTo>
                    <a:cubicBezTo>
                      <a:pt x="132" y="512"/>
                      <a:pt x="96" y="334"/>
                      <a:pt x="96" y="334"/>
                    </a:cubicBezTo>
                    <a:cubicBezTo>
                      <a:pt x="72" y="191"/>
                      <a:pt x="180" y="60"/>
                      <a:pt x="322" y="24"/>
                    </a:cubicBezTo>
                    <a:cubicBezTo>
                      <a:pt x="477" y="0"/>
                      <a:pt x="608" y="95"/>
                      <a:pt x="632" y="250"/>
                    </a:cubicBezTo>
                    <a:cubicBezTo>
                      <a:pt x="608" y="262"/>
                      <a:pt x="608" y="298"/>
                      <a:pt x="596" y="334"/>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3" name="Google Shape;3363;p25"/>
              <p:cNvSpPr/>
              <p:nvPr/>
            </p:nvSpPr>
            <p:spPr>
              <a:xfrm>
                <a:off x="6502950" y="2705825"/>
                <a:ext cx="41375" cy="93175"/>
              </a:xfrm>
              <a:custGeom>
                <a:avLst/>
                <a:gdLst/>
                <a:ahLst/>
                <a:cxnLst/>
                <a:rect l="l" t="t" r="r" b="b"/>
                <a:pathLst>
                  <a:path w="1655" h="3727" extrusionOk="0">
                    <a:moveTo>
                      <a:pt x="583" y="334"/>
                    </a:moveTo>
                    <a:lnTo>
                      <a:pt x="655" y="774"/>
                    </a:lnTo>
                    <a:cubicBezTo>
                      <a:pt x="702" y="1048"/>
                      <a:pt x="786" y="1405"/>
                      <a:pt x="881" y="1750"/>
                    </a:cubicBezTo>
                    <a:cubicBezTo>
                      <a:pt x="964" y="2096"/>
                      <a:pt x="1072" y="2441"/>
                      <a:pt x="1143" y="2691"/>
                    </a:cubicBezTo>
                    <a:cubicBezTo>
                      <a:pt x="1191" y="2834"/>
                      <a:pt x="1250" y="2917"/>
                      <a:pt x="1310" y="2977"/>
                    </a:cubicBezTo>
                    <a:cubicBezTo>
                      <a:pt x="1369" y="3036"/>
                      <a:pt x="1429" y="3072"/>
                      <a:pt x="1429" y="3072"/>
                    </a:cubicBezTo>
                    <a:cubicBezTo>
                      <a:pt x="1584" y="3144"/>
                      <a:pt x="1655" y="3334"/>
                      <a:pt x="1560" y="3501"/>
                    </a:cubicBezTo>
                    <a:cubicBezTo>
                      <a:pt x="1476" y="3644"/>
                      <a:pt x="1298" y="3727"/>
                      <a:pt x="1131" y="3632"/>
                    </a:cubicBezTo>
                    <a:cubicBezTo>
                      <a:pt x="988" y="3560"/>
                      <a:pt x="917" y="3370"/>
                      <a:pt x="1000" y="3203"/>
                    </a:cubicBezTo>
                    <a:cubicBezTo>
                      <a:pt x="1000" y="3203"/>
                      <a:pt x="1024" y="3144"/>
                      <a:pt x="1036" y="3048"/>
                    </a:cubicBezTo>
                    <a:cubicBezTo>
                      <a:pt x="1060" y="2965"/>
                      <a:pt x="1060" y="2846"/>
                      <a:pt x="1012" y="2727"/>
                    </a:cubicBezTo>
                    <a:cubicBezTo>
                      <a:pt x="917" y="2477"/>
                      <a:pt x="798" y="2131"/>
                      <a:pt x="667" y="1786"/>
                    </a:cubicBezTo>
                    <a:cubicBezTo>
                      <a:pt x="536" y="1441"/>
                      <a:pt x="405" y="1119"/>
                      <a:pt x="286" y="869"/>
                    </a:cubicBezTo>
                    <a:cubicBezTo>
                      <a:pt x="167" y="607"/>
                      <a:pt x="71" y="453"/>
                      <a:pt x="71" y="453"/>
                    </a:cubicBezTo>
                    <a:cubicBezTo>
                      <a:pt x="0" y="310"/>
                      <a:pt x="48" y="155"/>
                      <a:pt x="179" y="72"/>
                    </a:cubicBezTo>
                    <a:cubicBezTo>
                      <a:pt x="310" y="0"/>
                      <a:pt x="476" y="48"/>
                      <a:pt x="548" y="179"/>
                    </a:cubicBezTo>
                    <a:cubicBezTo>
                      <a:pt x="572" y="274"/>
                      <a:pt x="583" y="298"/>
                      <a:pt x="583" y="334"/>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4" name="Google Shape;3364;p25"/>
              <p:cNvSpPr/>
              <p:nvPr/>
            </p:nvSpPr>
            <p:spPr>
              <a:xfrm>
                <a:off x="6511275" y="2703725"/>
                <a:ext cx="62525" cy="80700"/>
              </a:xfrm>
              <a:custGeom>
                <a:avLst/>
                <a:gdLst/>
                <a:ahLst/>
                <a:cxnLst/>
                <a:rect l="l" t="t" r="r" b="b"/>
                <a:pathLst>
                  <a:path w="2501" h="3228" extrusionOk="0">
                    <a:moveTo>
                      <a:pt x="548" y="180"/>
                    </a:moveTo>
                    <a:cubicBezTo>
                      <a:pt x="548" y="180"/>
                      <a:pt x="620" y="346"/>
                      <a:pt x="750" y="584"/>
                    </a:cubicBezTo>
                    <a:cubicBezTo>
                      <a:pt x="893" y="822"/>
                      <a:pt x="1072" y="1132"/>
                      <a:pt x="1274" y="1442"/>
                    </a:cubicBezTo>
                    <a:cubicBezTo>
                      <a:pt x="1465" y="1751"/>
                      <a:pt x="1679" y="2049"/>
                      <a:pt x="1822" y="2275"/>
                    </a:cubicBezTo>
                    <a:cubicBezTo>
                      <a:pt x="1905" y="2394"/>
                      <a:pt x="1989" y="2454"/>
                      <a:pt x="2084" y="2501"/>
                    </a:cubicBezTo>
                    <a:cubicBezTo>
                      <a:pt x="2155" y="2537"/>
                      <a:pt x="2215" y="2561"/>
                      <a:pt x="2215" y="2561"/>
                    </a:cubicBezTo>
                    <a:cubicBezTo>
                      <a:pt x="2394" y="2585"/>
                      <a:pt x="2501" y="2751"/>
                      <a:pt x="2477" y="2930"/>
                    </a:cubicBezTo>
                    <a:cubicBezTo>
                      <a:pt x="2453" y="3108"/>
                      <a:pt x="2286" y="3228"/>
                      <a:pt x="2108" y="3192"/>
                    </a:cubicBezTo>
                    <a:cubicBezTo>
                      <a:pt x="1929" y="3168"/>
                      <a:pt x="1822" y="3001"/>
                      <a:pt x="1846" y="2835"/>
                    </a:cubicBezTo>
                    <a:cubicBezTo>
                      <a:pt x="1846" y="2835"/>
                      <a:pt x="1858" y="2775"/>
                      <a:pt x="1846" y="2692"/>
                    </a:cubicBezTo>
                    <a:cubicBezTo>
                      <a:pt x="1822" y="2596"/>
                      <a:pt x="1786" y="2501"/>
                      <a:pt x="1703" y="2382"/>
                    </a:cubicBezTo>
                    <a:cubicBezTo>
                      <a:pt x="1548" y="2168"/>
                      <a:pt x="1322" y="1870"/>
                      <a:pt x="1096" y="1584"/>
                    </a:cubicBezTo>
                    <a:cubicBezTo>
                      <a:pt x="858" y="1311"/>
                      <a:pt x="620" y="1037"/>
                      <a:pt x="441" y="834"/>
                    </a:cubicBezTo>
                    <a:cubicBezTo>
                      <a:pt x="250" y="620"/>
                      <a:pt x="119" y="501"/>
                      <a:pt x="119" y="501"/>
                    </a:cubicBezTo>
                    <a:cubicBezTo>
                      <a:pt x="12" y="394"/>
                      <a:pt x="0" y="239"/>
                      <a:pt x="96" y="120"/>
                    </a:cubicBezTo>
                    <a:cubicBezTo>
                      <a:pt x="203" y="13"/>
                      <a:pt x="369" y="1"/>
                      <a:pt x="489" y="96"/>
                    </a:cubicBezTo>
                    <a:cubicBezTo>
                      <a:pt x="512" y="120"/>
                      <a:pt x="536" y="144"/>
                      <a:pt x="548" y="180"/>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5" name="Google Shape;3365;p25"/>
              <p:cNvSpPr/>
              <p:nvPr/>
            </p:nvSpPr>
            <p:spPr>
              <a:xfrm>
                <a:off x="6517825" y="2696600"/>
                <a:ext cx="80375" cy="62525"/>
              </a:xfrm>
              <a:custGeom>
                <a:avLst/>
                <a:gdLst/>
                <a:ahLst/>
                <a:cxnLst/>
                <a:rect l="l" t="t" r="r" b="b"/>
                <a:pathLst>
                  <a:path w="3215" h="2501" extrusionOk="0">
                    <a:moveTo>
                      <a:pt x="488" y="131"/>
                    </a:moveTo>
                    <a:cubicBezTo>
                      <a:pt x="488" y="131"/>
                      <a:pt x="608" y="274"/>
                      <a:pt x="822" y="453"/>
                    </a:cubicBezTo>
                    <a:cubicBezTo>
                      <a:pt x="1012" y="643"/>
                      <a:pt x="1298" y="881"/>
                      <a:pt x="1584" y="1107"/>
                    </a:cubicBezTo>
                    <a:cubicBezTo>
                      <a:pt x="1858" y="1322"/>
                      <a:pt x="2143" y="1548"/>
                      <a:pt x="2370" y="1715"/>
                    </a:cubicBezTo>
                    <a:cubicBezTo>
                      <a:pt x="2477" y="1798"/>
                      <a:pt x="2596" y="1834"/>
                      <a:pt x="2679" y="1846"/>
                    </a:cubicBezTo>
                    <a:cubicBezTo>
                      <a:pt x="2763" y="1858"/>
                      <a:pt x="2822" y="1846"/>
                      <a:pt x="2822" y="1846"/>
                    </a:cubicBezTo>
                    <a:cubicBezTo>
                      <a:pt x="3001" y="1822"/>
                      <a:pt x="3167" y="1941"/>
                      <a:pt x="3191" y="2119"/>
                    </a:cubicBezTo>
                    <a:cubicBezTo>
                      <a:pt x="3215" y="2298"/>
                      <a:pt x="3096" y="2453"/>
                      <a:pt x="2917" y="2477"/>
                    </a:cubicBezTo>
                    <a:cubicBezTo>
                      <a:pt x="2739" y="2500"/>
                      <a:pt x="2596" y="2381"/>
                      <a:pt x="2560" y="2203"/>
                    </a:cubicBezTo>
                    <a:cubicBezTo>
                      <a:pt x="2560" y="2203"/>
                      <a:pt x="2548" y="2143"/>
                      <a:pt x="2501" y="2072"/>
                    </a:cubicBezTo>
                    <a:cubicBezTo>
                      <a:pt x="2453" y="2000"/>
                      <a:pt x="2382" y="1905"/>
                      <a:pt x="2274" y="1822"/>
                    </a:cubicBezTo>
                    <a:cubicBezTo>
                      <a:pt x="2048" y="1667"/>
                      <a:pt x="1751" y="1465"/>
                      <a:pt x="1453" y="1262"/>
                    </a:cubicBezTo>
                    <a:cubicBezTo>
                      <a:pt x="1143" y="1072"/>
                      <a:pt x="834" y="881"/>
                      <a:pt x="596" y="762"/>
                    </a:cubicBezTo>
                    <a:cubicBezTo>
                      <a:pt x="358" y="631"/>
                      <a:pt x="191" y="548"/>
                      <a:pt x="191" y="548"/>
                    </a:cubicBezTo>
                    <a:cubicBezTo>
                      <a:pt x="60" y="488"/>
                      <a:pt x="0" y="334"/>
                      <a:pt x="60" y="191"/>
                    </a:cubicBezTo>
                    <a:cubicBezTo>
                      <a:pt x="119" y="60"/>
                      <a:pt x="286" y="0"/>
                      <a:pt x="417" y="60"/>
                    </a:cubicBezTo>
                    <a:cubicBezTo>
                      <a:pt x="453" y="95"/>
                      <a:pt x="477" y="107"/>
                      <a:pt x="488" y="131"/>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6" name="Google Shape;3366;p25"/>
              <p:cNvSpPr/>
              <p:nvPr/>
            </p:nvSpPr>
            <p:spPr>
              <a:xfrm>
                <a:off x="6523175" y="2690050"/>
                <a:ext cx="90825" cy="40200"/>
              </a:xfrm>
              <a:custGeom>
                <a:avLst/>
                <a:gdLst/>
                <a:ahLst/>
                <a:cxnLst/>
                <a:rect l="l" t="t" r="r" b="b"/>
                <a:pathLst>
                  <a:path w="3633" h="1608" extrusionOk="0">
                    <a:moveTo>
                      <a:pt x="382" y="24"/>
                    </a:moveTo>
                    <a:cubicBezTo>
                      <a:pt x="382" y="24"/>
                      <a:pt x="548" y="119"/>
                      <a:pt x="786" y="238"/>
                    </a:cubicBezTo>
                    <a:cubicBezTo>
                      <a:pt x="1036" y="357"/>
                      <a:pt x="1370" y="488"/>
                      <a:pt x="1703" y="619"/>
                    </a:cubicBezTo>
                    <a:cubicBezTo>
                      <a:pt x="2049" y="750"/>
                      <a:pt x="2394" y="869"/>
                      <a:pt x="2644" y="965"/>
                    </a:cubicBezTo>
                    <a:cubicBezTo>
                      <a:pt x="2775" y="1012"/>
                      <a:pt x="2894" y="1012"/>
                      <a:pt x="2977" y="988"/>
                    </a:cubicBezTo>
                    <a:cubicBezTo>
                      <a:pt x="3061" y="977"/>
                      <a:pt x="3120" y="953"/>
                      <a:pt x="3120" y="953"/>
                    </a:cubicBezTo>
                    <a:cubicBezTo>
                      <a:pt x="3275" y="869"/>
                      <a:pt x="3465" y="929"/>
                      <a:pt x="3549" y="1096"/>
                    </a:cubicBezTo>
                    <a:cubicBezTo>
                      <a:pt x="3632" y="1262"/>
                      <a:pt x="3573" y="1441"/>
                      <a:pt x="3406" y="1524"/>
                    </a:cubicBezTo>
                    <a:cubicBezTo>
                      <a:pt x="3251" y="1608"/>
                      <a:pt x="3061" y="1548"/>
                      <a:pt x="2989" y="1393"/>
                    </a:cubicBezTo>
                    <a:cubicBezTo>
                      <a:pt x="2989" y="1393"/>
                      <a:pt x="2953" y="1334"/>
                      <a:pt x="2894" y="1274"/>
                    </a:cubicBezTo>
                    <a:cubicBezTo>
                      <a:pt x="2834" y="1215"/>
                      <a:pt x="2739" y="1143"/>
                      <a:pt x="2620" y="1108"/>
                    </a:cubicBezTo>
                    <a:cubicBezTo>
                      <a:pt x="2346" y="1036"/>
                      <a:pt x="2001" y="929"/>
                      <a:pt x="1668" y="846"/>
                    </a:cubicBezTo>
                    <a:cubicBezTo>
                      <a:pt x="1310" y="750"/>
                      <a:pt x="965" y="667"/>
                      <a:pt x="691" y="619"/>
                    </a:cubicBezTo>
                    <a:cubicBezTo>
                      <a:pt x="429" y="560"/>
                      <a:pt x="251" y="548"/>
                      <a:pt x="251" y="548"/>
                    </a:cubicBezTo>
                    <a:cubicBezTo>
                      <a:pt x="96" y="524"/>
                      <a:pt x="1" y="393"/>
                      <a:pt x="13" y="250"/>
                    </a:cubicBezTo>
                    <a:cubicBezTo>
                      <a:pt x="24" y="96"/>
                      <a:pt x="155" y="0"/>
                      <a:pt x="310" y="12"/>
                    </a:cubicBezTo>
                    <a:cubicBezTo>
                      <a:pt x="322" y="0"/>
                      <a:pt x="358" y="12"/>
                      <a:pt x="382" y="24"/>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7" name="Google Shape;3367;p25"/>
              <p:cNvSpPr/>
              <p:nvPr/>
            </p:nvSpPr>
            <p:spPr>
              <a:xfrm>
                <a:off x="6523475" y="2678425"/>
                <a:ext cx="94975" cy="17000"/>
              </a:xfrm>
              <a:custGeom>
                <a:avLst/>
                <a:gdLst/>
                <a:ahLst/>
                <a:cxnLst/>
                <a:rect l="l" t="t" r="r" b="b"/>
                <a:pathLst>
                  <a:path w="3799" h="680" extrusionOk="0">
                    <a:moveTo>
                      <a:pt x="346" y="108"/>
                    </a:moveTo>
                    <a:cubicBezTo>
                      <a:pt x="346" y="108"/>
                      <a:pt x="524" y="132"/>
                      <a:pt x="786" y="168"/>
                    </a:cubicBezTo>
                    <a:cubicBezTo>
                      <a:pt x="1060" y="191"/>
                      <a:pt x="1429" y="215"/>
                      <a:pt x="1786" y="251"/>
                    </a:cubicBezTo>
                    <a:cubicBezTo>
                      <a:pt x="2144" y="263"/>
                      <a:pt x="2513" y="287"/>
                      <a:pt x="2787" y="287"/>
                    </a:cubicBezTo>
                    <a:cubicBezTo>
                      <a:pt x="2918" y="287"/>
                      <a:pt x="3037" y="251"/>
                      <a:pt x="3108" y="203"/>
                    </a:cubicBezTo>
                    <a:cubicBezTo>
                      <a:pt x="3180" y="180"/>
                      <a:pt x="3227" y="120"/>
                      <a:pt x="3227" y="120"/>
                    </a:cubicBezTo>
                    <a:cubicBezTo>
                      <a:pt x="3346" y="1"/>
                      <a:pt x="3561" y="1"/>
                      <a:pt x="3680" y="120"/>
                    </a:cubicBezTo>
                    <a:cubicBezTo>
                      <a:pt x="3799" y="239"/>
                      <a:pt x="3799" y="441"/>
                      <a:pt x="3680" y="561"/>
                    </a:cubicBezTo>
                    <a:cubicBezTo>
                      <a:pt x="3561" y="680"/>
                      <a:pt x="3346" y="680"/>
                      <a:pt x="3227" y="561"/>
                    </a:cubicBezTo>
                    <a:cubicBezTo>
                      <a:pt x="3227" y="561"/>
                      <a:pt x="3180" y="513"/>
                      <a:pt x="3108" y="477"/>
                    </a:cubicBezTo>
                    <a:cubicBezTo>
                      <a:pt x="3037" y="441"/>
                      <a:pt x="2918" y="394"/>
                      <a:pt x="2787" y="394"/>
                    </a:cubicBezTo>
                    <a:cubicBezTo>
                      <a:pt x="2513" y="418"/>
                      <a:pt x="2144" y="418"/>
                      <a:pt x="1786" y="430"/>
                    </a:cubicBezTo>
                    <a:cubicBezTo>
                      <a:pt x="1429" y="441"/>
                      <a:pt x="1060" y="489"/>
                      <a:pt x="786" y="513"/>
                    </a:cubicBezTo>
                    <a:cubicBezTo>
                      <a:pt x="524" y="549"/>
                      <a:pt x="346" y="572"/>
                      <a:pt x="346" y="572"/>
                    </a:cubicBezTo>
                    <a:cubicBezTo>
                      <a:pt x="191" y="608"/>
                      <a:pt x="60" y="501"/>
                      <a:pt x="24" y="358"/>
                    </a:cubicBezTo>
                    <a:cubicBezTo>
                      <a:pt x="1" y="203"/>
                      <a:pt x="108" y="72"/>
                      <a:pt x="239" y="37"/>
                    </a:cubicBezTo>
                    <a:cubicBezTo>
                      <a:pt x="286" y="84"/>
                      <a:pt x="310" y="108"/>
                      <a:pt x="346" y="108"/>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8" name="Google Shape;3368;p25"/>
              <p:cNvSpPr/>
              <p:nvPr/>
            </p:nvSpPr>
            <p:spPr>
              <a:xfrm>
                <a:off x="6520500" y="2645700"/>
                <a:ext cx="92900" cy="40800"/>
              </a:xfrm>
              <a:custGeom>
                <a:avLst/>
                <a:gdLst/>
                <a:ahLst/>
                <a:cxnLst/>
                <a:rect l="l" t="t" r="r" b="b"/>
                <a:pathLst>
                  <a:path w="3716" h="1632" extrusionOk="0">
                    <a:moveTo>
                      <a:pt x="322" y="1060"/>
                    </a:moveTo>
                    <a:cubicBezTo>
                      <a:pt x="322" y="1060"/>
                      <a:pt x="501" y="1036"/>
                      <a:pt x="774" y="977"/>
                    </a:cubicBezTo>
                    <a:cubicBezTo>
                      <a:pt x="1036" y="941"/>
                      <a:pt x="1394" y="846"/>
                      <a:pt x="1739" y="762"/>
                    </a:cubicBezTo>
                    <a:cubicBezTo>
                      <a:pt x="2096" y="667"/>
                      <a:pt x="2441" y="560"/>
                      <a:pt x="2691" y="488"/>
                    </a:cubicBezTo>
                    <a:cubicBezTo>
                      <a:pt x="2822" y="441"/>
                      <a:pt x="2918" y="381"/>
                      <a:pt x="2977" y="322"/>
                    </a:cubicBezTo>
                    <a:cubicBezTo>
                      <a:pt x="3037" y="262"/>
                      <a:pt x="3060" y="203"/>
                      <a:pt x="3060" y="203"/>
                    </a:cubicBezTo>
                    <a:cubicBezTo>
                      <a:pt x="3144" y="60"/>
                      <a:pt x="3334" y="0"/>
                      <a:pt x="3501" y="72"/>
                    </a:cubicBezTo>
                    <a:cubicBezTo>
                      <a:pt x="3644" y="167"/>
                      <a:pt x="3715" y="346"/>
                      <a:pt x="3632" y="500"/>
                    </a:cubicBezTo>
                    <a:cubicBezTo>
                      <a:pt x="3560" y="655"/>
                      <a:pt x="3358" y="715"/>
                      <a:pt x="3203" y="631"/>
                    </a:cubicBezTo>
                    <a:cubicBezTo>
                      <a:pt x="3203" y="631"/>
                      <a:pt x="3144" y="607"/>
                      <a:pt x="3048" y="596"/>
                    </a:cubicBezTo>
                    <a:cubicBezTo>
                      <a:pt x="2965" y="572"/>
                      <a:pt x="2846" y="572"/>
                      <a:pt x="2727" y="619"/>
                    </a:cubicBezTo>
                    <a:cubicBezTo>
                      <a:pt x="2465" y="715"/>
                      <a:pt x="2132" y="834"/>
                      <a:pt x="1786" y="965"/>
                    </a:cubicBezTo>
                    <a:cubicBezTo>
                      <a:pt x="1441" y="1096"/>
                      <a:pt x="1120" y="1227"/>
                      <a:pt x="858" y="1358"/>
                    </a:cubicBezTo>
                    <a:cubicBezTo>
                      <a:pt x="608" y="1477"/>
                      <a:pt x="441" y="1560"/>
                      <a:pt x="441" y="1560"/>
                    </a:cubicBezTo>
                    <a:cubicBezTo>
                      <a:pt x="310" y="1631"/>
                      <a:pt x="143" y="1584"/>
                      <a:pt x="72" y="1453"/>
                    </a:cubicBezTo>
                    <a:cubicBezTo>
                      <a:pt x="0" y="1322"/>
                      <a:pt x="48" y="1155"/>
                      <a:pt x="179" y="1084"/>
                    </a:cubicBezTo>
                    <a:cubicBezTo>
                      <a:pt x="251" y="1072"/>
                      <a:pt x="298" y="1060"/>
                      <a:pt x="322" y="1060"/>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9" name="Google Shape;3369;p25"/>
              <p:cNvSpPr/>
              <p:nvPr/>
            </p:nvSpPr>
            <p:spPr>
              <a:xfrm>
                <a:off x="6517825" y="2615925"/>
                <a:ext cx="80375" cy="62525"/>
              </a:xfrm>
              <a:custGeom>
                <a:avLst/>
                <a:gdLst/>
                <a:ahLst/>
                <a:cxnLst/>
                <a:rect l="l" t="t" r="r" b="b"/>
                <a:pathLst>
                  <a:path w="3215" h="2501" extrusionOk="0">
                    <a:moveTo>
                      <a:pt x="179" y="1953"/>
                    </a:moveTo>
                    <a:cubicBezTo>
                      <a:pt x="179" y="1953"/>
                      <a:pt x="346" y="1870"/>
                      <a:pt x="584" y="1739"/>
                    </a:cubicBezTo>
                    <a:cubicBezTo>
                      <a:pt x="822" y="1608"/>
                      <a:pt x="1131" y="1417"/>
                      <a:pt x="1441" y="1215"/>
                    </a:cubicBezTo>
                    <a:cubicBezTo>
                      <a:pt x="1762" y="1025"/>
                      <a:pt x="2060" y="822"/>
                      <a:pt x="2274" y="667"/>
                    </a:cubicBezTo>
                    <a:cubicBezTo>
                      <a:pt x="2393" y="596"/>
                      <a:pt x="2453" y="501"/>
                      <a:pt x="2501" y="417"/>
                    </a:cubicBezTo>
                    <a:cubicBezTo>
                      <a:pt x="2548" y="346"/>
                      <a:pt x="2548" y="286"/>
                      <a:pt x="2548" y="286"/>
                    </a:cubicBezTo>
                    <a:cubicBezTo>
                      <a:pt x="2572" y="108"/>
                      <a:pt x="2739" y="1"/>
                      <a:pt x="2917" y="13"/>
                    </a:cubicBezTo>
                    <a:cubicBezTo>
                      <a:pt x="3096" y="48"/>
                      <a:pt x="3215" y="203"/>
                      <a:pt x="3191" y="382"/>
                    </a:cubicBezTo>
                    <a:cubicBezTo>
                      <a:pt x="3155" y="560"/>
                      <a:pt x="2989" y="667"/>
                      <a:pt x="2822" y="655"/>
                    </a:cubicBezTo>
                    <a:cubicBezTo>
                      <a:pt x="2822" y="655"/>
                      <a:pt x="2763" y="644"/>
                      <a:pt x="2679" y="667"/>
                    </a:cubicBezTo>
                    <a:cubicBezTo>
                      <a:pt x="2596" y="679"/>
                      <a:pt x="2489" y="727"/>
                      <a:pt x="2382" y="798"/>
                    </a:cubicBezTo>
                    <a:cubicBezTo>
                      <a:pt x="2167" y="965"/>
                      <a:pt x="1870" y="1191"/>
                      <a:pt x="1596" y="1417"/>
                    </a:cubicBezTo>
                    <a:cubicBezTo>
                      <a:pt x="1310" y="1632"/>
                      <a:pt x="1036" y="1894"/>
                      <a:pt x="834" y="2072"/>
                    </a:cubicBezTo>
                    <a:cubicBezTo>
                      <a:pt x="619" y="2263"/>
                      <a:pt x="512" y="2382"/>
                      <a:pt x="512" y="2382"/>
                    </a:cubicBezTo>
                    <a:cubicBezTo>
                      <a:pt x="405" y="2489"/>
                      <a:pt x="238" y="2501"/>
                      <a:pt x="119" y="2394"/>
                    </a:cubicBezTo>
                    <a:cubicBezTo>
                      <a:pt x="12" y="2287"/>
                      <a:pt x="0" y="2132"/>
                      <a:pt x="107" y="2013"/>
                    </a:cubicBezTo>
                    <a:cubicBezTo>
                      <a:pt x="119" y="1977"/>
                      <a:pt x="155" y="1965"/>
                      <a:pt x="179" y="1953"/>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0" name="Google Shape;3370;p25"/>
              <p:cNvSpPr/>
              <p:nvPr/>
            </p:nvSpPr>
            <p:spPr>
              <a:xfrm>
                <a:off x="6510675" y="2591225"/>
                <a:ext cx="62525" cy="80400"/>
              </a:xfrm>
              <a:custGeom>
                <a:avLst/>
                <a:gdLst/>
                <a:ahLst/>
                <a:cxnLst/>
                <a:rect l="l" t="t" r="r" b="b"/>
                <a:pathLst>
                  <a:path w="2501" h="3216" extrusionOk="0">
                    <a:moveTo>
                      <a:pt x="143" y="2727"/>
                    </a:moveTo>
                    <a:cubicBezTo>
                      <a:pt x="143" y="2727"/>
                      <a:pt x="274" y="2608"/>
                      <a:pt x="453" y="2405"/>
                    </a:cubicBezTo>
                    <a:cubicBezTo>
                      <a:pt x="644" y="2203"/>
                      <a:pt x="882" y="1929"/>
                      <a:pt x="1108" y="1643"/>
                    </a:cubicBezTo>
                    <a:cubicBezTo>
                      <a:pt x="1334" y="1358"/>
                      <a:pt x="1548" y="1072"/>
                      <a:pt x="1715" y="858"/>
                    </a:cubicBezTo>
                    <a:cubicBezTo>
                      <a:pt x="1798" y="750"/>
                      <a:pt x="1834" y="631"/>
                      <a:pt x="1846" y="536"/>
                    </a:cubicBezTo>
                    <a:cubicBezTo>
                      <a:pt x="1870" y="453"/>
                      <a:pt x="1846" y="393"/>
                      <a:pt x="1846" y="393"/>
                    </a:cubicBezTo>
                    <a:cubicBezTo>
                      <a:pt x="1822" y="215"/>
                      <a:pt x="1941" y="48"/>
                      <a:pt x="2120" y="36"/>
                    </a:cubicBezTo>
                    <a:cubicBezTo>
                      <a:pt x="2298" y="0"/>
                      <a:pt x="2465" y="119"/>
                      <a:pt x="2477" y="298"/>
                    </a:cubicBezTo>
                    <a:cubicBezTo>
                      <a:pt x="2501" y="477"/>
                      <a:pt x="2382" y="631"/>
                      <a:pt x="2203" y="655"/>
                    </a:cubicBezTo>
                    <a:cubicBezTo>
                      <a:pt x="2203" y="655"/>
                      <a:pt x="2144" y="679"/>
                      <a:pt x="2072" y="715"/>
                    </a:cubicBezTo>
                    <a:cubicBezTo>
                      <a:pt x="2001" y="762"/>
                      <a:pt x="1906" y="822"/>
                      <a:pt x="1822" y="941"/>
                    </a:cubicBezTo>
                    <a:cubicBezTo>
                      <a:pt x="1667" y="1167"/>
                      <a:pt x="1465" y="1465"/>
                      <a:pt x="1275" y="1774"/>
                    </a:cubicBezTo>
                    <a:cubicBezTo>
                      <a:pt x="1072" y="2084"/>
                      <a:pt x="882" y="2382"/>
                      <a:pt x="763" y="2620"/>
                    </a:cubicBezTo>
                    <a:cubicBezTo>
                      <a:pt x="632" y="2858"/>
                      <a:pt x="548" y="3025"/>
                      <a:pt x="548" y="3025"/>
                    </a:cubicBezTo>
                    <a:cubicBezTo>
                      <a:pt x="489" y="3156"/>
                      <a:pt x="334" y="3215"/>
                      <a:pt x="191" y="3156"/>
                    </a:cubicBezTo>
                    <a:cubicBezTo>
                      <a:pt x="60" y="3096"/>
                      <a:pt x="1" y="2929"/>
                      <a:pt x="60" y="2798"/>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1" name="Google Shape;3371;p25"/>
              <p:cNvSpPr/>
              <p:nvPr/>
            </p:nvSpPr>
            <p:spPr>
              <a:xfrm>
                <a:off x="6504125" y="2575750"/>
                <a:ext cx="40200" cy="90800"/>
              </a:xfrm>
              <a:custGeom>
                <a:avLst/>
                <a:gdLst/>
                <a:ahLst/>
                <a:cxnLst/>
                <a:rect l="l" t="t" r="r" b="b"/>
                <a:pathLst>
                  <a:path w="1608" h="3632" extrusionOk="0">
                    <a:moveTo>
                      <a:pt x="24" y="3239"/>
                    </a:moveTo>
                    <a:cubicBezTo>
                      <a:pt x="24" y="3239"/>
                      <a:pt x="120" y="3084"/>
                      <a:pt x="239" y="2846"/>
                    </a:cubicBezTo>
                    <a:cubicBezTo>
                      <a:pt x="358" y="2584"/>
                      <a:pt x="489" y="2262"/>
                      <a:pt x="620" y="1917"/>
                    </a:cubicBezTo>
                    <a:cubicBezTo>
                      <a:pt x="763" y="1572"/>
                      <a:pt x="882" y="1239"/>
                      <a:pt x="965" y="977"/>
                    </a:cubicBezTo>
                    <a:cubicBezTo>
                      <a:pt x="1013" y="846"/>
                      <a:pt x="1013" y="727"/>
                      <a:pt x="1001" y="655"/>
                    </a:cubicBezTo>
                    <a:cubicBezTo>
                      <a:pt x="977" y="560"/>
                      <a:pt x="953" y="500"/>
                      <a:pt x="953" y="500"/>
                    </a:cubicBezTo>
                    <a:cubicBezTo>
                      <a:pt x="882" y="346"/>
                      <a:pt x="941" y="167"/>
                      <a:pt x="1096" y="72"/>
                    </a:cubicBezTo>
                    <a:cubicBezTo>
                      <a:pt x="1263" y="0"/>
                      <a:pt x="1453" y="60"/>
                      <a:pt x="1537" y="226"/>
                    </a:cubicBezTo>
                    <a:cubicBezTo>
                      <a:pt x="1608" y="369"/>
                      <a:pt x="1548" y="560"/>
                      <a:pt x="1394" y="643"/>
                    </a:cubicBezTo>
                    <a:cubicBezTo>
                      <a:pt x="1394" y="643"/>
                      <a:pt x="1334" y="667"/>
                      <a:pt x="1275" y="727"/>
                    </a:cubicBezTo>
                    <a:cubicBezTo>
                      <a:pt x="1215" y="786"/>
                      <a:pt x="1144" y="893"/>
                      <a:pt x="1120" y="1012"/>
                    </a:cubicBezTo>
                    <a:cubicBezTo>
                      <a:pt x="1036" y="1274"/>
                      <a:pt x="941" y="1620"/>
                      <a:pt x="846" y="1965"/>
                    </a:cubicBezTo>
                    <a:cubicBezTo>
                      <a:pt x="763" y="2322"/>
                      <a:pt x="667" y="2667"/>
                      <a:pt x="620" y="2929"/>
                    </a:cubicBezTo>
                    <a:cubicBezTo>
                      <a:pt x="560" y="3203"/>
                      <a:pt x="548" y="3382"/>
                      <a:pt x="548" y="3382"/>
                    </a:cubicBezTo>
                    <a:cubicBezTo>
                      <a:pt x="536" y="3525"/>
                      <a:pt x="405" y="3632"/>
                      <a:pt x="251" y="3620"/>
                    </a:cubicBezTo>
                    <a:cubicBezTo>
                      <a:pt x="108" y="3596"/>
                      <a:pt x="1" y="3465"/>
                      <a:pt x="13" y="3322"/>
                    </a:cubicBezTo>
                    <a:cubicBezTo>
                      <a:pt x="13" y="3322"/>
                      <a:pt x="13" y="3274"/>
                      <a:pt x="24" y="3239"/>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2" name="Google Shape;3372;p25"/>
              <p:cNvSpPr/>
              <p:nvPr/>
            </p:nvSpPr>
            <p:spPr>
              <a:xfrm>
                <a:off x="6453225" y="2638850"/>
                <a:ext cx="98250" cy="98250"/>
              </a:xfrm>
              <a:custGeom>
                <a:avLst/>
                <a:gdLst/>
                <a:ahLst/>
                <a:cxnLst/>
                <a:rect l="l" t="t" r="r" b="b"/>
                <a:pathLst>
                  <a:path w="3930" h="3930" extrusionOk="0">
                    <a:moveTo>
                      <a:pt x="3930" y="1965"/>
                    </a:moveTo>
                    <a:cubicBezTo>
                      <a:pt x="3930" y="3060"/>
                      <a:pt x="3049" y="3929"/>
                      <a:pt x="1965" y="3929"/>
                    </a:cubicBezTo>
                    <a:cubicBezTo>
                      <a:pt x="870" y="3929"/>
                      <a:pt x="1" y="3060"/>
                      <a:pt x="1" y="1965"/>
                    </a:cubicBezTo>
                    <a:cubicBezTo>
                      <a:pt x="1" y="881"/>
                      <a:pt x="870" y="0"/>
                      <a:pt x="1965" y="0"/>
                    </a:cubicBezTo>
                    <a:cubicBezTo>
                      <a:pt x="3049" y="0"/>
                      <a:pt x="3930" y="870"/>
                      <a:pt x="3930" y="1965"/>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373" name="Google Shape;3373;p25"/>
          <p:cNvGrpSpPr/>
          <p:nvPr/>
        </p:nvGrpSpPr>
        <p:grpSpPr>
          <a:xfrm rot="-2700000">
            <a:off x="7474704" y="1951395"/>
            <a:ext cx="389275" cy="370781"/>
            <a:chOff x="6141575" y="2318875"/>
            <a:chExt cx="720950" cy="686700"/>
          </a:xfrm>
        </p:grpSpPr>
        <p:sp>
          <p:nvSpPr>
            <p:cNvPr id="3374" name="Google Shape;3374;p25"/>
            <p:cNvSpPr/>
            <p:nvPr/>
          </p:nvSpPr>
          <p:spPr>
            <a:xfrm>
              <a:off x="6338625" y="2318875"/>
              <a:ext cx="327750" cy="311950"/>
            </a:xfrm>
            <a:custGeom>
              <a:avLst/>
              <a:gdLst/>
              <a:ahLst/>
              <a:cxnLst/>
              <a:rect l="l" t="t" r="r" b="b"/>
              <a:pathLst>
                <a:path w="13110" h="12478" extrusionOk="0">
                  <a:moveTo>
                    <a:pt x="7406" y="12478"/>
                  </a:moveTo>
                  <a:lnTo>
                    <a:pt x="8359" y="12478"/>
                  </a:lnTo>
                  <a:cubicBezTo>
                    <a:pt x="13110" y="7620"/>
                    <a:pt x="11312" y="3977"/>
                    <a:pt x="9073" y="3132"/>
                  </a:cubicBezTo>
                  <a:cubicBezTo>
                    <a:pt x="8764" y="1179"/>
                    <a:pt x="7835" y="0"/>
                    <a:pt x="6549" y="0"/>
                  </a:cubicBezTo>
                  <a:cubicBezTo>
                    <a:pt x="5251" y="0"/>
                    <a:pt x="4311" y="1167"/>
                    <a:pt x="4013" y="3132"/>
                  </a:cubicBezTo>
                  <a:cubicBezTo>
                    <a:pt x="1799" y="3977"/>
                    <a:pt x="1" y="7620"/>
                    <a:pt x="4728" y="12478"/>
                  </a:cubicBezTo>
                  <a:lnTo>
                    <a:pt x="5680" y="12478"/>
                  </a:ln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5" name="Google Shape;3375;p25"/>
            <p:cNvSpPr/>
            <p:nvPr/>
          </p:nvSpPr>
          <p:spPr>
            <a:xfrm>
              <a:off x="6406500" y="2423950"/>
              <a:ext cx="191125" cy="181575"/>
            </a:xfrm>
            <a:custGeom>
              <a:avLst/>
              <a:gdLst/>
              <a:ahLst/>
              <a:cxnLst/>
              <a:rect l="l" t="t" r="r" b="b"/>
              <a:pathLst>
                <a:path w="7645" h="7263" extrusionOk="0">
                  <a:moveTo>
                    <a:pt x="4322" y="7263"/>
                  </a:moveTo>
                  <a:lnTo>
                    <a:pt x="4870" y="7263"/>
                  </a:lnTo>
                  <a:cubicBezTo>
                    <a:pt x="7644" y="4429"/>
                    <a:pt x="6585" y="2310"/>
                    <a:pt x="5287" y="1810"/>
                  </a:cubicBezTo>
                  <a:cubicBezTo>
                    <a:pt x="5108" y="667"/>
                    <a:pt x="4572" y="0"/>
                    <a:pt x="3810" y="0"/>
                  </a:cubicBezTo>
                  <a:cubicBezTo>
                    <a:pt x="3060" y="0"/>
                    <a:pt x="2513" y="667"/>
                    <a:pt x="2334" y="1810"/>
                  </a:cubicBezTo>
                  <a:cubicBezTo>
                    <a:pt x="1048" y="2310"/>
                    <a:pt x="0" y="4429"/>
                    <a:pt x="2751" y="7263"/>
                  </a:cubicBezTo>
                  <a:lnTo>
                    <a:pt x="3310" y="7263"/>
                  </a:lnTo>
                  <a:close/>
                </a:path>
              </a:pathLst>
            </a:custGeom>
            <a:solidFill>
              <a:srgbClr val="FFC9C8"/>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6" name="Google Shape;3376;p25"/>
            <p:cNvSpPr/>
            <p:nvPr/>
          </p:nvSpPr>
          <p:spPr>
            <a:xfrm>
              <a:off x="6141575" y="2476325"/>
              <a:ext cx="320600" cy="311675"/>
            </a:xfrm>
            <a:custGeom>
              <a:avLst/>
              <a:gdLst/>
              <a:ahLst/>
              <a:cxnLst/>
              <a:rect l="l" t="t" r="r" b="b"/>
              <a:pathLst>
                <a:path w="12824" h="12467" extrusionOk="0">
                  <a:moveTo>
                    <a:pt x="12526" y="6918"/>
                  </a:moveTo>
                  <a:lnTo>
                    <a:pt x="12824" y="6013"/>
                  </a:lnTo>
                  <a:cubicBezTo>
                    <a:pt x="9681" y="1"/>
                    <a:pt x="5644" y="596"/>
                    <a:pt x="4156" y="2441"/>
                  </a:cubicBezTo>
                  <a:cubicBezTo>
                    <a:pt x="2203" y="2132"/>
                    <a:pt x="810" y="2644"/>
                    <a:pt x="406" y="3882"/>
                  </a:cubicBezTo>
                  <a:cubicBezTo>
                    <a:pt x="1" y="5132"/>
                    <a:pt x="822" y="6359"/>
                    <a:pt x="2596" y="7263"/>
                  </a:cubicBezTo>
                  <a:cubicBezTo>
                    <a:pt x="2715" y="9633"/>
                    <a:pt x="5632" y="12466"/>
                    <a:pt x="11705" y="9466"/>
                  </a:cubicBezTo>
                  <a:lnTo>
                    <a:pt x="12002" y="8561"/>
                  </a:ln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7" name="Google Shape;3377;p25"/>
            <p:cNvSpPr/>
            <p:nvPr/>
          </p:nvSpPr>
          <p:spPr>
            <a:xfrm>
              <a:off x="6245475" y="2549550"/>
              <a:ext cx="186950" cy="181600"/>
            </a:xfrm>
            <a:custGeom>
              <a:avLst/>
              <a:gdLst/>
              <a:ahLst/>
              <a:cxnLst/>
              <a:rect l="l" t="t" r="r" b="b"/>
              <a:pathLst>
                <a:path w="7478" h="7264" extrusionOk="0">
                  <a:moveTo>
                    <a:pt x="7299" y="4025"/>
                  </a:moveTo>
                  <a:lnTo>
                    <a:pt x="7477" y="3501"/>
                  </a:lnTo>
                  <a:cubicBezTo>
                    <a:pt x="5644" y="1"/>
                    <a:pt x="3286" y="346"/>
                    <a:pt x="2429" y="1417"/>
                  </a:cubicBezTo>
                  <a:cubicBezTo>
                    <a:pt x="1286" y="1239"/>
                    <a:pt x="476" y="1536"/>
                    <a:pt x="238" y="2263"/>
                  </a:cubicBezTo>
                  <a:cubicBezTo>
                    <a:pt x="0" y="2989"/>
                    <a:pt x="476" y="3715"/>
                    <a:pt x="1500" y="4227"/>
                  </a:cubicBezTo>
                  <a:cubicBezTo>
                    <a:pt x="1584" y="5620"/>
                    <a:pt x="3274" y="7263"/>
                    <a:pt x="6799" y="5513"/>
                  </a:cubicBezTo>
                  <a:lnTo>
                    <a:pt x="6965" y="4989"/>
                  </a:lnTo>
                  <a:close/>
                </a:path>
              </a:pathLst>
            </a:custGeom>
            <a:solidFill>
              <a:srgbClr val="FFC9C8"/>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8" name="Google Shape;3378;p25"/>
            <p:cNvSpPr/>
            <p:nvPr/>
          </p:nvSpPr>
          <p:spPr>
            <a:xfrm>
              <a:off x="6247250" y="2707000"/>
              <a:ext cx="282800" cy="298575"/>
            </a:xfrm>
            <a:custGeom>
              <a:avLst/>
              <a:gdLst/>
              <a:ahLst/>
              <a:cxnLst/>
              <a:rect l="l" t="t" r="r" b="b"/>
              <a:pathLst>
                <a:path w="11312" h="11943" extrusionOk="0">
                  <a:moveTo>
                    <a:pt x="8156" y="549"/>
                  </a:moveTo>
                  <a:lnTo>
                    <a:pt x="7382" y="1"/>
                  </a:lnTo>
                  <a:cubicBezTo>
                    <a:pt x="703" y="1132"/>
                    <a:pt x="1" y="5156"/>
                    <a:pt x="1310" y="7145"/>
                  </a:cubicBezTo>
                  <a:cubicBezTo>
                    <a:pt x="417" y="8895"/>
                    <a:pt x="477" y="10383"/>
                    <a:pt x="1536" y="11169"/>
                  </a:cubicBezTo>
                  <a:cubicBezTo>
                    <a:pt x="2596" y="11943"/>
                    <a:pt x="4025" y="11538"/>
                    <a:pt x="5418" y="10133"/>
                  </a:cubicBezTo>
                  <a:cubicBezTo>
                    <a:pt x="7716" y="10764"/>
                    <a:pt x="11311" y="8859"/>
                    <a:pt x="10335" y="2156"/>
                  </a:cubicBezTo>
                  <a:lnTo>
                    <a:pt x="9561" y="1596"/>
                  </a:ln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9" name="Google Shape;3379;p25"/>
            <p:cNvSpPr/>
            <p:nvPr/>
          </p:nvSpPr>
          <p:spPr>
            <a:xfrm>
              <a:off x="6324650" y="2738550"/>
              <a:ext cx="164925" cy="173575"/>
            </a:xfrm>
            <a:custGeom>
              <a:avLst/>
              <a:gdLst/>
              <a:ahLst/>
              <a:cxnLst/>
              <a:rect l="l" t="t" r="r" b="b"/>
              <a:pathLst>
                <a:path w="6597" h="6943" extrusionOk="0">
                  <a:moveTo>
                    <a:pt x="4751" y="334"/>
                  </a:moveTo>
                  <a:lnTo>
                    <a:pt x="4310" y="1"/>
                  </a:lnTo>
                  <a:cubicBezTo>
                    <a:pt x="405" y="656"/>
                    <a:pt x="0" y="3001"/>
                    <a:pt x="762" y="4156"/>
                  </a:cubicBezTo>
                  <a:cubicBezTo>
                    <a:pt x="238" y="5180"/>
                    <a:pt x="274" y="6049"/>
                    <a:pt x="893" y="6490"/>
                  </a:cubicBezTo>
                  <a:cubicBezTo>
                    <a:pt x="1512" y="6942"/>
                    <a:pt x="2346" y="6704"/>
                    <a:pt x="3155" y="5895"/>
                  </a:cubicBezTo>
                  <a:cubicBezTo>
                    <a:pt x="4501" y="6252"/>
                    <a:pt x="6596" y="5156"/>
                    <a:pt x="6013" y="1251"/>
                  </a:cubicBezTo>
                  <a:lnTo>
                    <a:pt x="5572" y="930"/>
                  </a:lnTo>
                  <a:close/>
                </a:path>
              </a:pathLst>
            </a:custGeom>
            <a:solidFill>
              <a:srgbClr val="FFC9C8"/>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0" name="Google Shape;3380;p25"/>
            <p:cNvSpPr/>
            <p:nvPr/>
          </p:nvSpPr>
          <p:spPr>
            <a:xfrm>
              <a:off x="6474075" y="2706425"/>
              <a:ext cx="282200" cy="297975"/>
            </a:xfrm>
            <a:custGeom>
              <a:avLst/>
              <a:gdLst/>
              <a:ahLst/>
              <a:cxnLst/>
              <a:rect l="l" t="t" r="r" b="b"/>
              <a:pathLst>
                <a:path w="11288" h="11919" extrusionOk="0">
                  <a:moveTo>
                    <a:pt x="1750" y="1584"/>
                  </a:moveTo>
                  <a:lnTo>
                    <a:pt x="976" y="2143"/>
                  </a:lnTo>
                  <a:cubicBezTo>
                    <a:pt x="0" y="8846"/>
                    <a:pt x="3596" y="10740"/>
                    <a:pt x="5894" y="10120"/>
                  </a:cubicBezTo>
                  <a:cubicBezTo>
                    <a:pt x="7287" y="11513"/>
                    <a:pt x="8715" y="11918"/>
                    <a:pt x="9775" y="11144"/>
                  </a:cubicBezTo>
                  <a:cubicBezTo>
                    <a:pt x="10823" y="10370"/>
                    <a:pt x="10894" y="8894"/>
                    <a:pt x="10001" y="7120"/>
                  </a:cubicBezTo>
                  <a:cubicBezTo>
                    <a:pt x="11287" y="5144"/>
                    <a:pt x="10609" y="1131"/>
                    <a:pt x="3929" y="0"/>
                  </a:cubicBezTo>
                  <a:lnTo>
                    <a:pt x="3155" y="548"/>
                  </a:ln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1" name="Google Shape;3381;p25"/>
            <p:cNvSpPr/>
            <p:nvPr/>
          </p:nvSpPr>
          <p:spPr>
            <a:xfrm>
              <a:off x="6514550" y="2738550"/>
              <a:ext cx="164925" cy="173575"/>
            </a:xfrm>
            <a:custGeom>
              <a:avLst/>
              <a:gdLst/>
              <a:ahLst/>
              <a:cxnLst/>
              <a:rect l="l" t="t" r="r" b="b"/>
              <a:pathLst>
                <a:path w="6597" h="6943" extrusionOk="0">
                  <a:moveTo>
                    <a:pt x="1024" y="930"/>
                  </a:moveTo>
                  <a:lnTo>
                    <a:pt x="584" y="1251"/>
                  </a:lnTo>
                  <a:cubicBezTo>
                    <a:pt x="0" y="5168"/>
                    <a:pt x="2096" y="6276"/>
                    <a:pt x="3441" y="5895"/>
                  </a:cubicBezTo>
                  <a:cubicBezTo>
                    <a:pt x="4251" y="6716"/>
                    <a:pt x="5084" y="6942"/>
                    <a:pt x="5703" y="6490"/>
                  </a:cubicBezTo>
                  <a:cubicBezTo>
                    <a:pt x="6311" y="6049"/>
                    <a:pt x="6358" y="5180"/>
                    <a:pt x="5834" y="4156"/>
                  </a:cubicBezTo>
                  <a:cubicBezTo>
                    <a:pt x="6596" y="3001"/>
                    <a:pt x="6192" y="656"/>
                    <a:pt x="2286" y="1"/>
                  </a:cubicBezTo>
                  <a:lnTo>
                    <a:pt x="1846" y="334"/>
                  </a:lnTo>
                  <a:close/>
                </a:path>
              </a:pathLst>
            </a:custGeom>
            <a:solidFill>
              <a:srgbClr val="FFC9C8"/>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2" name="Google Shape;3382;p25"/>
            <p:cNvSpPr/>
            <p:nvPr/>
          </p:nvSpPr>
          <p:spPr>
            <a:xfrm>
              <a:off x="6541925" y="2476625"/>
              <a:ext cx="320600" cy="311975"/>
            </a:xfrm>
            <a:custGeom>
              <a:avLst/>
              <a:gdLst/>
              <a:ahLst/>
              <a:cxnLst/>
              <a:rect l="l" t="t" r="r" b="b"/>
              <a:pathLst>
                <a:path w="12824" h="12479" extrusionOk="0">
                  <a:moveTo>
                    <a:pt x="822" y="8561"/>
                  </a:moveTo>
                  <a:lnTo>
                    <a:pt x="1120" y="9466"/>
                  </a:lnTo>
                  <a:cubicBezTo>
                    <a:pt x="7192" y="12478"/>
                    <a:pt x="10109" y="9633"/>
                    <a:pt x="10228" y="7263"/>
                  </a:cubicBezTo>
                  <a:cubicBezTo>
                    <a:pt x="12002" y="6370"/>
                    <a:pt x="12824" y="5144"/>
                    <a:pt x="12419" y="3894"/>
                  </a:cubicBezTo>
                  <a:cubicBezTo>
                    <a:pt x="12014" y="2644"/>
                    <a:pt x="10621" y="2132"/>
                    <a:pt x="8668" y="2441"/>
                  </a:cubicBezTo>
                  <a:cubicBezTo>
                    <a:pt x="7180" y="596"/>
                    <a:pt x="3144" y="0"/>
                    <a:pt x="1" y="6013"/>
                  </a:cubicBezTo>
                  <a:lnTo>
                    <a:pt x="298" y="6930"/>
                  </a:ln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3" name="Google Shape;3383;p25"/>
            <p:cNvSpPr/>
            <p:nvPr/>
          </p:nvSpPr>
          <p:spPr>
            <a:xfrm>
              <a:off x="6571400" y="2549550"/>
              <a:ext cx="186650" cy="181600"/>
            </a:xfrm>
            <a:custGeom>
              <a:avLst/>
              <a:gdLst/>
              <a:ahLst/>
              <a:cxnLst/>
              <a:rect l="l" t="t" r="r" b="b"/>
              <a:pathLst>
                <a:path w="7466" h="7264" extrusionOk="0">
                  <a:moveTo>
                    <a:pt x="512" y="4989"/>
                  </a:moveTo>
                  <a:lnTo>
                    <a:pt x="667" y="5513"/>
                  </a:lnTo>
                  <a:cubicBezTo>
                    <a:pt x="4215" y="7263"/>
                    <a:pt x="5906" y="5620"/>
                    <a:pt x="5965" y="4227"/>
                  </a:cubicBezTo>
                  <a:cubicBezTo>
                    <a:pt x="7001" y="3715"/>
                    <a:pt x="7466" y="2989"/>
                    <a:pt x="7228" y="2263"/>
                  </a:cubicBezTo>
                  <a:cubicBezTo>
                    <a:pt x="7001" y="1536"/>
                    <a:pt x="6192" y="1239"/>
                    <a:pt x="5049" y="1417"/>
                  </a:cubicBezTo>
                  <a:cubicBezTo>
                    <a:pt x="4180" y="346"/>
                    <a:pt x="1834" y="1"/>
                    <a:pt x="0" y="3501"/>
                  </a:cubicBezTo>
                  <a:lnTo>
                    <a:pt x="167" y="4025"/>
                  </a:lnTo>
                  <a:close/>
                </a:path>
              </a:pathLst>
            </a:custGeom>
            <a:solidFill>
              <a:srgbClr val="FFC9C8"/>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4" name="Google Shape;3384;p25"/>
            <p:cNvSpPr/>
            <p:nvPr/>
          </p:nvSpPr>
          <p:spPr>
            <a:xfrm>
              <a:off x="6400550" y="2585875"/>
              <a:ext cx="203325" cy="203900"/>
            </a:xfrm>
            <a:custGeom>
              <a:avLst/>
              <a:gdLst/>
              <a:ahLst/>
              <a:cxnLst/>
              <a:rect l="l" t="t" r="r" b="b"/>
              <a:pathLst>
                <a:path w="8133" h="8156" extrusionOk="0">
                  <a:moveTo>
                    <a:pt x="8132" y="4072"/>
                  </a:moveTo>
                  <a:cubicBezTo>
                    <a:pt x="8132" y="6322"/>
                    <a:pt x="6311" y="8156"/>
                    <a:pt x="4072" y="8156"/>
                  </a:cubicBezTo>
                  <a:cubicBezTo>
                    <a:pt x="1822" y="8156"/>
                    <a:pt x="0" y="6334"/>
                    <a:pt x="0" y="4072"/>
                  </a:cubicBezTo>
                  <a:cubicBezTo>
                    <a:pt x="0" y="1822"/>
                    <a:pt x="1822" y="0"/>
                    <a:pt x="4072" y="0"/>
                  </a:cubicBezTo>
                  <a:cubicBezTo>
                    <a:pt x="6311" y="0"/>
                    <a:pt x="8132" y="1822"/>
                    <a:pt x="8132" y="4072"/>
                  </a:cubicBezTo>
                  <a:close/>
                </a:path>
              </a:pathLst>
            </a:custGeom>
            <a:solidFill>
              <a:schemeClr val="accent3"/>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85" name="Google Shape;3385;p25"/>
            <p:cNvGrpSpPr/>
            <p:nvPr/>
          </p:nvGrpSpPr>
          <p:grpSpPr>
            <a:xfrm>
              <a:off x="6385650" y="2571275"/>
              <a:ext cx="232800" cy="232800"/>
              <a:chOff x="6385650" y="2571275"/>
              <a:chExt cx="232800" cy="232800"/>
            </a:xfrm>
          </p:grpSpPr>
          <p:sp>
            <p:nvSpPr>
              <p:cNvPr id="3386" name="Google Shape;3386;p25"/>
              <p:cNvSpPr/>
              <p:nvPr/>
            </p:nvSpPr>
            <p:spPr>
              <a:xfrm>
                <a:off x="6493425" y="2571275"/>
                <a:ext cx="16975" cy="94975"/>
              </a:xfrm>
              <a:custGeom>
                <a:avLst/>
                <a:gdLst/>
                <a:ahLst/>
                <a:cxnLst/>
                <a:rect l="l" t="t" r="r" b="b"/>
                <a:pathLst>
                  <a:path w="679" h="3799" extrusionOk="0">
                    <a:moveTo>
                      <a:pt x="83" y="3453"/>
                    </a:moveTo>
                    <a:cubicBezTo>
                      <a:pt x="83" y="3453"/>
                      <a:pt x="119" y="3275"/>
                      <a:pt x="143" y="3001"/>
                    </a:cubicBezTo>
                    <a:cubicBezTo>
                      <a:pt x="179" y="2739"/>
                      <a:pt x="202" y="2370"/>
                      <a:pt x="238" y="2013"/>
                    </a:cubicBezTo>
                    <a:cubicBezTo>
                      <a:pt x="250" y="1656"/>
                      <a:pt x="262" y="1275"/>
                      <a:pt x="262" y="1013"/>
                    </a:cubicBezTo>
                    <a:cubicBezTo>
                      <a:pt x="262" y="882"/>
                      <a:pt x="238" y="763"/>
                      <a:pt x="191" y="679"/>
                    </a:cubicBezTo>
                    <a:cubicBezTo>
                      <a:pt x="143" y="608"/>
                      <a:pt x="119" y="560"/>
                      <a:pt x="119" y="560"/>
                    </a:cubicBezTo>
                    <a:cubicBezTo>
                      <a:pt x="0" y="441"/>
                      <a:pt x="0" y="239"/>
                      <a:pt x="119" y="120"/>
                    </a:cubicBezTo>
                    <a:cubicBezTo>
                      <a:pt x="238" y="1"/>
                      <a:pt x="441" y="1"/>
                      <a:pt x="560" y="120"/>
                    </a:cubicBezTo>
                    <a:cubicBezTo>
                      <a:pt x="679" y="239"/>
                      <a:pt x="679" y="441"/>
                      <a:pt x="560" y="560"/>
                    </a:cubicBezTo>
                    <a:cubicBezTo>
                      <a:pt x="560" y="560"/>
                      <a:pt x="512" y="608"/>
                      <a:pt x="476" y="679"/>
                    </a:cubicBezTo>
                    <a:cubicBezTo>
                      <a:pt x="429" y="763"/>
                      <a:pt x="393" y="882"/>
                      <a:pt x="393" y="1013"/>
                    </a:cubicBezTo>
                    <a:cubicBezTo>
                      <a:pt x="393" y="1275"/>
                      <a:pt x="417" y="1632"/>
                      <a:pt x="429" y="2013"/>
                    </a:cubicBezTo>
                    <a:cubicBezTo>
                      <a:pt x="452" y="2370"/>
                      <a:pt x="488" y="2739"/>
                      <a:pt x="512" y="3001"/>
                    </a:cubicBezTo>
                    <a:cubicBezTo>
                      <a:pt x="548" y="3275"/>
                      <a:pt x="572" y="3453"/>
                      <a:pt x="572" y="3453"/>
                    </a:cubicBezTo>
                    <a:cubicBezTo>
                      <a:pt x="607" y="3596"/>
                      <a:pt x="500" y="3739"/>
                      <a:pt x="357" y="3763"/>
                    </a:cubicBezTo>
                    <a:cubicBezTo>
                      <a:pt x="202" y="3799"/>
                      <a:pt x="71" y="3692"/>
                      <a:pt x="36" y="3537"/>
                    </a:cubicBezTo>
                    <a:cubicBezTo>
                      <a:pt x="71" y="3513"/>
                      <a:pt x="71" y="3477"/>
                      <a:pt x="83" y="3453"/>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7" name="Google Shape;3387;p25"/>
              <p:cNvSpPr/>
              <p:nvPr/>
            </p:nvSpPr>
            <p:spPr>
              <a:xfrm>
                <a:off x="6459475" y="2576050"/>
                <a:ext cx="41400" cy="93175"/>
              </a:xfrm>
              <a:custGeom>
                <a:avLst/>
                <a:gdLst/>
                <a:ahLst/>
                <a:cxnLst/>
                <a:rect l="l" t="t" r="r" b="b"/>
                <a:pathLst>
                  <a:path w="1656" h="3727" extrusionOk="0">
                    <a:moveTo>
                      <a:pt x="1072" y="3393"/>
                    </a:moveTo>
                    <a:lnTo>
                      <a:pt x="1001" y="2953"/>
                    </a:lnTo>
                    <a:cubicBezTo>
                      <a:pt x="953" y="2679"/>
                      <a:pt x="858" y="2322"/>
                      <a:pt x="775" y="1977"/>
                    </a:cubicBezTo>
                    <a:cubicBezTo>
                      <a:pt x="679" y="1619"/>
                      <a:pt x="584" y="1286"/>
                      <a:pt x="501" y="1024"/>
                    </a:cubicBezTo>
                    <a:cubicBezTo>
                      <a:pt x="465" y="893"/>
                      <a:pt x="406" y="810"/>
                      <a:pt x="346" y="750"/>
                    </a:cubicBezTo>
                    <a:cubicBezTo>
                      <a:pt x="286" y="691"/>
                      <a:pt x="227" y="655"/>
                      <a:pt x="227" y="655"/>
                    </a:cubicBezTo>
                    <a:cubicBezTo>
                      <a:pt x="72" y="584"/>
                      <a:pt x="1" y="393"/>
                      <a:pt x="84" y="226"/>
                    </a:cubicBezTo>
                    <a:cubicBezTo>
                      <a:pt x="167" y="72"/>
                      <a:pt x="358" y="0"/>
                      <a:pt x="525" y="95"/>
                    </a:cubicBezTo>
                    <a:cubicBezTo>
                      <a:pt x="667" y="167"/>
                      <a:pt x="727" y="357"/>
                      <a:pt x="656" y="524"/>
                    </a:cubicBezTo>
                    <a:cubicBezTo>
                      <a:pt x="656" y="524"/>
                      <a:pt x="620" y="584"/>
                      <a:pt x="608" y="667"/>
                    </a:cubicBezTo>
                    <a:cubicBezTo>
                      <a:pt x="596" y="762"/>
                      <a:pt x="596" y="881"/>
                      <a:pt x="644" y="1000"/>
                    </a:cubicBezTo>
                    <a:cubicBezTo>
                      <a:pt x="727" y="1250"/>
                      <a:pt x="846" y="1596"/>
                      <a:pt x="977" y="1941"/>
                    </a:cubicBezTo>
                    <a:cubicBezTo>
                      <a:pt x="1120" y="2274"/>
                      <a:pt x="1251" y="2608"/>
                      <a:pt x="1370" y="2858"/>
                    </a:cubicBezTo>
                    <a:cubicBezTo>
                      <a:pt x="1489" y="3108"/>
                      <a:pt x="1572" y="3274"/>
                      <a:pt x="1572" y="3274"/>
                    </a:cubicBezTo>
                    <a:cubicBezTo>
                      <a:pt x="1656" y="3405"/>
                      <a:pt x="1608" y="3572"/>
                      <a:pt x="1477" y="3643"/>
                    </a:cubicBezTo>
                    <a:cubicBezTo>
                      <a:pt x="1334" y="3727"/>
                      <a:pt x="1179" y="3679"/>
                      <a:pt x="1096" y="3548"/>
                    </a:cubicBezTo>
                    <a:cubicBezTo>
                      <a:pt x="1084" y="3465"/>
                      <a:pt x="1084" y="3441"/>
                      <a:pt x="1072" y="3393"/>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8" name="Google Shape;3388;p25"/>
              <p:cNvSpPr/>
              <p:nvPr/>
            </p:nvSpPr>
            <p:spPr>
              <a:xfrm>
                <a:off x="6429725" y="2591225"/>
                <a:ext cx="62525" cy="80975"/>
              </a:xfrm>
              <a:custGeom>
                <a:avLst/>
                <a:gdLst/>
                <a:ahLst/>
                <a:cxnLst/>
                <a:rect l="l" t="t" r="r" b="b"/>
                <a:pathLst>
                  <a:path w="2501" h="3239" extrusionOk="0">
                    <a:moveTo>
                      <a:pt x="1965" y="3036"/>
                    </a:moveTo>
                    <a:cubicBezTo>
                      <a:pt x="1965" y="3036"/>
                      <a:pt x="1893" y="2882"/>
                      <a:pt x="1750" y="2644"/>
                    </a:cubicBezTo>
                    <a:cubicBezTo>
                      <a:pt x="1619" y="2405"/>
                      <a:pt x="1441" y="2084"/>
                      <a:pt x="1238" y="1774"/>
                    </a:cubicBezTo>
                    <a:cubicBezTo>
                      <a:pt x="1036" y="1465"/>
                      <a:pt x="834" y="1179"/>
                      <a:pt x="679" y="953"/>
                    </a:cubicBezTo>
                    <a:cubicBezTo>
                      <a:pt x="607" y="834"/>
                      <a:pt x="524" y="774"/>
                      <a:pt x="429" y="739"/>
                    </a:cubicBezTo>
                    <a:cubicBezTo>
                      <a:pt x="357" y="691"/>
                      <a:pt x="298" y="679"/>
                      <a:pt x="298" y="679"/>
                    </a:cubicBezTo>
                    <a:cubicBezTo>
                      <a:pt x="119" y="643"/>
                      <a:pt x="0" y="477"/>
                      <a:pt x="24" y="298"/>
                    </a:cubicBezTo>
                    <a:cubicBezTo>
                      <a:pt x="60" y="119"/>
                      <a:pt x="214" y="0"/>
                      <a:pt x="393" y="36"/>
                    </a:cubicBezTo>
                    <a:cubicBezTo>
                      <a:pt x="572" y="60"/>
                      <a:pt x="679" y="227"/>
                      <a:pt x="667" y="393"/>
                    </a:cubicBezTo>
                    <a:cubicBezTo>
                      <a:pt x="667" y="393"/>
                      <a:pt x="655" y="453"/>
                      <a:pt x="667" y="536"/>
                    </a:cubicBezTo>
                    <a:cubicBezTo>
                      <a:pt x="679" y="631"/>
                      <a:pt x="726" y="739"/>
                      <a:pt x="798" y="858"/>
                    </a:cubicBezTo>
                    <a:cubicBezTo>
                      <a:pt x="964" y="1060"/>
                      <a:pt x="1191" y="1358"/>
                      <a:pt x="1405" y="1643"/>
                    </a:cubicBezTo>
                    <a:cubicBezTo>
                      <a:pt x="1643" y="1929"/>
                      <a:pt x="1869" y="2191"/>
                      <a:pt x="2060" y="2405"/>
                    </a:cubicBezTo>
                    <a:cubicBezTo>
                      <a:pt x="2250" y="2596"/>
                      <a:pt x="2381" y="2727"/>
                      <a:pt x="2381" y="2727"/>
                    </a:cubicBezTo>
                    <a:cubicBezTo>
                      <a:pt x="2477" y="2834"/>
                      <a:pt x="2500" y="3001"/>
                      <a:pt x="2393" y="3120"/>
                    </a:cubicBezTo>
                    <a:cubicBezTo>
                      <a:pt x="2286" y="3215"/>
                      <a:pt x="2119" y="3239"/>
                      <a:pt x="2000" y="3132"/>
                    </a:cubicBezTo>
                    <a:cubicBezTo>
                      <a:pt x="2012" y="3096"/>
                      <a:pt x="1977" y="3072"/>
                      <a:pt x="1965" y="3036"/>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9" name="Google Shape;3389;p25"/>
              <p:cNvSpPr/>
              <p:nvPr/>
            </p:nvSpPr>
            <p:spPr>
              <a:xfrm>
                <a:off x="6405900" y="2616225"/>
                <a:ext cx="80400" cy="62525"/>
              </a:xfrm>
              <a:custGeom>
                <a:avLst/>
                <a:gdLst/>
                <a:ahLst/>
                <a:cxnLst/>
                <a:rect l="l" t="t" r="r" b="b"/>
                <a:pathLst>
                  <a:path w="3216" h="2501" extrusionOk="0">
                    <a:moveTo>
                      <a:pt x="2727" y="2370"/>
                    </a:moveTo>
                    <a:cubicBezTo>
                      <a:pt x="2727" y="2370"/>
                      <a:pt x="2608" y="2239"/>
                      <a:pt x="2394" y="2060"/>
                    </a:cubicBezTo>
                    <a:cubicBezTo>
                      <a:pt x="2203" y="1858"/>
                      <a:pt x="1917" y="1620"/>
                      <a:pt x="1632" y="1405"/>
                    </a:cubicBezTo>
                    <a:cubicBezTo>
                      <a:pt x="1358" y="1179"/>
                      <a:pt x="1072" y="953"/>
                      <a:pt x="846" y="786"/>
                    </a:cubicBezTo>
                    <a:cubicBezTo>
                      <a:pt x="739" y="703"/>
                      <a:pt x="620" y="667"/>
                      <a:pt x="536" y="655"/>
                    </a:cubicBezTo>
                    <a:cubicBezTo>
                      <a:pt x="441" y="643"/>
                      <a:pt x="382" y="655"/>
                      <a:pt x="382" y="655"/>
                    </a:cubicBezTo>
                    <a:cubicBezTo>
                      <a:pt x="203" y="691"/>
                      <a:pt x="48" y="572"/>
                      <a:pt x="24" y="393"/>
                    </a:cubicBezTo>
                    <a:cubicBezTo>
                      <a:pt x="1" y="215"/>
                      <a:pt x="120" y="48"/>
                      <a:pt x="298" y="36"/>
                    </a:cubicBezTo>
                    <a:cubicBezTo>
                      <a:pt x="477" y="1"/>
                      <a:pt x="620" y="120"/>
                      <a:pt x="655" y="298"/>
                    </a:cubicBezTo>
                    <a:cubicBezTo>
                      <a:pt x="655" y="298"/>
                      <a:pt x="667" y="358"/>
                      <a:pt x="715" y="429"/>
                    </a:cubicBezTo>
                    <a:cubicBezTo>
                      <a:pt x="763" y="512"/>
                      <a:pt x="834" y="596"/>
                      <a:pt x="941" y="691"/>
                    </a:cubicBezTo>
                    <a:cubicBezTo>
                      <a:pt x="1155" y="834"/>
                      <a:pt x="1453" y="1048"/>
                      <a:pt x="1751" y="1239"/>
                    </a:cubicBezTo>
                    <a:cubicBezTo>
                      <a:pt x="2072" y="1429"/>
                      <a:pt x="2370" y="1620"/>
                      <a:pt x="2620" y="1739"/>
                    </a:cubicBezTo>
                    <a:cubicBezTo>
                      <a:pt x="2858" y="1870"/>
                      <a:pt x="3025" y="1953"/>
                      <a:pt x="3025" y="1953"/>
                    </a:cubicBezTo>
                    <a:cubicBezTo>
                      <a:pt x="3156" y="2013"/>
                      <a:pt x="3215" y="2167"/>
                      <a:pt x="3156" y="2310"/>
                    </a:cubicBezTo>
                    <a:cubicBezTo>
                      <a:pt x="3096" y="2441"/>
                      <a:pt x="2930" y="2501"/>
                      <a:pt x="2799" y="2441"/>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0" name="Google Shape;3390;p25"/>
              <p:cNvSpPr/>
              <p:nvPr/>
            </p:nvSpPr>
            <p:spPr>
              <a:xfrm>
                <a:off x="6390125" y="2645400"/>
                <a:ext cx="91400" cy="40200"/>
              </a:xfrm>
              <a:custGeom>
                <a:avLst/>
                <a:gdLst/>
                <a:ahLst/>
                <a:cxnLst/>
                <a:rect l="l" t="t" r="r" b="b"/>
                <a:pathLst>
                  <a:path w="3656" h="1608" extrusionOk="0">
                    <a:moveTo>
                      <a:pt x="3251" y="1572"/>
                    </a:moveTo>
                    <a:cubicBezTo>
                      <a:pt x="3251" y="1572"/>
                      <a:pt x="3084" y="1489"/>
                      <a:pt x="2846" y="1370"/>
                    </a:cubicBezTo>
                    <a:cubicBezTo>
                      <a:pt x="2596" y="1250"/>
                      <a:pt x="2263" y="1108"/>
                      <a:pt x="1929" y="977"/>
                    </a:cubicBezTo>
                    <a:cubicBezTo>
                      <a:pt x="1584" y="846"/>
                      <a:pt x="1239" y="727"/>
                      <a:pt x="989" y="631"/>
                    </a:cubicBezTo>
                    <a:cubicBezTo>
                      <a:pt x="858" y="596"/>
                      <a:pt x="751" y="596"/>
                      <a:pt x="655" y="608"/>
                    </a:cubicBezTo>
                    <a:cubicBezTo>
                      <a:pt x="572" y="619"/>
                      <a:pt x="513" y="655"/>
                      <a:pt x="513" y="655"/>
                    </a:cubicBezTo>
                    <a:cubicBezTo>
                      <a:pt x="346" y="727"/>
                      <a:pt x="167" y="667"/>
                      <a:pt x="72" y="500"/>
                    </a:cubicBezTo>
                    <a:cubicBezTo>
                      <a:pt x="1" y="334"/>
                      <a:pt x="60" y="155"/>
                      <a:pt x="227" y="72"/>
                    </a:cubicBezTo>
                    <a:cubicBezTo>
                      <a:pt x="370" y="0"/>
                      <a:pt x="572" y="60"/>
                      <a:pt x="655" y="203"/>
                    </a:cubicBezTo>
                    <a:cubicBezTo>
                      <a:pt x="655" y="203"/>
                      <a:pt x="691" y="262"/>
                      <a:pt x="751" y="322"/>
                    </a:cubicBezTo>
                    <a:cubicBezTo>
                      <a:pt x="810" y="381"/>
                      <a:pt x="905" y="453"/>
                      <a:pt x="1036" y="488"/>
                    </a:cubicBezTo>
                    <a:cubicBezTo>
                      <a:pt x="1286" y="560"/>
                      <a:pt x="1644" y="667"/>
                      <a:pt x="1989" y="750"/>
                    </a:cubicBezTo>
                    <a:cubicBezTo>
                      <a:pt x="2346" y="846"/>
                      <a:pt x="2679" y="929"/>
                      <a:pt x="2953" y="977"/>
                    </a:cubicBezTo>
                    <a:cubicBezTo>
                      <a:pt x="3215" y="1036"/>
                      <a:pt x="3394" y="1048"/>
                      <a:pt x="3394" y="1048"/>
                    </a:cubicBezTo>
                    <a:cubicBezTo>
                      <a:pt x="3549" y="1072"/>
                      <a:pt x="3656" y="1203"/>
                      <a:pt x="3632" y="1346"/>
                    </a:cubicBezTo>
                    <a:cubicBezTo>
                      <a:pt x="3620" y="1501"/>
                      <a:pt x="3489" y="1608"/>
                      <a:pt x="3334" y="1584"/>
                    </a:cubicBezTo>
                    <a:cubicBezTo>
                      <a:pt x="3310" y="1608"/>
                      <a:pt x="3275" y="1584"/>
                      <a:pt x="3251" y="1572"/>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1" name="Google Shape;3391;p25"/>
              <p:cNvSpPr/>
              <p:nvPr/>
            </p:nvSpPr>
            <p:spPr>
              <a:xfrm>
                <a:off x="6385650" y="2679625"/>
                <a:ext cx="95000" cy="17000"/>
              </a:xfrm>
              <a:custGeom>
                <a:avLst/>
                <a:gdLst/>
                <a:ahLst/>
                <a:cxnLst/>
                <a:rect l="l" t="t" r="r" b="b"/>
                <a:pathLst>
                  <a:path w="3800" h="680" extrusionOk="0">
                    <a:moveTo>
                      <a:pt x="3454" y="596"/>
                    </a:moveTo>
                    <a:cubicBezTo>
                      <a:pt x="3454" y="596"/>
                      <a:pt x="3275" y="560"/>
                      <a:pt x="3013" y="536"/>
                    </a:cubicBezTo>
                    <a:cubicBezTo>
                      <a:pt x="2739" y="501"/>
                      <a:pt x="2370" y="477"/>
                      <a:pt x="2013" y="441"/>
                    </a:cubicBezTo>
                    <a:cubicBezTo>
                      <a:pt x="1656" y="429"/>
                      <a:pt x="1287" y="417"/>
                      <a:pt x="1013" y="417"/>
                    </a:cubicBezTo>
                    <a:cubicBezTo>
                      <a:pt x="882" y="417"/>
                      <a:pt x="763" y="441"/>
                      <a:pt x="692" y="489"/>
                    </a:cubicBezTo>
                    <a:cubicBezTo>
                      <a:pt x="620" y="513"/>
                      <a:pt x="572" y="560"/>
                      <a:pt x="572" y="560"/>
                    </a:cubicBezTo>
                    <a:cubicBezTo>
                      <a:pt x="453" y="679"/>
                      <a:pt x="239" y="679"/>
                      <a:pt x="120" y="560"/>
                    </a:cubicBezTo>
                    <a:cubicBezTo>
                      <a:pt x="1" y="441"/>
                      <a:pt x="1" y="239"/>
                      <a:pt x="120" y="120"/>
                    </a:cubicBezTo>
                    <a:cubicBezTo>
                      <a:pt x="239" y="1"/>
                      <a:pt x="453" y="1"/>
                      <a:pt x="572" y="120"/>
                    </a:cubicBezTo>
                    <a:cubicBezTo>
                      <a:pt x="572" y="120"/>
                      <a:pt x="620" y="155"/>
                      <a:pt x="692" y="203"/>
                    </a:cubicBezTo>
                    <a:cubicBezTo>
                      <a:pt x="763" y="239"/>
                      <a:pt x="882" y="274"/>
                      <a:pt x="1013" y="274"/>
                    </a:cubicBezTo>
                    <a:cubicBezTo>
                      <a:pt x="1287" y="274"/>
                      <a:pt x="1644" y="262"/>
                      <a:pt x="2013" y="251"/>
                    </a:cubicBezTo>
                    <a:cubicBezTo>
                      <a:pt x="2370" y="215"/>
                      <a:pt x="2739" y="191"/>
                      <a:pt x="3013" y="155"/>
                    </a:cubicBezTo>
                    <a:cubicBezTo>
                      <a:pt x="3275" y="132"/>
                      <a:pt x="3454" y="96"/>
                      <a:pt x="3454" y="96"/>
                    </a:cubicBezTo>
                    <a:cubicBezTo>
                      <a:pt x="3609" y="72"/>
                      <a:pt x="3740" y="179"/>
                      <a:pt x="3775" y="310"/>
                    </a:cubicBezTo>
                    <a:cubicBezTo>
                      <a:pt x="3799" y="453"/>
                      <a:pt x="3692" y="596"/>
                      <a:pt x="3549" y="620"/>
                    </a:cubicBezTo>
                    <a:cubicBezTo>
                      <a:pt x="3513" y="596"/>
                      <a:pt x="3489" y="596"/>
                      <a:pt x="3454" y="596"/>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2" name="Google Shape;3392;p25"/>
              <p:cNvSpPr/>
              <p:nvPr/>
            </p:nvSpPr>
            <p:spPr>
              <a:xfrm>
                <a:off x="6390425" y="2688850"/>
                <a:ext cx="93200" cy="41400"/>
              </a:xfrm>
              <a:custGeom>
                <a:avLst/>
                <a:gdLst/>
                <a:ahLst/>
                <a:cxnLst/>
                <a:rect l="l" t="t" r="r" b="b"/>
                <a:pathLst>
                  <a:path w="3728" h="1656" extrusionOk="0">
                    <a:moveTo>
                      <a:pt x="3406" y="584"/>
                    </a:moveTo>
                    <a:lnTo>
                      <a:pt x="2953" y="655"/>
                    </a:lnTo>
                    <a:cubicBezTo>
                      <a:pt x="2691" y="703"/>
                      <a:pt x="2334" y="786"/>
                      <a:pt x="1989" y="882"/>
                    </a:cubicBezTo>
                    <a:cubicBezTo>
                      <a:pt x="1632" y="965"/>
                      <a:pt x="1286" y="1072"/>
                      <a:pt x="1036" y="1144"/>
                    </a:cubicBezTo>
                    <a:cubicBezTo>
                      <a:pt x="893" y="1191"/>
                      <a:pt x="810" y="1251"/>
                      <a:pt x="751" y="1310"/>
                    </a:cubicBezTo>
                    <a:cubicBezTo>
                      <a:pt x="691" y="1370"/>
                      <a:pt x="655" y="1429"/>
                      <a:pt x="655" y="1429"/>
                    </a:cubicBezTo>
                    <a:cubicBezTo>
                      <a:pt x="584" y="1596"/>
                      <a:pt x="393" y="1656"/>
                      <a:pt x="227" y="1560"/>
                    </a:cubicBezTo>
                    <a:cubicBezTo>
                      <a:pt x="84" y="1489"/>
                      <a:pt x="0" y="1298"/>
                      <a:pt x="96" y="1132"/>
                    </a:cubicBezTo>
                    <a:cubicBezTo>
                      <a:pt x="167" y="977"/>
                      <a:pt x="358" y="917"/>
                      <a:pt x="524" y="1001"/>
                    </a:cubicBezTo>
                    <a:cubicBezTo>
                      <a:pt x="524" y="1001"/>
                      <a:pt x="584" y="1025"/>
                      <a:pt x="679" y="1036"/>
                    </a:cubicBezTo>
                    <a:cubicBezTo>
                      <a:pt x="762" y="1060"/>
                      <a:pt x="882" y="1060"/>
                      <a:pt x="1001" y="1013"/>
                    </a:cubicBezTo>
                    <a:cubicBezTo>
                      <a:pt x="1251" y="917"/>
                      <a:pt x="1596" y="798"/>
                      <a:pt x="1941" y="667"/>
                    </a:cubicBezTo>
                    <a:cubicBezTo>
                      <a:pt x="2286" y="536"/>
                      <a:pt x="2608" y="405"/>
                      <a:pt x="2858" y="286"/>
                    </a:cubicBezTo>
                    <a:cubicBezTo>
                      <a:pt x="3120" y="167"/>
                      <a:pt x="3275" y="72"/>
                      <a:pt x="3275" y="72"/>
                    </a:cubicBezTo>
                    <a:cubicBezTo>
                      <a:pt x="3418" y="1"/>
                      <a:pt x="3572" y="48"/>
                      <a:pt x="3656" y="179"/>
                    </a:cubicBezTo>
                    <a:cubicBezTo>
                      <a:pt x="3727" y="310"/>
                      <a:pt x="3679" y="477"/>
                      <a:pt x="3549" y="548"/>
                    </a:cubicBezTo>
                    <a:cubicBezTo>
                      <a:pt x="3477" y="560"/>
                      <a:pt x="3429" y="560"/>
                      <a:pt x="3406" y="584"/>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3" name="Google Shape;3393;p25"/>
              <p:cNvSpPr/>
              <p:nvPr/>
            </p:nvSpPr>
            <p:spPr>
              <a:xfrm>
                <a:off x="6405900" y="2697200"/>
                <a:ext cx="80700" cy="62525"/>
              </a:xfrm>
              <a:custGeom>
                <a:avLst/>
                <a:gdLst/>
                <a:ahLst/>
                <a:cxnLst/>
                <a:rect l="l" t="t" r="r" b="b"/>
                <a:pathLst>
                  <a:path w="3228" h="2501" extrusionOk="0">
                    <a:moveTo>
                      <a:pt x="3037" y="548"/>
                    </a:moveTo>
                    <a:cubicBezTo>
                      <a:pt x="3037" y="548"/>
                      <a:pt x="2870" y="619"/>
                      <a:pt x="2632" y="750"/>
                    </a:cubicBezTo>
                    <a:cubicBezTo>
                      <a:pt x="2394" y="881"/>
                      <a:pt x="2084" y="1060"/>
                      <a:pt x="1775" y="1274"/>
                    </a:cubicBezTo>
                    <a:cubicBezTo>
                      <a:pt x="1453" y="1464"/>
                      <a:pt x="1179" y="1679"/>
                      <a:pt x="953" y="1822"/>
                    </a:cubicBezTo>
                    <a:cubicBezTo>
                      <a:pt x="834" y="1893"/>
                      <a:pt x="774" y="1988"/>
                      <a:pt x="727" y="2072"/>
                    </a:cubicBezTo>
                    <a:cubicBezTo>
                      <a:pt x="679" y="2143"/>
                      <a:pt x="667" y="2203"/>
                      <a:pt x="667" y="2203"/>
                    </a:cubicBezTo>
                    <a:cubicBezTo>
                      <a:pt x="632" y="2393"/>
                      <a:pt x="477" y="2500"/>
                      <a:pt x="298" y="2476"/>
                    </a:cubicBezTo>
                    <a:cubicBezTo>
                      <a:pt x="120" y="2441"/>
                      <a:pt x="1" y="2286"/>
                      <a:pt x="24" y="2107"/>
                    </a:cubicBezTo>
                    <a:cubicBezTo>
                      <a:pt x="60" y="1929"/>
                      <a:pt x="227" y="1822"/>
                      <a:pt x="382" y="1834"/>
                    </a:cubicBezTo>
                    <a:cubicBezTo>
                      <a:pt x="382" y="1834"/>
                      <a:pt x="441" y="1845"/>
                      <a:pt x="536" y="1834"/>
                    </a:cubicBezTo>
                    <a:cubicBezTo>
                      <a:pt x="620" y="1822"/>
                      <a:pt x="727" y="1774"/>
                      <a:pt x="846" y="1703"/>
                    </a:cubicBezTo>
                    <a:cubicBezTo>
                      <a:pt x="1060" y="1536"/>
                      <a:pt x="1358" y="1310"/>
                      <a:pt x="1632" y="1095"/>
                    </a:cubicBezTo>
                    <a:cubicBezTo>
                      <a:pt x="1917" y="869"/>
                      <a:pt x="2191" y="631"/>
                      <a:pt x="2394" y="441"/>
                    </a:cubicBezTo>
                    <a:cubicBezTo>
                      <a:pt x="2608" y="238"/>
                      <a:pt x="2715" y="119"/>
                      <a:pt x="2715" y="119"/>
                    </a:cubicBezTo>
                    <a:cubicBezTo>
                      <a:pt x="2822" y="24"/>
                      <a:pt x="2989" y="0"/>
                      <a:pt x="3108" y="107"/>
                    </a:cubicBezTo>
                    <a:cubicBezTo>
                      <a:pt x="3215" y="214"/>
                      <a:pt x="3227" y="381"/>
                      <a:pt x="3120" y="500"/>
                    </a:cubicBezTo>
                    <a:cubicBezTo>
                      <a:pt x="3084" y="500"/>
                      <a:pt x="3060" y="524"/>
                      <a:pt x="3037" y="548"/>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4" name="Google Shape;3394;p25"/>
              <p:cNvSpPr/>
              <p:nvPr/>
            </p:nvSpPr>
            <p:spPr>
              <a:xfrm>
                <a:off x="6430300" y="2704025"/>
                <a:ext cx="63125" cy="80100"/>
              </a:xfrm>
              <a:custGeom>
                <a:avLst/>
                <a:gdLst/>
                <a:ahLst/>
                <a:cxnLst/>
                <a:rect l="l" t="t" r="r" b="b"/>
                <a:pathLst>
                  <a:path w="2525" h="3204" extrusionOk="0">
                    <a:moveTo>
                      <a:pt x="2370" y="477"/>
                    </a:moveTo>
                    <a:cubicBezTo>
                      <a:pt x="2370" y="477"/>
                      <a:pt x="2239" y="596"/>
                      <a:pt x="2061" y="810"/>
                    </a:cubicBezTo>
                    <a:cubicBezTo>
                      <a:pt x="1870" y="1001"/>
                      <a:pt x="1632" y="1275"/>
                      <a:pt x="1406" y="1561"/>
                    </a:cubicBezTo>
                    <a:cubicBezTo>
                      <a:pt x="1180" y="1846"/>
                      <a:pt x="953" y="2132"/>
                      <a:pt x="799" y="2358"/>
                    </a:cubicBezTo>
                    <a:cubicBezTo>
                      <a:pt x="703" y="2454"/>
                      <a:pt x="680" y="2573"/>
                      <a:pt x="656" y="2668"/>
                    </a:cubicBezTo>
                    <a:cubicBezTo>
                      <a:pt x="644" y="2751"/>
                      <a:pt x="656" y="2811"/>
                      <a:pt x="656" y="2811"/>
                    </a:cubicBezTo>
                    <a:cubicBezTo>
                      <a:pt x="691" y="2989"/>
                      <a:pt x="572" y="3156"/>
                      <a:pt x="394" y="3168"/>
                    </a:cubicBezTo>
                    <a:cubicBezTo>
                      <a:pt x="215" y="3204"/>
                      <a:pt x="49" y="3085"/>
                      <a:pt x="37" y="2906"/>
                    </a:cubicBezTo>
                    <a:cubicBezTo>
                      <a:pt x="1" y="2727"/>
                      <a:pt x="120" y="2573"/>
                      <a:pt x="299" y="2549"/>
                    </a:cubicBezTo>
                    <a:cubicBezTo>
                      <a:pt x="299" y="2549"/>
                      <a:pt x="358" y="2537"/>
                      <a:pt x="441" y="2489"/>
                    </a:cubicBezTo>
                    <a:cubicBezTo>
                      <a:pt x="513" y="2442"/>
                      <a:pt x="596" y="2370"/>
                      <a:pt x="691" y="2263"/>
                    </a:cubicBezTo>
                    <a:cubicBezTo>
                      <a:pt x="834" y="2037"/>
                      <a:pt x="1049" y="1739"/>
                      <a:pt x="1239" y="1441"/>
                    </a:cubicBezTo>
                    <a:cubicBezTo>
                      <a:pt x="1430" y="1132"/>
                      <a:pt x="1632" y="834"/>
                      <a:pt x="1763" y="596"/>
                    </a:cubicBezTo>
                    <a:cubicBezTo>
                      <a:pt x="1894" y="358"/>
                      <a:pt x="1965" y="191"/>
                      <a:pt x="1965" y="191"/>
                    </a:cubicBezTo>
                    <a:cubicBezTo>
                      <a:pt x="2025" y="60"/>
                      <a:pt x="2192" y="1"/>
                      <a:pt x="2323" y="60"/>
                    </a:cubicBezTo>
                    <a:cubicBezTo>
                      <a:pt x="2465" y="120"/>
                      <a:pt x="2525" y="287"/>
                      <a:pt x="2465" y="418"/>
                    </a:cubicBezTo>
                    <a:cubicBezTo>
                      <a:pt x="2418" y="418"/>
                      <a:pt x="2406" y="453"/>
                      <a:pt x="2370" y="477"/>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5" name="Google Shape;3395;p25"/>
              <p:cNvSpPr/>
              <p:nvPr/>
            </p:nvSpPr>
            <p:spPr>
              <a:xfrm>
                <a:off x="6459775" y="2708200"/>
                <a:ext cx="40200" cy="91100"/>
              </a:xfrm>
              <a:custGeom>
                <a:avLst/>
                <a:gdLst/>
                <a:ahLst/>
                <a:cxnLst/>
                <a:rect l="l" t="t" r="r" b="b"/>
                <a:pathLst>
                  <a:path w="1608" h="3644" extrusionOk="0">
                    <a:moveTo>
                      <a:pt x="1584" y="405"/>
                    </a:moveTo>
                    <a:cubicBezTo>
                      <a:pt x="1584" y="405"/>
                      <a:pt x="1489" y="560"/>
                      <a:pt x="1370" y="798"/>
                    </a:cubicBezTo>
                    <a:cubicBezTo>
                      <a:pt x="1251" y="1060"/>
                      <a:pt x="1120" y="1382"/>
                      <a:pt x="989" y="1727"/>
                    </a:cubicBezTo>
                    <a:cubicBezTo>
                      <a:pt x="846" y="2060"/>
                      <a:pt x="727" y="2406"/>
                      <a:pt x="644" y="2656"/>
                    </a:cubicBezTo>
                    <a:cubicBezTo>
                      <a:pt x="596" y="2798"/>
                      <a:pt x="596" y="2918"/>
                      <a:pt x="608" y="2989"/>
                    </a:cubicBezTo>
                    <a:cubicBezTo>
                      <a:pt x="632" y="3084"/>
                      <a:pt x="655" y="3144"/>
                      <a:pt x="655" y="3144"/>
                    </a:cubicBezTo>
                    <a:cubicBezTo>
                      <a:pt x="727" y="3299"/>
                      <a:pt x="667" y="3477"/>
                      <a:pt x="513" y="3572"/>
                    </a:cubicBezTo>
                    <a:cubicBezTo>
                      <a:pt x="346" y="3644"/>
                      <a:pt x="167" y="3584"/>
                      <a:pt x="72" y="3418"/>
                    </a:cubicBezTo>
                    <a:cubicBezTo>
                      <a:pt x="1" y="3251"/>
                      <a:pt x="60" y="3084"/>
                      <a:pt x="215" y="2989"/>
                    </a:cubicBezTo>
                    <a:cubicBezTo>
                      <a:pt x="215" y="2989"/>
                      <a:pt x="274" y="2953"/>
                      <a:pt x="334" y="2894"/>
                    </a:cubicBezTo>
                    <a:cubicBezTo>
                      <a:pt x="394" y="2846"/>
                      <a:pt x="465" y="2739"/>
                      <a:pt x="489" y="2620"/>
                    </a:cubicBezTo>
                    <a:cubicBezTo>
                      <a:pt x="560" y="2358"/>
                      <a:pt x="667" y="2001"/>
                      <a:pt x="763" y="1667"/>
                    </a:cubicBezTo>
                    <a:cubicBezTo>
                      <a:pt x="846" y="1310"/>
                      <a:pt x="941" y="965"/>
                      <a:pt x="977" y="703"/>
                    </a:cubicBezTo>
                    <a:cubicBezTo>
                      <a:pt x="1048" y="429"/>
                      <a:pt x="1060" y="251"/>
                      <a:pt x="1060" y="251"/>
                    </a:cubicBezTo>
                    <a:cubicBezTo>
                      <a:pt x="1072" y="108"/>
                      <a:pt x="1203" y="1"/>
                      <a:pt x="1358" y="12"/>
                    </a:cubicBezTo>
                    <a:cubicBezTo>
                      <a:pt x="1501" y="24"/>
                      <a:pt x="1608" y="167"/>
                      <a:pt x="1596" y="310"/>
                    </a:cubicBezTo>
                    <a:cubicBezTo>
                      <a:pt x="1596" y="346"/>
                      <a:pt x="1596" y="370"/>
                      <a:pt x="1584" y="405"/>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6" name="Google Shape;3396;p25"/>
              <p:cNvSpPr/>
              <p:nvPr/>
            </p:nvSpPr>
            <p:spPr>
              <a:xfrm>
                <a:off x="6493700" y="2709400"/>
                <a:ext cx="17000" cy="94675"/>
              </a:xfrm>
              <a:custGeom>
                <a:avLst/>
                <a:gdLst/>
                <a:ahLst/>
                <a:cxnLst/>
                <a:rect l="l" t="t" r="r" b="b"/>
                <a:pathLst>
                  <a:path w="680" h="3787" extrusionOk="0">
                    <a:moveTo>
                      <a:pt x="596" y="334"/>
                    </a:moveTo>
                    <a:cubicBezTo>
                      <a:pt x="596" y="334"/>
                      <a:pt x="561" y="512"/>
                      <a:pt x="537" y="786"/>
                    </a:cubicBezTo>
                    <a:cubicBezTo>
                      <a:pt x="501" y="1048"/>
                      <a:pt x="477" y="1429"/>
                      <a:pt x="441" y="1786"/>
                    </a:cubicBezTo>
                    <a:cubicBezTo>
                      <a:pt x="430" y="2143"/>
                      <a:pt x="418" y="2512"/>
                      <a:pt x="418" y="2774"/>
                    </a:cubicBezTo>
                    <a:cubicBezTo>
                      <a:pt x="418" y="2917"/>
                      <a:pt x="441" y="3036"/>
                      <a:pt x="489" y="3108"/>
                    </a:cubicBezTo>
                    <a:cubicBezTo>
                      <a:pt x="525" y="3179"/>
                      <a:pt x="561" y="3227"/>
                      <a:pt x="561" y="3227"/>
                    </a:cubicBezTo>
                    <a:cubicBezTo>
                      <a:pt x="680" y="3346"/>
                      <a:pt x="680" y="3548"/>
                      <a:pt x="561" y="3667"/>
                    </a:cubicBezTo>
                    <a:cubicBezTo>
                      <a:pt x="441" y="3786"/>
                      <a:pt x="239" y="3786"/>
                      <a:pt x="120" y="3667"/>
                    </a:cubicBezTo>
                    <a:cubicBezTo>
                      <a:pt x="1" y="3548"/>
                      <a:pt x="1" y="3346"/>
                      <a:pt x="120" y="3227"/>
                    </a:cubicBezTo>
                    <a:cubicBezTo>
                      <a:pt x="120" y="3227"/>
                      <a:pt x="168" y="3179"/>
                      <a:pt x="203" y="3108"/>
                    </a:cubicBezTo>
                    <a:cubicBezTo>
                      <a:pt x="239" y="3036"/>
                      <a:pt x="287" y="2917"/>
                      <a:pt x="287" y="2774"/>
                    </a:cubicBezTo>
                    <a:cubicBezTo>
                      <a:pt x="287" y="2512"/>
                      <a:pt x="263" y="2155"/>
                      <a:pt x="251" y="1786"/>
                    </a:cubicBezTo>
                    <a:cubicBezTo>
                      <a:pt x="239" y="1429"/>
                      <a:pt x="191" y="1048"/>
                      <a:pt x="168" y="786"/>
                    </a:cubicBezTo>
                    <a:cubicBezTo>
                      <a:pt x="132" y="512"/>
                      <a:pt x="96" y="334"/>
                      <a:pt x="96" y="334"/>
                    </a:cubicBezTo>
                    <a:cubicBezTo>
                      <a:pt x="72" y="191"/>
                      <a:pt x="180" y="60"/>
                      <a:pt x="322" y="24"/>
                    </a:cubicBezTo>
                    <a:cubicBezTo>
                      <a:pt x="477" y="0"/>
                      <a:pt x="608" y="95"/>
                      <a:pt x="632" y="250"/>
                    </a:cubicBezTo>
                    <a:cubicBezTo>
                      <a:pt x="608" y="262"/>
                      <a:pt x="608" y="298"/>
                      <a:pt x="596" y="334"/>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7" name="Google Shape;3397;p25"/>
              <p:cNvSpPr/>
              <p:nvPr/>
            </p:nvSpPr>
            <p:spPr>
              <a:xfrm>
                <a:off x="6502950" y="2705825"/>
                <a:ext cx="41375" cy="93175"/>
              </a:xfrm>
              <a:custGeom>
                <a:avLst/>
                <a:gdLst/>
                <a:ahLst/>
                <a:cxnLst/>
                <a:rect l="l" t="t" r="r" b="b"/>
                <a:pathLst>
                  <a:path w="1655" h="3727" extrusionOk="0">
                    <a:moveTo>
                      <a:pt x="583" y="334"/>
                    </a:moveTo>
                    <a:lnTo>
                      <a:pt x="655" y="774"/>
                    </a:lnTo>
                    <a:cubicBezTo>
                      <a:pt x="702" y="1048"/>
                      <a:pt x="786" y="1405"/>
                      <a:pt x="881" y="1750"/>
                    </a:cubicBezTo>
                    <a:cubicBezTo>
                      <a:pt x="964" y="2096"/>
                      <a:pt x="1072" y="2441"/>
                      <a:pt x="1143" y="2691"/>
                    </a:cubicBezTo>
                    <a:cubicBezTo>
                      <a:pt x="1191" y="2834"/>
                      <a:pt x="1250" y="2917"/>
                      <a:pt x="1310" y="2977"/>
                    </a:cubicBezTo>
                    <a:cubicBezTo>
                      <a:pt x="1369" y="3036"/>
                      <a:pt x="1429" y="3072"/>
                      <a:pt x="1429" y="3072"/>
                    </a:cubicBezTo>
                    <a:cubicBezTo>
                      <a:pt x="1584" y="3144"/>
                      <a:pt x="1655" y="3334"/>
                      <a:pt x="1560" y="3501"/>
                    </a:cubicBezTo>
                    <a:cubicBezTo>
                      <a:pt x="1476" y="3644"/>
                      <a:pt x="1298" y="3727"/>
                      <a:pt x="1131" y="3632"/>
                    </a:cubicBezTo>
                    <a:cubicBezTo>
                      <a:pt x="988" y="3560"/>
                      <a:pt x="917" y="3370"/>
                      <a:pt x="1000" y="3203"/>
                    </a:cubicBezTo>
                    <a:cubicBezTo>
                      <a:pt x="1000" y="3203"/>
                      <a:pt x="1024" y="3144"/>
                      <a:pt x="1036" y="3048"/>
                    </a:cubicBezTo>
                    <a:cubicBezTo>
                      <a:pt x="1060" y="2965"/>
                      <a:pt x="1060" y="2846"/>
                      <a:pt x="1012" y="2727"/>
                    </a:cubicBezTo>
                    <a:cubicBezTo>
                      <a:pt x="917" y="2477"/>
                      <a:pt x="798" y="2131"/>
                      <a:pt x="667" y="1786"/>
                    </a:cubicBezTo>
                    <a:cubicBezTo>
                      <a:pt x="536" y="1441"/>
                      <a:pt x="405" y="1119"/>
                      <a:pt x="286" y="869"/>
                    </a:cubicBezTo>
                    <a:cubicBezTo>
                      <a:pt x="167" y="607"/>
                      <a:pt x="71" y="453"/>
                      <a:pt x="71" y="453"/>
                    </a:cubicBezTo>
                    <a:cubicBezTo>
                      <a:pt x="0" y="310"/>
                      <a:pt x="48" y="155"/>
                      <a:pt x="179" y="72"/>
                    </a:cubicBezTo>
                    <a:cubicBezTo>
                      <a:pt x="310" y="0"/>
                      <a:pt x="476" y="48"/>
                      <a:pt x="548" y="179"/>
                    </a:cubicBezTo>
                    <a:cubicBezTo>
                      <a:pt x="572" y="274"/>
                      <a:pt x="583" y="298"/>
                      <a:pt x="583" y="334"/>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8" name="Google Shape;3398;p25"/>
              <p:cNvSpPr/>
              <p:nvPr/>
            </p:nvSpPr>
            <p:spPr>
              <a:xfrm>
                <a:off x="6511275" y="2703725"/>
                <a:ext cx="62525" cy="80700"/>
              </a:xfrm>
              <a:custGeom>
                <a:avLst/>
                <a:gdLst/>
                <a:ahLst/>
                <a:cxnLst/>
                <a:rect l="l" t="t" r="r" b="b"/>
                <a:pathLst>
                  <a:path w="2501" h="3228" extrusionOk="0">
                    <a:moveTo>
                      <a:pt x="548" y="180"/>
                    </a:moveTo>
                    <a:cubicBezTo>
                      <a:pt x="548" y="180"/>
                      <a:pt x="620" y="346"/>
                      <a:pt x="750" y="584"/>
                    </a:cubicBezTo>
                    <a:cubicBezTo>
                      <a:pt x="893" y="822"/>
                      <a:pt x="1072" y="1132"/>
                      <a:pt x="1274" y="1442"/>
                    </a:cubicBezTo>
                    <a:cubicBezTo>
                      <a:pt x="1465" y="1751"/>
                      <a:pt x="1679" y="2049"/>
                      <a:pt x="1822" y="2275"/>
                    </a:cubicBezTo>
                    <a:cubicBezTo>
                      <a:pt x="1905" y="2394"/>
                      <a:pt x="1989" y="2454"/>
                      <a:pt x="2084" y="2501"/>
                    </a:cubicBezTo>
                    <a:cubicBezTo>
                      <a:pt x="2155" y="2537"/>
                      <a:pt x="2215" y="2561"/>
                      <a:pt x="2215" y="2561"/>
                    </a:cubicBezTo>
                    <a:cubicBezTo>
                      <a:pt x="2394" y="2585"/>
                      <a:pt x="2501" y="2751"/>
                      <a:pt x="2477" y="2930"/>
                    </a:cubicBezTo>
                    <a:cubicBezTo>
                      <a:pt x="2453" y="3108"/>
                      <a:pt x="2286" y="3228"/>
                      <a:pt x="2108" y="3192"/>
                    </a:cubicBezTo>
                    <a:cubicBezTo>
                      <a:pt x="1929" y="3168"/>
                      <a:pt x="1822" y="3001"/>
                      <a:pt x="1846" y="2835"/>
                    </a:cubicBezTo>
                    <a:cubicBezTo>
                      <a:pt x="1846" y="2835"/>
                      <a:pt x="1858" y="2775"/>
                      <a:pt x="1846" y="2692"/>
                    </a:cubicBezTo>
                    <a:cubicBezTo>
                      <a:pt x="1822" y="2596"/>
                      <a:pt x="1786" y="2501"/>
                      <a:pt x="1703" y="2382"/>
                    </a:cubicBezTo>
                    <a:cubicBezTo>
                      <a:pt x="1548" y="2168"/>
                      <a:pt x="1322" y="1870"/>
                      <a:pt x="1096" y="1584"/>
                    </a:cubicBezTo>
                    <a:cubicBezTo>
                      <a:pt x="858" y="1311"/>
                      <a:pt x="620" y="1037"/>
                      <a:pt x="441" y="834"/>
                    </a:cubicBezTo>
                    <a:cubicBezTo>
                      <a:pt x="250" y="620"/>
                      <a:pt x="119" y="501"/>
                      <a:pt x="119" y="501"/>
                    </a:cubicBezTo>
                    <a:cubicBezTo>
                      <a:pt x="12" y="394"/>
                      <a:pt x="0" y="239"/>
                      <a:pt x="96" y="120"/>
                    </a:cubicBezTo>
                    <a:cubicBezTo>
                      <a:pt x="203" y="13"/>
                      <a:pt x="369" y="1"/>
                      <a:pt x="489" y="96"/>
                    </a:cubicBezTo>
                    <a:cubicBezTo>
                      <a:pt x="512" y="120"/>
                      <a:pt x="536" y="144"/>
                      <a:pt x="548" y="180"/>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9" name="Google Shape;3399;p25"/>
              <p:cNvSpPr/>
              <p:nvPr/>
            </p:nvSpPr>
            <p:spPr>
              <a:xfrm>
                <a:off x="6517825" y="2696600"/>
                <a:ext cx="80375" cy="62525"/>
              </a:xfrm>
              <a:custGeom>
                <a:avLst/>
                <a:gdLst/>
                <a:ahLst/>
                <a:cxnLst/>
                <a:rect l="l" t="t" r="r" b="b"/>
                <a:pathLst>
                  <a:path w="3215" h="2501" extrusionOk="0">
                    <a:moveTo>
                      <a:pt x="488" y="131"/>
                    </a:moveTo>
                    <a:cubicBezTo>
                      <a:pt x="488" y="131"/>
                      <a:pt x="608" y="274"/>
                      <a:pt x="822" y="453"/>
                    </a:cubicBezTo>
                    <a:cubicBezTo>
                      <a:pt x="1012" y="643"/>
                      <a:pt x="1298" y="881"/>
                      <a:pt x="1584" y="1107"/>
                    </a:cubicBezTo>
                    <a:cubicBezTo>
                      <a:pt x="1858" y="1322"/>
                      <a:pt x="2143" y="1548"/>
                      <a:pt x="2370" y="1715"/>
                    </a:cubicBezTo>
                    <a:cubicBezTo>
                      <a:pt x="2477" y="1798"/>
                      <a:pt x="2596" y="1834"/>
                      <a:pt x="2679" y="1846"/>
                    </a:cubicBezTo>
                    <a:cubicBezTo>
                      <a:pt x="2763" y="1858"/>
                      <a:pt x="2822" y="1846"/>
                      <a:pt x="2822" y="1846"/>
                    </a:cubicBezTo>
                    <a:cubicBezTo>
                      <a:pt x="3001" y="1822"/>
                      <a:pt x="3167" y="1941"/>
                      <a:pt x="3191" y="2119"/>
                    </a:cubicBezTo>
                    <a:cubicBezTo>
                      <a:pt x="3215" y="2298"/>
                      <a:pt x="3096" y="2453"/>
                      <a:pt x="2917" y="2477"/>
                    </a:cubicBezTo>
                    <a:cubicBezTo>
                      <a:pt x="2739" y="2500"/>
                      <a:pt x="2596" y="2381"/>
                      <a:pt x="2560" y="2203"/>
                    </a:cubicBezTo>
                    <a:cubicBezTo>
                      <a:pt x="2560" y="2203"/>
                      <a:pt x="2548" y="2143"/>
                      <a:pt x="2501" y="2072"/>
                    </a:cubicBezTo>
                    <a:cubicBezTo>
                      <a:pt x="2453" y="2000"/>
                      <a:pt x="2382" y="1905"/>
                      <a:pt x="2274" y="1822"/>
                    </a:cubicBezTo>
                    <a:cubicBezTo>
                      <a:pt x="2048" y="1667"/>
                      <a:pt x="1751" y="1465"/>
                      <a:pt x="1453" y="1262"/>
                    </a:cubicBezTo>
                    <a:cubicBezTo>
                      <a:pt x="1143" y="1072"/>
                      <a:pt x="834" y="881"/>
                      <a:pt x="596" y="762"/>
                    </a:cubicBezTo>
                    <a:cubicBezTo>
                      <a:pt x="358" y="631"/>
                      <a:pt x="191" y="548"/>
                      <a:pt x="191" y="548"/>
                    </a:cubicBezTo>
                    <a:cubicBezTo>
                      <a:pt x="60" y="488"/>
                      <a:pt x="0" y="334"/>
                      <a:pt x="60" y="191"/>
                    </a:cubicBezTo>
                    <a:cubicBezTo>
                      <a:pt x="119" y="60"/>
                      <a:pt x="286" y="0"/>
                      <a:pt x="417" y="60"/>
                    </a:cubicBezTo>
                    <a:cubicBezTo>
                      <a:pt x="453" y="95"/>
                      <a:pt x="477" y="107"/>
                      <a:pt x="488" y="131"/>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0" name="Google Shape;3400;p25"/>
              <p:cNvSpPr/>
              <p:nvPr/>
            </p:nvSpPr>
            <p:spPr>
              <a:xfrm>
                <a:off x="6523175" y="2690050"/>
                <a:ext cx="90825" cy="40200"/>
              </a:xfrm>
              <a:custGeom>
                <a:avLst/>
                <a:gdLst/>
                <a:ahLst/>
                <a:cxnLst/>
                <a:rect l="l" t="t" r="r" b="b"/>
                <a:pathLst>
                  <a:path w="3633" h="1608" extrusionOk="0">
                    <a:moveTo>
                      <a:pt x="382" y="24"/>
                    </a:moveTo>
                    <a:cubicBezTo>
                      <a:pt x="382" y="24"/>
                      <a:pt x="548" y="119"/>
                      <a:pt x="786" y="238"/>
                    </a:cubicBezTo>
                    <a:cubicBezTo>
                      <a:pt x="1036" y="357"/>
                      <a:pt x="1370" y="488"/>
                      <a:pt x="1703" y="619"/>
                    </a:cubicBezTo>
                    <a:cubicBezTo>
                      <a:pt x="2049" y="750"/>
                      <a:pt x="2394" y="869"/>
                      <a:pt x="2644" y="965"/>
                    </a:cubicBezTo>
                    <a:cubicBezTo>
                      <a:pt x="2775" y="1012"/>
                      <a:pt x="2894" y="1012"/>
                      <a:pt x="2977" y="988"/>
                    </a:cubicBezTo>
                    <a:cubicBezTo>
                      <a:pt x="3061" y="977"/>
                      <a:pt x="3120" y="953"/>
                      <a:pt x="3120" y="953"/>
                    </a:cubicBezTo>
                    <a:cubicBezTo>
                      <a:pt x="3275" y="869"/>
                      <a:pt x="3465" y="929"/>
                      <a:pt x="3549" y="1096"/>
                    </a:cubicBezTo>
                    <a:cubicBezTo>
                      <a:pt x="3632" y="1262"/>
                      <a:pt x="3573" y="1441"/>
                      <a:pt x="3406" y="1524"/>
                    </a:cubicBezTo>
                    <a:cubicBezTo>
                      <a:pt x="3251" y="1608"/>
                      <a:pt x="3061" y="1548"/>
                      <a:pt x="2989" y="1393"/>
                    </a:cubicBezTo>
                    <a:cubicBezTo>
                      <a:pt x="2989" y="1393"/>
                      <a:pt x="2953" y="1334"/>
                      <a:pt x="2894" y="1274"/>
                    </a:cubicBezTo>
                    <a:cubicBezTo>
                      <a:pt x="2834" y="1215"/>
                      <a:pt x="2739" y="1143"/>
                      <a:pt x="2620" y="1108"/>
                    </a:cubicBezTo>
                    <a:cubicBezTo>
                      <a:pt x="2346" y="1036"/>
                      <a:pt x="2001" y="929"/>
                      <a:pt x="1668" y="846"/>
                    </a:cubicBezTo>
                    <a:cubicBezTo>
                      <a:pt x="1310" y="750"/>
                      <a:pt x="965" y="667"/>
                      <a:pt x="691" y="619"/>
                    </a:cubicBezTo>
                    <a:cubicBezTo>
                      <a:pt x="429" y="560"/>
                      <a:pt x="251" y="548"/>
                      <a:pt x="251" y="548"/>
                    </a:cubicBezTo>
                    <a:cubicBezTo>
                      <a:pt x="96" y="524"/>
                      <a:pt x="1" y="393"/>
                      <a:pt x="13" y="250"/>
                    </a:cubicBezTo>
                    <a:cubicBezTo>
                      <a:pt x="24" y="96"/>
                      <a:pt x="155" y="0"/>
                      <a:pt x="310" y="12"/>
                    </a:cubicBezTo>
                    <a:cubicBezTo>
                      <a:pt x="322" y="0"/>
                      <a:pt x="358" y="12"/>
                      <a:pt x="382" y="24"/>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1" name="Google Shape;3401;p25"/>
              <p:cNvSpPr/>
              <p:nvPr/>
            </p:nvSpPr>
            <p:spPr>
              <a:xfrm>
                <a:off x="6523475" y="2678425"/>
                <a:ext cx="94975" cy="17000"/>
              </a:xfrm>
              <a:custGeom>
                <a:avLst/>
                <a:gdLst/>
                <a:ahLst/>
                <a:cxnLst/>
                <a:rect l="l" t="t" r="r" b="b"/>
                <a:pathLst>
                  <a:path w="3799" h="680" extrusionOk="0">
                    <a:moveTo>
                      <a:pt x="346" y="108"/>
                    </a:moveTo>
                    <a:cubicBezTo>
                      <a:pt x="346" y="108"/>
                      <a:pt x="524" y="132"/>
                      <a:pt x="786" y="168"/>
                    </a:cubicBezTo>
                    <a:cubicBezTo>
                      <a:pt x="1060" y="191"/>
                      <a:pt x="1429" y="215"/>
                      <a:pt x="1786" y="251"/>
                    </a:cubicBezTo>
                    <a:cubicBezTo>
                      <a:pt x="2144" y="263"/>
                      <a:pt x="2513" y="287"/>
                      <a:pt x="2787" y="287"/>
                    </a:cubicBezTo>
                    <a:cubicBezTo>
                      <a:pt x="2918" y="287"/>
                      <a:pt x="3037" y="251"/>
                      <a:pt x="3108" y="203"/>
                    </a:cubicBezTo>
                    <a:cubicBezTo>
                      <a:pt x="3180" y="180"/>
                      <a:pt x="3227" y="120"/>
                      <a:pt x="3227" y="120"/>
                    </a:cubicBezTo>
                    <a:cubicBezTo>
                      <a:pt x="3346" y="1"/>
                      <a:pt x="3561" y="1"/>
                      <a:pt x="3680" y="120"/>
                    </a:cubicBezTo>
                    <a:cubicBezTo>
                      <a:pt x="3799" y="239"/>
                      <a:pt x="3799" y="441"/>
                      <a:pt x="3680" y="561"/>
                    </a:cubicBezTo>
                    <a:cubicBezTo>
                      <a:pt x="3561" y="680"/>
                      <a:pt x="3346" y="680"/>
                      <a:pt x="3227" y="561"/>
                    </a:cubicBezTo>
                    <a:cubicBezTo>
                      <a:pt x="3227" y="561"/>
                      <a:pt x="3180" y="513"/>
                      <a:pt x="3108" y="477"/>
                    </a:cubicBezTo>
                    <a:cubicBezTo>
                      <a:pt x="3037" y="441"/>
                      <a:pt x="2918" y="394"/>
                      <a:pt x="2787" y="394"/>
                    </a:cubicBezTo>
                    <a:cubicBezTo>
                      <a:pt x="2513" y="418"/>
                      <a:pt x="2144" y="418"/>
                      <a:pt x="1786" y="430"/>
                    </a:cubicBezTo>
                    <a:cubicBezTo>
                      <a:pt x="1429" y="441"/>
                      <a:pt x="1060" y="489"/>
                      <a:pt x="786" y="513"/>
                    </a:cubicBezTo>
                    <a:cubicBezTo>
                      <a:pt x="524" y="549"/>
                      <a:pt x="346" y="572"/>
                      <a:pt x="346" y="572"/>
                    </a:cubicBezTo>
                    <a:cubicBezTo>
                      <a:pt x="191" y="608"/>
                      <a:pt x="60" y="501"/>
                      <a:pt x="24" y="358"/>
                    </a:cubicBezTo>
                    <a:cubicBezTo>
                      <a:pt x="1" y="203"/>
                      <a:pt x="108" y="72"/>
                      <a:pt x="239" y="37"/>
                    </a:cubicBezTo>
                    <a:cubicBezTo>
                      <a:pt x="286" y="84"/>
                      <a:pt x="310" y="108"/>
                      <a:pt x="346" y="108"/>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2" name="Google Shape;3402;p25"/>
              <p:cNvSpPr/>
              <p:nvPr/>
            </p:nvSpPr>
            <p:spPr>
              <a:xfrm>
                <a:off x="6520500" y="2645700"/>
                <a:ext cx="92900" cy="40800"/>
              </a:xfrm>
              <a:custGeom>
                <a:avLst/>
                <a:gdLst/>
                <a:ahLst/>
                <a:cxnLst/>
                <a:rect l="l" t="t" r="r" b="b"/>
                <a:pathLst>
                  <a:path w="3716" h="1632" extrusionOk="0">
                    <a:moveTo>
                      <a:pt x="322" y="1060"/>
                    </a:moveTo>
                    <a:cubicBezTo>
                      <a:pt x="322" y="1060"/>
                      <a:pt x="501" y="1036"/>
                      <a:pt x="774" y="977"/>
                    </a:cubicBezTo>
                    <a:cubicBezTo>
                      <a:pt x="1036" y="941"/>
                      <a:pt x="1394" y="846"/>
                      <a:pt x="1739" y="762"/>
                    </a:cubicBezTo>
                    <a:cubicBezTo>
                      <a:pt x="2096" y="667"/>
                      <a:pt x="2441" y="560"/>
                      <a:pt x="2691" y="488"/>
                    </a:cubicBezTo>
                    <a:cubicBezTo>
                      <a:pt x="2822" y="441"/>
                      <a:pt x="2918" y="381"/>
                      <a:pt x="2977" y="322"/>
                    </a:cubicBezTo>
                    <a:cubicBezTo>
                      <a:pt x="3037" y="262"/>
                      <a:pt x="3060" y="203"/>
                      <a:pt x="3060" y="203"/>
                    </a:cubicBezTo>
                    <a:cubicBezTo>
                      <a:pt x="3144" y="60"/>
                      <a:pt x="3334" y="0"/>
                      <a:pt x="3501" y="72"/>
                    </a:cubicBezTo>
                    <a:cubicBezTo>
                      <a:pt x="3644" y="167"/>
                      <a:pt x="3715" y="346"/>
                      <a:pt x="3632" y="500"/>
                    </a:cubicBezTo>
                    <a:cubicBezTo>
                      <a:pt x="3560" y="655"/>
                      <a:pt x="3358" y="715"/>
                      <a:pt x="3203" y="631"/>
                    </a:cubicBezTo>
                    <a:cubicBezTo>
                      <a:pt x="3203" y="631"/>
                      <a:pt x="3144" y="607"/>
                      <a:pt x="3048" y="596"/>
                    </a:cubicBezTo>
                    <a:cubicBezTo>
                      <a:pt x="2965" y="572"/>
                      <a:pt x="2846" y="572"/>
                      <a:pt x="2727" y="619"/>
                    </a:cubicBezTo>
                    <a:cubicBezTo>
                      <a:pt x="2465" y="715"/>
                      <a:pt x="2132" y="834"/>
                      <a:pt x="1786" y="965"/>
                    </a:cubicBezTo>
                    <a:cubicBezTo>
                      <a:pt x="1441" y="1096"/>
                      <a:pt x="1120" y="1227"/>
                      <a:pt x="858" y="1358"/>
                    </a:cubicBezTo>
                    <a:cubicBezTo>
                      <a:pt x="608" y="1477"/>
                      <a:pt x="441" y="1560"/>
                      <a:pt x="441" y="1560"/>
                    </a:cubicBezTo>
                    <a:cubicBezTo>
                      <a:pt x="310" y="1631"/>
                      <a:pt x="143" y="1584"/>
                      <a:pt x="72" y="1453"/>
                    </a:cubicBezTo>
                    <a:cubicBezTo>
                      <a:pt x="0" y="1322"/>
                      <a:pt x="48" y="1155"/>
                      <a:pt x="179" y="1084"/>
                    </a:cubicBezTo>
                    <a:cubicBezTo>
                      <a:pt x="251" y="1072"/>
                      <a:pt x="298" y="1060"/>
                      <a:pt x="322" y="1060"/>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3" name="Google Shape;3403;p25"/>
              <p:cNvSpPr/>
              <p:nvPr/>
            </p:nvSpPr>
            <p:spPr>
              <a:xfrm>
                <a:off x="6517825" y="2615925"/>
                <a:ext cx="80375" cy="62525"/>
              </a:xfrm>
              <a:custGeom>
                <a:avLst/>
                <a:gdLst/>
                <a:ahLst/>
                <a:cxnLst/>
                <a:rect l="l" t="t" r="r" b="b"/>
                <a:pathLst>
                  <a:path w="3215" h="2501" extrusionOk="0">
                    <a:moveTo>
                      <a:pt x="179" y="1953"/>
                    </a:moveTo>
                    <a:cubicBezTo>
                      <a:pt x="179" y="1953"/>
                      <a:pt x="346" y="1870"/>
                      <a:pt x="584" y="1739"/>
                    </a:cubicBezTo>
                    <a:cubicBezTo>
                      <a:pt x="822" y="1608"/>
                      <a:pt x="1131" y="1417"/>
                      <a:pt x="1441" y="1215"/>
                    </a:cubicBezTo>
                    <a:cubicBezTo>
                      <a:pt x="1762" y="1025"/>
                      <a:pt x="2060" y="822"/>
                      <a:pt x="2274" y="667"/>
                    </a:cubicBezTo>
                    <a:cubicBezTo>
                      <a:pt x="2393" y="596"/>
                      <a:pt x="2453" y="501"/>
                      <a:pt x="2501" y="417"/>
                    </a:cubicBezTo>
                    <a:cubicBezTo>
                      <a:pt x="2548" y="346"/>
                      <a:pt x="2548" y="286"/>
                      <a:pt x="2548" y="286"/>
                    </a:cubicBezTo>
                    <a:cubicBezTo>
                      <a:pt x="2572" y="108"/>
                      <a:pt x="2739" y="1"/>
                      <a:pt x="2917" y="13"/>
                    </a:cubicBezTo>
                    <a:cubicBezTo>
                      <a:pt x="3096" y="48"/>
                      <a:pt x="3215" y="203"/>
                      <a:pt x="3191" y="382"/>
                    </a:cubicBezTo>
                    <a:cubicBezTo>
                      <a:pt x="3155" y="560"/>
                      <a:pt x="2989" y="667"/>
                      <a:pt x="2822" y="655"/>
                    </a:cubicBezTo>
                    <a:cubicBezTo>
                      <a:pt x="2822" y="655"/>
                      <a:pt x="2763" y="644"/>
                      <a:pt x="2679" y="667"/>
                    </a:cubicBezTo>
                    <a:cubicBezTo>
                      <a:pt x="2596" y="679"/>
                      <a:pt x="2489" y="727"/>
                      <a:pt x="2382" y="798"/>
                    </a:cubicBezTo>
                    <a:cubicBezTo>
                      <a:pt x="2167" y="965"/>
                      <a:pt x="1870" y="1191"/>
                      <a:pt x="1596" y="1417"/>
                    </a:cubicBezTo>
                    <a:cubicBezTo>
                      <a:pt x="1310" y="1632"/>
                      <a:pt x="1036" y="1894"/>
                      <a:pt x="834" y="2072"/>
                    </a:cubicBezTo>
                    <a:cubicBezTo>
                      <a:pt x="619" y="2263"/>
                      <a:pt x="512" y="2382"/>
                      <a:pt x="512" y="2382"/>
                    </a:cubicBezTo>
                    <a:cubicBezTo>
                      <a:pt x="405" y="2489"/>
                      <a:pt x="238" y="2501"/>
                      <a:pt x="119" y="2394"/>
                    </a:cubicBezTo>
                    <a:cubicBezTo>
                      <a:pt x="12" y="2287"/>
                      <a:pt x="0" y="2132"/>
                      <a:pt x="107" y="2013"/>
                    </a:cubicBezTo>
                    <a:cubicBezTo>
                      <a:pt x="119" y="1977"/>
                      <a:pt x="155" y="1965"/>
                      <a:pt x="179" y="1953"/>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4" name="Google Shape;3404;p25"/>
              <p:cNvSpPr/>
              <p:nvPr/>
            </p:nvSpPr>
            <p:spPr>
              <a:xfrm>
                <a:off x="6510675" y="2591225"/>
                <a:ext cx="62525" cy="80400"/>
              </a:xfrm>
              <a:custGeom>
                <a:avLst/>
                <a:gdLst/>
                <a:ahLst/>
                <a:cxnLst/>
                <a:rect l="l" t="t" r="r" b="b"/>
                <a:pathLst>
                  <a:path w="2501" h="3216" extrusionOk="0">
                    <a:moveTo>
                      <a:pt x="143" y="2727"/>
                    </a:moveTo>
                    <a:cubicBezTo>
                      <a:pt x="143" y="2727"/>
                      <a:pt x="274" y="2608"/>
                      <a:pt x="453" y="2405"/>
                    </a:cubicBezTo>
                    <a:cubicBezTo>
                      <a:pt x="644" y="2203"/>
                      <a:pt x="882" y="1929"/>
                      <a:pt x="1108" y="1643"/>
                    </a:cubicBezTo>
                    <a:cubicBezTo>
                      <a:pt x="1334" y="1358"/>
                      <a:pt x="1548" y="1072"/>
                      <a:pt x="1715" y="858"/>
                    </a:cubicBezTo>
                    <a:cubicBezTo>
                      <a:pt x="1798" y="750"/>
                      <a:pt x="1834" y="631"/>
                      <a:pt x="1846" y="536"/>
                    </a:cubicBezTo>
                    <a:cubicBezTo>
                      <a:pt x="1870" y="453"/>
                      <a:pt x="1846" y="393"/>
                      <a:pt x="1846" y="393"/>
                    </a:cubicBezTo>
                    <a:cubicBezTo>
                      <a:pt x="1822" y="215"/>
                      <a:pt x="1941" y="48"/>
                      <a:pt x="2120" y="36"/>
                    </a:cubicBezTo>
                    <a:cubicBezTo>
                      <a:pt x="2298" y="0"/>
                      <a:pt x="2465" y="119"/>
                      <a:pt x="2477" y="298"/>
                    </a:cubicBezTo>
                    <a:cubicBezTo>
                      <a:pt x="2501" y="477"/>
                      <a:pt x="2382" y="631"/>
                      <a:pt x="2203" y="655"/>
                    </a:cubicBezTo>
                    <a:cubicBezTo>
                      <a:pt x="2203" y="655"/>
                      <a:pt x="2144" y="679"/>
                      <a:pt x="2072" y="715"/>
                    </a:cubicBezTo>
                    <a:cubicBezTo>
                      <a:pt x="2001" y="762"/>
                      <a:pt x="1906" y="822"/>
                      <a:pt x="1822" y="941"/>
                    </a:cubicBezTo>
                    <a:cubicBezTo>
                      <a:pt x="1667" y="1167"/>
                      <a:pt x="1465" y="1465"/>
                      <a:pt x="1275" y="1774"/>
                    </a:cubicBezTo>
                    <a:cubicBezTo>
                      <a:pt x="1072" y="2084"/>
                      <a:pt x="882" y="2382"/>
                      <a:pt x="763" y="2620"/>
                    </a:cubicBezTo>
                    <a:cubicBezTo>
                      <a:pt x="632" y="2858"/>
                      <a:pt x="548" y="3025"/>
                      <a:pt x="548" y="3025"/>
                    </a:cubicBezTo>
                    <a:cubicBezTo>
                      <a:pt x="489" y="3156"/>
                      <a:pt x="334" y="3215"/>
                      <a:pt x="191" y="3156"/>
                    </a:cubicBezTo>
                    <a:cubicBezTo>
                      <a:pt x="60" y="3096"/>
                      <a:pt x="1" y="2929"/>
                      <a:pt x="60" y="2798"/>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5" name="Google Shape;3405;p25"/>
              <p:cNvSpPr/>
              <p:nvPr/>
            </p:nvSpPr>
            <p:spPr>
              <a:xfrm>
                <a:off x="6504125" y="2575750"/>
                <a:ext cx="40200" cy="90800"/>
              </a:xfrm>
              <a:custGeom>
                <a:avLst/>
                <a:gdLst/>
                <a:ahLst/>
                <a:cxnLst/>
                <a:rect l="l" t="t" r="r" b="b"/>
                <a:pathLst>
                  <a:path w="1608" h="3632" extrusionOk="0">
                    <a:moveTo>
                      <a:pt x="24" y="3239"/>
                    </a:moveTo>
                    <a:cubicBezTo>
                      <a:pt x="24" y="3239"/>
                      <a:pt x="120" y="3084"/>
                      <a:pt x="239" y="2846"/>
                    </a:cubicBezTo>
                    <a:cubicBezTo>
                      <a:pt x="358" y="2584"/>
                      <a:pt x="489" y="2262"/>
                      <a:pt x="620" y="1917"/>
                    </a:cubicBezTo>
                    <a:cubicBezTo>
                      <a:pt x="763" y="1572"/>
                      <a:pt x="882" y="1239"/>
                      <a:pt x="965" y="977"/>
                    </a:cubicBezTo>
                    <a:cubicBezTo>
                      <a:pt x="1013" y="846"/>
                      <a:pt x="1013" y="727"/>
                      <a:pt x="1001" y="655"/>
                    </a:cubicBezTo>
                    <a:cubicBezTo>
                      <a:pt x="977" y="560"/>
                      <a:pt x="953" y="500"/>
                      <a:pt x="953" y="500"/>
                    </a:cubicBezTo>
                    <a:cubicBezTo>
                      <a:pt x="882" y="346"/>
                      <a:pt x="941" y="167"/>
                      <a:pt x="1096" y="72"/>
                    </a:cubicBezTo>
                    <a:cubicBezTo>
                      <a:pt x="1263" y="0"/>
                      <a:pt x="1453" y="60"/>
                      <a:pt x="1537" y="226"/>
                    </a:cubicBezTo>
                    <a:cubicBezTo>
                      <a:pt x="1608" y="369"/>
                      <a:pt x="1548" y="560"/>
                      <a:pt x="1394" y="643"/>
                    </a:cubicBezTo>
                    <a:cubicBezTo>
                      <a:pt x="1394" y="643"/>
                      <a:pt x="1334" y="667"/>
                      <a:pt x="1275" y="727"/>
                    </a:cubicBezTo>
                    <a:cubicBezTo>
                      <a:pt x="1215" y="786"/>
                      <a:pt x="1144" y="893"/>
                      <a:pt x="1120" y="1012"/>
                    </a:cubicBezTo>
                    <a:cubicBezTo>
                      <a:pt x="1036" y="1274"/>
                      <a:pt x="941" y="1620"/>
                      <a:pt x="846" y="1965"/>
                    </a:cubicBezTo>
                    <a:cubicBezTo>
                      <a:pt x="763" y="2322"/>
                      <a:pt x="667" y="2667"/>
                      <a:pt x="620" y="2929"/>
                    </a:cubicBezTo>
                    <a:cubicBezTo>
                      <a:pt x="560" y="3203"/>
                      <a:pt x="548" y="3382"/>
                      <a:pt x="548" y="3382"/>
                    </a:cubicBezTo>
                    <a:cubicBezTo>
                      <a:pt x="536" y="3525"/>
                      <a:pt x="405" y="3632"/>
                      <a:pt x="251" y="3620"/>
                    </a:cubicBezTo>
                    <a:cubicBezTo>
                      <a:pt x="108" y="3596"/>
                      <a:pt x="1" y="3465"/>
                      <a:pt x="13" y="3322"/>
                    </a:cubicBezTo>
                    <a:cubicBezTo>
                      <a:pt x="13" y="3322"/>
                      <a:pt x="13" y="3274"/>
                      <a:pt x="24" y="3239"/>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6" name="Google Shape;3406;p25"/>
              <p:cNvSpPr/>
              <p:nvPr/>
            </p:nvSpPr>
            <p:spPr>
              <a:xfrm>
                <a:off x="6453225" y="2638850"/>
                <a:ext cx="98250" cy="98250"/>
              </a:xfrm>
              <a:custGeom>
                <a:avLst/>
                <a:gdLst/>
                <a:ahLst/>
                <a:cxnLst/>
                <a:rect l="l" t="t" r="r" b="b"/>
                <a:pathLst>
                  <a:path w="3930" h="3930" extrusionOk="0">
                    <a:moveTo>
                      <a:pt x="3930" y="1965"/>
                    </a:moveTo>
                    <a:cubicBezTo>
                      <a:pt x="3930" y="3060"/>
                      <a:pt x="3049" y="3929"/>
                      <a:pt x="1965" y="3929"/>
                    </a:cubicBezTo>
                    <a:cubicBezTo>
                      <a:pt x="870" y="3929"/>
                      <a:pt x="1" y="3060"/>
                      <a:pt x="1" y="1965"/>
                    </a:cubicBezTo>
                    <a:cubicBezTo>
                      <a:pt x="1" y="881"/>
                      <a:pt x="870" y="0"/>
                      <a:pt x="1965" y="0"/>
                    </a:cubicBezTo>
                    <a:cubicBezTo>
                      <a:pt x="3049" y="0"/>
                      <a:pt x="3930" y="870"/>
                      <a:pt x="3930" y="1965"/>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3407" name="Google Shape;3407;p25"/>
          <p:cNvSpPr/>
          <p:nvPr/>
        </p:nvSpPr>
        <p:spPr>
          <a:xfrm>
            <a:off x="8998001" y="2880708"/>
            <a:ext cx="332193" cy="132589"/>
          </a:xfrm>
          <a:custGeom>
            <a:avLst/>
            <a:gdLst/>
            <a:ahLst/>
            <a:cxnLst/>
            <a:rect l="l" t="t" r="r" b="b"/>
            <a:pathLst>
              <a:path w="7371" h="2942" extrusionOk="0">
                <a:moveTo>
                  <a:pt x="1477" y="1"/>
                </a:moveTo>
                <a:lnTo>
                  <a:pt x="5894" y="1"/>
                </a:lnTo>
                <a:cubicBezTo>
                  <a:pt x="6716" y="1"/>
                  <a:pt x="7370" y="644"/>
                  <a:pt x="7370" y="1465"/>
                </a:cubicBezTo>
                <a:cubicBezTo>
                  <a:pt x="7370" y="2287"/>
                  <a:pt x="6716" y="2942"/>
                  <a:pt x="5894" y="2942"/>
                </a:cubicBezTo>
                <a:lnTo>
                  <a:pt x="1477" y="2942"/>
                </a:lnTo>
                <a:cubicBezTo>
                  <a:pt x="655" y="2942"/>
                  <a:pt x="0" y="2287"/>
                  <a:pt x="0" y="1465"/>
                </a:cubicBezTo>
                <a:cubicBezTo>
                  <a:pt x="0" y="656"/>
                  <a:pt x="655" y="1"/>
                  <a:pt x="1477" y="1"/>
                </a:cubicBezTo>
                <a:close/>
              </a:path>
            </a:pathLst>
          </a:custGeom>
          <a:solidFill>
            <a:schemeClr val="lt1"/>
          </a:solidFill>
          <a:ln>
            <a:noFill/>
          </a:ln>
          <a:effectLst>
            <a:outerShdw blurRad="71438" dist="9525" dir="120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8" name="Google Shape;3408;p25"/>
          <p:cNvSpPr txBox="1">
            <a:spLocks noGrp="1"/>
          </p:cNvSpPr>
          <p:nvPr>
            <p:ph type="title"/>
          </p:nvPr>
        </p:nvSpPr>
        <p:spPr>
          <a:xfrm>
            <a:off x="713232" y="374904"/>
            <a:ext cx="7717500" cy="4845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sz="28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and two columns 5">
  <p:cSld name="ONE_COLUMN_TEXT_1_1">
    <p:spTree>
      <p:nvGrpSpPr>
        <p:cNvPr id="1" name="Shape 3452"/>
        <p:cNvGrpSpPr/>
        <p:nvPr/>
      </p:nvGrpSpPr>
      <p:grpSpPr>
        <a:xfrm>
          <a:off x="0" y="0"/>
          <a:ext cx="0" cy="0"/>
          <a:chOff x="0" y="0"/>
          <a:chExt cx="0" cy="0"/>
        </a:xfrm>
      </p:grpSpPr>
      <p:sp>
        <p:nvSpPr>
          <p:cNvPr id="3453" name="Google Shape;3453;p27"/>
          <p:cNvSpPr txBox="1">
            <a:spLocks noGrp="1"/>
          </p:cNvSpPr>
          <p:nvPr>
            <p:ph type="body" idx="1"/>
          </p:nvPr>
        </p:nvSpPr>
        <p:spPr>
          <a:xfrm>
            <a:off x="1284350" y="1218725"/>
            <a:ext cx="3287700" cy="3298500"/>
          </a:xfrm>
          <a:prstGeom prst="rect">
            <a:avLst/>
          </a:prstGeom>
        </p:spPr>
        <p:txBody>
          <a:bodyPr spcFirstLastPara="1" wrap="square" lIns="91425" tIns="91425" rIns="91425" bIns="91425" anchor="t" anchorCtr="0">
            <a:noAutofit/>
          </a:bodyPr>
          <a:lstStyle>
            <a:lvl1pPr marL="457200" lvl="0" indent="-330200" rtl="0">
              <a:spcBef>
                <a:spcPts val="0"/>
              </a:spcBef>
              <a:spcAft>
                <a:spcPts val="0"/>
              </a:spcAft>
              <a:buSzPts val="1600"/>
              <a:buChar char="●"/>
              <a:defRPr/>
            </a:lvl1pPr>
            <a:lvl2pPr marL="914400" lvl="1" indent="-330200" rtl="0">
              <a:spcBef>
                <a:spcPts val="1000"/>
              </a:spcBef>
              <a:spcAft>
                <a:spcPts val="0"/>
              </a:spcAft>
              <a:buSzPts val="1600"/>
              <a:buChar char="○"/>
              <a:defRPr/>
            </a:lvl2pPr>
            <a:lvl3pPr marL="1371600" lvl="2" indent="-330200" rtl="0">
              <a:spcBef>
                <a:spcPts val="0"/>
              </a:spcBef>
              <a:spcAft>
                <a:spcPts val="0"/>
              </a:spcAft>
              <a:buSzPts val="1600"/>
              <a:buChar char="■"/>
              <a:defRPr/>
            </a:lvl3pPr>
            <a:lvl4pPr marL="1828800" lvl="3" indent="-330200" rtl="0">
              <a:spcBef>
                <a:spcPts val="0"/>
              </a:spcBef>
              <a:spcAft>
                <a:spcPts val="0"/>
              </a:spcAft>
              <a:buSzPts val="1600"/>
              <a:buChar char="●"/>
              <a:defRPr/>
            </a:lvl4pPr>
            <a:lvl5pPr marL="2286000" lvl="4" indent="-330200" rtl="0">
              <a:spcBef>
                <a:spcPts val="0"/>
              </a:spcBef>
              <a:spcAft>
                <a:spcPts val="0"/>
              </a:spcAft>
              <a:buSzPts val="1600"/>
              <a:buChar char="○"/>
              <a:defRPr/>
            </a:lvl5pPr>
            <a:lvl6pPr marL="2743200" lvl="5" indent="-330200" rtl="0">
              <a:spcBef>
                <a:spcPts val="0"/>
              </a:spcBef>
              <a:spcAft>
                <a:spcPts val="0"/>
              </a:spcAft>
              <a:buSzPts val="1600"/>
              <a:buChar char="■"/>
              <a:defRPr/>
            </a:lvl6pPr>
            <a:lvl7pPr marL="3200400" lvl="6" indent="-330200" rtl="0">
              <a:spcBef>
                <a:spcPts val="0"/>
              </a:spcBef>
              <a:spcAft>
                <a:spcPts val="0"/>
              </a:spcAft>
              <a:buSzPts val="1600"/>
              <a:buChar char="●"/>
              <a:defRPr/>
            </a:lvl7pPr>
            <a:lvl8pPr marL="3657600" lvl="7" indent="-330200" rtl="0">
              <a:spcBef>
                <a:spcPts val="0"/>
              </a:spcBef>
              <a:spcAft>
                <a:spcPts val="0"/>
              </a:spcAft>
              <a:buSzPts val="1600"/>
              <a:buChar char="○"/>
              <a:defRPr/>
            </a:lvl8pPr>
            <a:lvl9pPr marL="4114800" lvl="8" indent="-330200" rtl="0">
              <a:spcBef>
                <a:spcPts val="0"/>
              </a:spcBef>
              <a:spcAft>
                <a:spcPts val="0"/>
              </a:spcAft>
              <a:buSzPts val="1600"/>
              <a:buChar char="■"/>
              <a:defRPr/>
            </a:lvl9pPr>
          </a:lstStyle>
          <a:p>
            <a:endParaRPr/>
          </a:p>
        </p:txBody>
      </p:sp>
      <p:sp>
        <p:nvSpPr>
          <p:cNvPr id="3454" name="Google Shape;3454;p27"/>
          <p:cNvSpPr txBox="1">
            <a:spLocks noGrp="1"/>
          </p:cNvSpPr>
          <p:nvPr>
            <p:ph type="body" idx="2"/>
          </p:nvPr>
        </p:nvSpPr>
        <p:spPr>
          <a:xfrm>
            <a:off x="4571975" y="1218725"/>
            <a:ext cx="3287700" cy="3298500"/>
          </a:xfrm>
          <a:prstGeom prst="rect">
            <a:avLst/>
          </a:prstGeom>
        </p:spPr>
        <p:txBody>
          <a:bodyPr spcFirstLastPara="1" wrap="square" lIns="91425" tIns="91425" rIns="91425" bIns="91425" anchor="t" anchorCtr="0">
            <a:noAutofit/>
          </a:bodyPr>
          <a:lstStyle>
            <a:lvl1pPr marL="457200" lvl="0" indent="-330200" rtl="0">
              <a:spcBef>
                <a:spcPts val="0"/>
              </a:spcBef>
              <a:spcAft>
                <a:spcPts val="0"/>
              </a:spcAft>
              <a:buSzPts val="1600"/>
              <a:buChar char="●"/>
              <a:defRPr/>
            </a:lvl1pPr>
            <a:lvl2pPr marL="914400" lvl="1" indent="-330200" rtl="0">
              <a:spcBef>
                <a:spcPts val="1000"/>
              </a:spcBef>
              <a:spcAft>
                <a:spcPts val="0"/>
              </a:spcAft>
              <a:buSzPts val="1600"/>
              <a:buChar char="○"/>
              <a:defRPr/>
            </a:lvl2pPr>
            <a:lvl3pPr marL="1371600" lvl="2" indent="-330200" rtl="0">
              <a:spcBef>
                <a:spcPts val="0"/>
              </a:spcBef>
              <a:spcAft>
                <a:spcPts val="0"/>
              </a:spcAft>
              <a:buSzPts val="1600"/>
              <a:buChar char="■"/>
              <a:defRPr/>
            </a:lvl3pPr>
            <a:lvl4pPr marL="1828800" lvl="3" indent="-330200" rtl="0">
              <a:spcBef>
                <a:spcPts val="0"/>
              </a:spcBef>
              <a:spcAft>
                <a:spcPts val="0"/>
              </a:spcAft>
              <a:buSzPts val="1600"/>
              <a:buChar char="●"/>
              <a:defRPr/>
            </a:lvl4pPr>
            <a:lvl5pPr marL="2286000" lvl="4" indent="-330200" rtl="0">
              <a:spcBef>
                <a:spcPts val="0"/>
              </a:spcBef>
              <a:spcAft>
                <a:spcPts val="0"/>
              </a:spcAft>
              <a:buSzPts val="1600"/>
              <a:buChar char="○"/>
              <a:defRPr/>
            </a:lvl5pPr>
            <a:lvl6pPr marL="2743200" lvl="5" indent="-330200" rtl="0">
              <a:spcBef>
                <a:spcPts val="0"/>
              </a:spcBef>
              <a:spcAft>
                <a:spcPts val="0"/>
              </a:spcAft>
              <a:buSzPts val="1600"/>
              <a:buChar char="■"/>
              <a:defRPr/>
            </a:lvl6pPr>
            <a:lvl7pPr marL="3200400" lvl="6" indent="-330200" rtl="0">
              <a:spcBef>
                <a:spcPts val="0"/>
              </a:spcBef>
              <a:spcAft>
                <a:spcPts val="0"/>
              </a:spcAft>
              <a:buSzPts val="1600"/>
              <a:buChar char="●"/>
              <a:defRPr/>
            </a:lvl7pPr>
            <a:lvl8pPr marL="3657600" lvl="7" indent="-330200" rtl="0">
              <a:spcBef>
                <a:spcPts val="0"/>
              </a:spcBef>
              <a:spcAft>
                <a:spcPts val="0"/>
              </a:spcAft>
              <a:buSzPts val="1600"/>
              <a:buChar char="○"/>
              <a:defRPr/>
            </a:lvl8pPr>
            <a:lvl9pPr marL="4114800" lvl="8" indent="-330200" rtl="0">
              <a:spcBef>
                <a:spcPts val="0"/>
              </a:spcBef>
              <a:spcAft>
                <a:spcPts val="0"/>
              </a:spcAft>
              <a:buSzPts val="1600"/>
              <a:buChar char="■"/>
              <a:defRPr/>
            </a:lvl9pPr>
          </a:lstStyle>
          <a:p>
            <a:endParaRPr/>
          </a:p>
        </p:txBody>
      </p:sp>
      <p:grpSp>
        <p:nvGrpSpPr>
          <p:cNvPr id="3455" name="Google Shape;3455;p27"/>
          <p:cNvGrpSpPr/>
          <p:nvPr/>
        </p:nvGrpSpPr>
        <p:grpSpPr>
          <a:xfrm flipH="1">
            <a:off x="7994111" y="-7"/>
            <a:ext cx="942012" cy="1821897"/>
            <a:chOff x="5496850" y="2285225"/>
            <a:chExt cx="506050" cy="978725"/>
          </a:xfrm>
        </p:grpSpPr>
        <p:sp>
          <p:nvSpPr>
            <p:cNvPr id="3456" name="Google Shape;3456;p27"/>
            <p:cNvSpPr/>
            <p:nvPr/>
          </p:nvSpPr>
          <p:spPr>
            <a:xfrm>
              <a:off x="5742425" y="2285225"/>
              <a:ext cx="14900" cy="824825"/>
            </a:xfrm>
            <a:custGeom>
              <a:avLst/>
              <a:gdLst/>
              <a:ahLst/>
              <a:cxnLst/>
              <a:rect l="l" t="t" r="r" b="b"/>
              <a:pathLst>
                <a:path w="596" h="32993" extrusionOk="0">
                  <a:moveTo>
                    <a:pt x="1" y="1"/>
                  </a:moveTo>
                  <a:lnTo>
                    <a:pt x="596" y="1"/>
                  </a:lnTo>
                  <a:lnTo>
                    <a:pt x="596" y="32993"/>
                  </a:lnTo>
                  <a:lnTo>
                    <a:pt x="1" y="32993"/>
                  </a:ln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7" name="Google Shape;3457;p27"/>
            <p:cNvSpPr/>
            <p:nvPr/>
          </p:nvSpPr>
          <p:spPr>
            <a:xfrm>
              <a:off x="5749875" y="2521875"/>
              <a:ext cx="253025" cy="506025"/>
            </a:xfrm>
            <a:custGeom>
              <a:avLst/>
              <a:gdLst/>
              <a:ahLst/>
              <a:cxnLst/>
              <a:rect l="l" t="t" r="r" b="b"/>
              <a:pathLst>
                <a:path w="10121" h="20241" extrusionOk="0">
                  <a:moveTo>
                    <a:pt x="10121" y="10121"/>
                  </a:moveTo>
                  <a:cubicBezTo>
                    <a:pt x="10121" y="15716"/>
                    <a:pt x="5596" y="20241"/>
                    <a:pt x="0" y="20241"/>
                  </a:cubicBezTo>
                  <a:lnTo>
                    <a:pt x="0" y="0"/>
                  </a:lnTo>
                  <a:cubicBezTo>
                    <a:pt x="5596" y="0"/>
                    <a:pt x="10121" y="4537"/>
                    <a:pt x="10121" y="10121"/>
                  </a:cubicBez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8" name="Google Shape;3458;p27"/>
            <p:cNvSpPr/>
            <p:nvPr/>
          </p:nvSpPr>
          <p:spPr>
            <a:xfrm>
              <a:off x="5496850" y="2521875"/>
              <a:ext cx="253050" cy="506025"/>
            </a:xfrm>
            <a:custGeom>
              <a:avLst/>
              <a:gdLst/>
              <a:ahLst/>
              <a:cxnLst/>
              <a:rect l="l" t="t" r="r" b="b"/>
              <a:pathLst>
                <a:path w="10122" h="20241" extrusionOk="0">
                  <a:moveTo>
                    <a:pt x="10121" y="0"/>
                  </a:moveTo>
                  <a:lnTo>
                    <a:pt x="10121" y="20241"/>
                  </a:lnTo>
                  <a:cubicBezTo>
                    <a:pt x="4525" y="20241"/>
                    <a:pt x="1" y="15716"/>
                    <a:pt x="1" y="10121"/>
                  </a:cubicBezTo>
                  <a:cubicBezTo>
                    <a:pt x="1" y="4537"/>
                    <a:pt x="4537" y="0"/>
                    <a:pt x="10121" y="0"/>
                  </a:cubicBez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9" name="Google Shape;3459;p27"/>
            <p:cNvSpPr/>
            <p:nvPr/>
          </p:nvSpPr>
          <p:spPr>
            <a:xfrm>
              <a:off x="5749875" y="2521875"/>
              <a:ext cx="183975" cy="506025"/>
            </a:xfrm>
            <a:custGeom>
              <a:avLst/>
              <a:gdLst/>
              <a:ahLst/>
              <a:cxnLst/>
              <a:rect l="l" t="t" r="r" b="b"/>
              <a:pathLst>
                <a:path w="7359" h="20241" extrusionOk="0">
                  <a:moveTo>
                    <a:pt x="7358" y="10121"/>
                  </a:moveTo>
                  <a:cubicBezTo>
                    <a:pt x="7358" y="15716"/>
                    <a:pt x="4060" y="20241"/>
                    <a:pt x="0" y="20241"/>
                  </a:cubicBezTo>
                  <a:lnTo>
                    <a:pt x="0" y="0"/>
                  </a:lnTo>
                  <a:cubicBezTo>
                    <a:pt x="4060" y="0"/>
                    <a:pt x="7358" y="4537"/>
                    <a:pt x="7358" y="10121"/>
                  </a:cubicBez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0" name="Google Shape;3460;p27"/>
            <p:cNvSpPr/>
            <p:nvPr/>
          </p:nvSpPr>
          <p:spPr>
            <a:xfrm>
              <a:off x="5566500" y="2521875"/>
              <a:ext cx="183400" cy="506025"/>
            </a:xfrm>
            <a:custGeom>
              <a:avLst/>
              <a:gdLst/>
              <a:ahLst/>
              <a:cxnLst/>
              <a:rect l="l" t="t" r="r" b="b"/>
              <a:pathLst>
                <a:path w="7336" h="20241" extrusionOk="0">
                  <a:moveTo>
                    <a:pt x="7335" y="0"/>
                  </a:moveTo>
                  <a:lnTo>
                    <a:pt x="7335" y="20241"/>
                  </a:lnTo>
                  <a:cubicBezTo>
                    <a:pt x="3275" y="20241"/>
                    <a:pt x="1" y="15716"/>
                    <a:pt x="1" y="10121"/>
                  </a:cubicBezTo>
                  <a:cubicBezTo>
                    <a:pt x="1" y="4537"/>
                    <a:pt x="3287" y="0"/>
                    <a:pt x="7335" y="0"/>
                  </a:cubicBez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1" name="Google Shape;3461;p27"/>
            <p:cNvSpPr/>
            <p:nvPr/>
          </p:nvSpPr>
          <p:spPr>
            <a:xfrm>
              <a:off x="5749875" y="2521875"/>
              <a:ext cx="93175" cy="506025"/>
            </a:xfrm>
            <a:custGeom>
              <a:avLst/>
              <a:gdLst/>
              <a:ahLst/>
              <a:cxnLst/>
              <a:rect l="l" t="t" r="r" b="b"/>
              <a:pathLst>
                <a:path w="3727" h="20241" extrusionOk="0">
                  <a:moveTo>
                    <a:pt x="3727" y="10121"/>
                  </a:moveTo>
                  <a:cubicBezTo>
                    <a:pt x="3727" y="15716"/>
                    <a:pt x="2060" y="20241"/>
                    <a:pt x="0" y="20241"/>
                  </a:cubicBezTo>
                  <a:lnTo>
                    <a:pt x="0" y="0"/>
                  </a:lnTo>
                  <a:cubicBezTo>
                    <a:pt x="2060" y="0"/>
                    <a:pt x="3727" y="4537"/>
                    <a:pt x="3727" y="10121"/>
                  </a:cubicBez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2" name="Google Shape;3462;p27"/>
            <p:cNvSpPr/>
            <p:nvPr/>
          </p:nvSpPr>
          <p:spPr>
            <a:xfrm>
              <a:off x="5656700" y="2521875"/>
              <a:ext cx="93200" cy="506025"/>
            </a:xfrm>
            <a:custGeom>
              <a:avLst/>
              <a:gdLst/>
              <a:ahLst/>
              <a:cxnLst/>
              <a:rect l="l" t="t" r="r" b="b"/>
              <a:pathLst>
                <a:path w="3728" h="20241" extrusionOk="0">
                  <a:moveTo>
                    <a:pt x="3727" y="0"/>
                  </a:moveTo>
                  <a:lnTo>
                    <a:pt x="3727" y="20241"/>
                  </a:lnTo>
                  <a:cubicBezTo>
                    <a:pt x="1679" y="20241"/>
                    <a:pt x="1" y="15716"/>
                    <a:pt x="1" y="10121"/>
                  </a:cubicBezTo>
                  <a:cubicBezTo>
                    <a:pt x="1" y="4537"/>
                    <a:pt x="1679" y="0"/>
                    <a:pt x="3727" y="0"/>
                  </a:cubicBez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3" name="Google Shape;3463;p27"/>
            <p:cNvSpPr/>
            <p:nvPr/>
          </p:nvSpPr>
          <p:spPr>
            <a:xfrm>
              <a:off x="5634075" y="2486450"/>
              <a:ext cx="231600" cy="63125"/>
            </a:xfrm>
            <a:custGeom>
              <a:avLst/>
              <a:gdLst/>
              <a:ahLst/>
              <a:cxnLst/>
              <a:rect l="l" t="t" r="r" b="b"/>
              <a:pathLst>
                <a:path w="9264" h="2525" extrusionOk="0">
                  <a:moveTo>
                    <a:pt x="1" y="2525"/>
                  </a:moveTo>
                  <a:lnTo>
                    <a:pt x="1" y="1131"/>
                  </a:lnTo>
                  <a:cubicBezTo>
                    <a:pt x="1" y="500"/>
                    <a:pt x="513" y="0"/>
                    <a:pt x="1132" y="0"/>
                  </a:cubicBezTo>
                  <a:lnTo>
                    <a:pt x="8133" y="0"/>
                  </a:lnTo>
                  <a:cubicBezTo>
                    <a:pt x="8752" y="0"/>
                    <a:pt x="9264" y="500"/>
                    <a:pt x="9264" y="1131"/>
                  </a:cubicBezTo>
                  <a:lnTo>
                    <a:pt x="9264" y="2525"/>
                  </a:lnTo>
                  <a:close/>
                </a:path>
              </a:pathLst>
            </a:custGeom>
            <a:solidFill>
              <a:schemeClr val="accent3"/>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4" name="Google Shape;3464;p27"/>
            <p:cNvSpPr/>
            <p:nvPr/>
          </p:nvSpPr>
          <p:spPr>
            <a:xfrm>
              <a:off x="5634075" y="2999600"/>
              <a:ext cx="231600" cy="63125"/>
            </a:xfrm>
            <a:custGeom>
              <a:avLst/>
              <a:gdLst/>
              <a:ahLst/>
              <a:cxnLst/>
              <a:rect l="l" t="t" r="r" b="b"/>
              <a:pathLst>
                <a:path w="9264" h="2525" extrusionOk="0">
                  <a:moveTo>
                    <a:pt x="9264" y="1"/>
                  </a:moveTo>
                  <a:lnTo>
                    <a:pt x="9264" y="1394"/>
                  </a:lnTo>
                  <a:cubicBezTo>
                    <a:pt x="9264" y="2025"/>
                    <a:pt x="8752" y="2525"/>
                    <a:pt x="8133" y="2525"/>
                  </a:cubicBezTo>
                  <a:lnTo>
                    <a:pt x="1132" y="2525"/>
                  </a:lnTo>
                  <a:cubicBezTo>
                    <a:pt x="513" y="2525"/>
                    <a:pt x="1" y="2025"/>
                    <a:pt x="1" y="1394"/>
                  </a:cubicBezTo>
                  <a:lnTo>
                    <a:pt x="1" y="1"/>
                  </a:lnTo>
                  <a:close/>
                </a:path>
              </a:pathLst>
            </a:custGeom>
            <a:solidFill>
              <a:schemeClr val="accent3"/>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5" name="Google Shape;3465;p27"/>
            <p:cNvSpPr/>
            <p:nvPr/>
          </p:nvSpPr>
          <p:spPr>
            <a:xfrm>
              <a:off x="5706700" y="3096650"/>
              <a:ext cx="109575" cy="167300"/>
            </a:xfrm>
            <a:custGeom>
              <a:avLst/>
              <a:gdLst/>
              <a:ahLst/>
              <a:cxnLst/>
              <a:rect l="l" t="t" r="r" b="b"/>
              <a:pathLst>
                <a:path w="4383" h="6692" extrusionOk="0">
                  <a:moveTo>
                    <a:pt x="1168" y="6691"/>
                  </a:moveTo>
                  <a:lnTo>
                    <a:pt x="4382" y="6691"/>
                  </a:lnTo>
                  <a:cubicBezTo>
                    <a:pt x="3573" y="4489"/>
                    <a:pt x="3215" y="2203"/>
                    <a:pt x="3335" y="0"/>
                  </a:cubicBezTo>
                  <a:lnTo>
                    <a:pt x="120" y="0"/>
                  </a:lnTo>
                  <a:cubicBezTo>
                    <a:pt x="1" y="2203"/>
                    <a:pt x="358" y="4489"/>
                    <a:pt x="1168" y="6691"/>
                  </a:cubicBezTo>
                  <a:close/>
                </a:path>
              </a:pathLst>
            </a:custGeom>
            <a:solidFill>
              <a:schemeClr val="accent3"/>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66" name="Google Shape;3466;p27"/>
          <p:cNvGrpSpPr/>
          <p:nvPr/>
        </p:nvGrpSpPr>
        <p:grpSpPr>
          <a:xfrm flipH="1">
            <a:off x="159830" y="-2"/>
            <a:ext cx="942012" cy="2407208"/>
            <a:chOff x="5496850" y="1970795"/>
            <a:chExt cx="506050" cy="1293155"/>
          </a:xfrm>
        </p:grpSpPr>
        <p:sp>
          <p:nvSpPr>
            <p:cNvPr id="3467" name="Google Shape;3467;p27"/>
            <p:cNvSpPr/>
            <p:nvPr/>
          </p:nvSpPr>
          <p:spPr>
            <a:xfrm>
              <a:off x="5742429" y="1970795"/>
              <a:ext cx="14899" cy="1139248"/>
            </a:xfrm>
            <a:custGeom>
              <a:avLst/>
              <a:gdLst/>
              <a:ahLst/>
              <a:cxnLst/>
              <a:rect l="l" t="t" r="r" b="b"/>
              <a:pathLst>
                <a:path w="596" h="32993" extrusionOk="0">
                  <a:moveTo>
                    <a:pt x="1" y="1"/>
                  </a:moveTo>
                  <a:lnTo>
                    <a:pt x="596" y="1"/>
                  </a:lnTo>
                  <a:lnTo>
                    <a:pt x="596" y="32993"/>
                  </a:lnTo>
                  <a:lnTo>
                    <a:pt x="1" y="32993"/>
                  </a:ln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8" name="Google Shape;3468;p27"/>
            <p:cNvSpPr/>
            <p:nvPr/>
          </p:nvSpPr>
          <p:spPr>
            <a:xfrm>
              <a:off x="5749875" y="2521875"/>
              <a:ext cx="253025" cy="506025"/>
            </a:xfrm>
            <a:custGeom>
              <a:avLst/>
              <a:gdLst/>
              <a:ahLst/>
              <a:cxnLst/>
              <a:rect l="l" t="t" r="r" b="b"/>
              <a:pathLst>
                <a:path w="10121" h="20241" extrusionOk="0">
                  <a:moveTo>
                    <a:pt x="10121" y="10121"/>
                  </a:moveTo>
                  <a:cubicBezTo>
                    <a:pt x="10121" y="15716"/>
                    <a:pt x="5596" y="20241"/>
                    <a:pt x="0" y="20241"/>
                  </a:cubicBezTo>
                  <a:lnTo>
                    <a:pt x="0" y="0"/>
                  </a:lnTo>
                  <a:cubicBezTo>
                    <a:pt x="5596" y="0"/>
                    <a:pt x="10121" y="4537"/>
                    <a:pt x="10121" y="10121"/>
                  </a:cubicBez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9" name="Google Shape;3469;p27"/>
            <p:cNvSpPr/>
            <p:nvPr/>
          </p:nvSpPr>
          <p:spPr>
            <a:xfrm>
              <a:off x="5496850" y="2521875"/>
              <a:ext cx="253050" cy="506025"/>
            </a:xfrm>
            <a:custGeom>
              <a:avLst/>
              <a:gdLst/>
              <a:ahLst/>
              <a:cxnLst/>
              <a:rect l="l" t="t" r="r" b="b"/>
              <a:pathLst>
                <a:path w="10122" h="20241" extrusionOk="0">
                  <a:moveTo>
                    <a:pt x="10121" y="0"/>
                  </a:moveTo>
                  <a:lnTo>
                    <a:pt x="10121" y="20241"/>
                  </a:lnTo>
                  <a:cubicBezTo>
                    <a:pt x="4525" y="20241"/>
                    <a:pt x="1" y="15716"/>
                    <a:pt x="1" y="10121"/>
                  </a:cubicBezTo>
                  <a:cubicBezTo>
                    <a:pt x="1" y="4537"/>
                    <a:pt x="4537" y="0"/>
                    <a:pt x="10121" y="0"/>
                  </a:cubicBez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0" name="Google Shape;3470;p27"/>
            <p:cNvSpPr/>
            <p:nvPr/>
          </p:nvSpPr>
          <p:spPr>
            <a:xfrm>
              <a:off x="5749875" y="2521875"/>
              <a:ext cx="183975" cy="506025"/>
            </a:xfrm>
            <a:custGeom>
              <a:avLst/>
              <a:gdLst/>
              <a:ahLst/>
              <a:cxnLst/>
              <a:rect l="l" t="t" r="r" b="b"/>
              <a:pathLst>
                <a:path w="7359" h="20241" extrusionOk="0">
                  <a:moveTo>
                    <a:pt x="7358" y="10121"/>
                  </a:moveTo>
                  <a:cubicBezTo>
                    <a:pt x="7358" y="15716"/>
                    <a:pt x="4060" y="20241"/>
                    <a:pt x="0" y="20241"/>
                  </a:cubicBezTo>
                  <a:lnTo>
                    <a:pt x="0" y="0"/>
                  </a:lnTo>
                  <a:cubicBezTo>
                    <a:pt x="4060" y="0"/>
                    <a:pt x="7358" y="4537"/>
                    <a:pt x="7358" y="10121"/>
                  </a:cubicBez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1" name="Google Shape;3471;p27"/>
            <p:cNvSpPr/>
            <p:nvPr/>
          </p:nvSpPr>
          <p:spPr>
            <a:xfrm>
              <a:off x="5566500" y="2521875"/>
              <a:ext cx="183400" cy="506025"/>
            </a:xfrm>
            <a:custGeom>
              <a:avLst/>
              <a:gdLst/>
              <a:ahLst/>
              <a:cxnLst/>
              <a:rect l="l" t="t" r="r" b="b"/>
              <a:pathLst>
                <a:path w="7336" h="20241" extrusionOk="0">
                  <a:moveTo>
                    <a:pt x="7335" y="0"/>
                  </a:moveTo>
                  <a:lnTo>
                    <a:pt x="7335" y="20241"/>
                  </a:lnTo>
                  <a:cubicBezTo>
                    <a:pt x="3275" y="20241"/>
                    <a:pt x="1" y="15716"/>
                    <a:pt x="1" y="10121"/>
                  </a:cubicBezTo>
                  <a:cubicBezTo>
                    <a:pt x="1" y="4537"/>
                    <a:pt x="3287" y="0"/>
                    <a:pt x="7335" y="0"/>
                  </a:cubicBez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2" name="Google Shape;3472;p27"/>
            <p:cNvSpPr/>
            <p:nvPr/>
          </p:nvSpPr>
          <p:spPr>
            <a:xfrm>
              <a:off x="5749875" y="2521875"/>
              <a:ext cx="93175" cy="506025"/>
            </a:xfrm>
            <a:custGeom>
              <a:avLst/>
              <a:gdLst/>
              <a:ahLst/>
              <a:cxnLst/>
              <a:rect l="l" t="t" r="r" b="b"/>
              <a:pathLst>
                <a:path w="3727" h="20241" extrusionOk="0">
                  <a:moveTo>
                    <a:pt x="3727" y="10121"/>
                  </a:moveTo>
                  <a:cubicBezTo>
                    <a:pt x="3727" y="15716"/>
                    <a:pt x="2060" y="20241"/>
                    <a:pt x="0" y="20241"/>
                  </a:cubicBezTo>
                  <a:lnTo>
                    <a:pt x="0" y="0"/>
                  </a:lnTo>
                  <a:cubicBezTo>
                    <a:pt x="2060" y="0"/>
                    <a:pt x="3727" y="4537"/>
                    <a:pt x="3727" y="10121"/>
                  </a:cubicBez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3" name="Google Shape;3473;p27"/>
            <p:cNvSpPr/>
            <p:nvPr/>
          </p:nvSpPr>
          <p:spPr>
            <a:xfrm>
              <a:off x="5656700" y="2521875"/>
              <a:ext cx="93200" cy="506025"/>
            </a:xfrm>
            <a:custGeom>
              <a:avLst/>
              <a:gdLst/>
              <a:ahLst/>
              <a:cxnLst/>
              <a:rect l="l" t="t" r="r" b="b"/>
              <a:pathLst>
                <a:path w="3728" h="20241" extrusionOk="0">
                  <a:moveTo>
                    <a:pt x="3727" y="0"/>
                  </a:moveTo>
                  <a:lnTo>
                    <a:pt x="3727" y="20241"/>
                  </a:lnTo>
                  <a:cubicBezTo>
                    <a:pt x="1679" y="20241"/>
                    <a:pt x="1" y="15716"/>
                    <a:pt x="1" y="10121"/>
                  </a:cubicBezTo>
                  <a:cubicBezTo>
                    <a:pt x="1" y="4537"/>
                    <a:pt x="1679" y="0"/>
                    <a:pt x="3727" y="0"/>
                  </a:cubicBez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4" name="Google Shape;3474;p27"/>
            <p:cNvSpPr/>
            <p:nvPr/>
          </p:nvSpPr>
          <p:spPr>
            <a:xfrm>
              <a:off x="5634075" y="2486450"/>
              <a:ext cx="231600" cy="63125"/>
            </a:xfrm>
            <a:custGeom>
              <a:avLst/>
              <a:gdLst/>
              <a:ahLst/>
              <a:cxnLst/>
              <a:rect l="l" t="t" r="r" b="b"/>
              <a:pathLst>
                <a:path w="9264" h="2525" extrusionOk="0">
                  <a:moveTo>
                    <a:pt x="1" y="2525"/>
                  </a:moveTo>
                  <a:lnTo>
                    <a:pt x="1" y="1131"/>
                  </a:lnTo>
                  <a:cubicBezTo>
                    <a:pt x="1" y="500"/>
                    <a:pt x="513" y="0"/>
                    <a:pt x="1132" y="0"/>
                  </a:cubicBezTo>
                  <a:lnTo>
                    <a:pt x="8133" y="0"/>
                  </a:lnTo>
                  <a:cubicBezTo>
                    <a:pt x="8752" y="0"/>
                    <a:pt x="9264" y="500"/>
                    <a:pt x="9264" y="1131"/>
                  </a:cubicBezTo>
                  <a:lnTo>
                    <a:pt x="9264" y="2525"/>
                  </a:lnTo>
                  <a:close/>
                </a:path>
              </a:pathLst>
            </a:custGeom>
            <a:solidFill>
              <a:schemeClr val="accent3"/>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5" name="Google Shape;3475;p27"/>
            <p:cNvSpPr/>
            <p:nvPr/>
          </p:nvSpPr>
          <p:spPr>
            <a:xfrm>
              <a:off x="5634075" y="2999600"/>
              <a:ext cx="231600" cy="63125"/>
            </a:xfrm>
            <a:custGeom>
              <a:avLst/>
              <a:gdLst/>
              <a:ahLst/>
              <a:cxnLst/>
              <a:rect l="l" t="t" r="r" b="b"/>
              <a:pathLst>
                <a:path w="9264" h="2525" extrusionOk="0">
                  <a:moveTo>
                    <a:pt x="9264" y="1"/>
                  </a:moveTo>
                  <a:lnTo>
                    <a:pt x="9264" y="1394"/>
                  </a:lnTo>
                  <a:cubicBezTo>
                    <a:pt x="9264" y="2025"/>
                    <a:pt x="8752" y="2525"/>
                    <a:pt x="8133" y="2525"/>
                  </a:cubicBezTo>
                  <a:lnTo>
                    <a:pt x="1132" y="2525"/>
                  </a:lnTo>
                  <a:cubicBezTo>
                    <a:pt x="513" y="2525"/>
                    <a:pt x="1" y="2025"/>
                    <a:pt x="1" y="1394"/>
                  </a:cubicBezTo>
                  <a:lnTo>
                    <a:pt x="1" y="1"/>
                  </a:lnTo>
                  <a:close/>
                </a:path>
              </a:pathLst>
            </a:custGeom>
            <a:solidFill>
              <a:schemeClr val="accent3"/>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6" name="Google Shape;3476;p27"/>
            <p:cNvSpPr/>
            <p:nvPr/>
          </p:nvSpPr>
          <p:spPr>
            <a:xfrm>
              <a:off x="5706700" y="3096650"/>
              <a:ext cx="109575" cy="167300"/>
            </a:xfrm>
            <a:custGeom>
              <a:avLst/>
              <a:gdLst/>
              <a:ahLst/>
              <a:cxnLst/>
              <a:rect l="l" t="t" r="r" b="b"/>
              <a:pathLst>
                <a:path w="4383" h="6692" extrusionOk="0">
                  <a:moveTo>
                    <a:pt x="1168" y="6691"/>
                  </a:moveTo>
                  <a:lnTo>
                    <a:pt x="4382" y="6691"/>
                  </a:lnTo>
                  <a:cubicBezTo>
                    <a:pt x="3573" y="4489"/>
                    <a:pt x="3215" y="2203"/>
                    <a:pt x="3335" y="0"/>
                  </a:cubicBezTo>
                  <a:lnTo>
                    <a:pt x="120" y="0"/>
                  </a:lnTo>
                  <a:cubicBezTo>
                    <a:pt x="1" y="2203"/>
                    <a:pt x="358" y="4489"/>
                    <a:pt x="1168" y="6691"/>
                  </a:cubicBezTo>
                  <a:close/>
                </a:path>
              </a:pathLst>
            </a:custGeom>
            <a:solidFill>
              <a:schemeClr val="accent3"/>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477" name="Google Shape;3477;p27"/>
          <p:cNvSpPr/>
          <p:nvPr/>
        </p:nvSpPr>
        <p:spPr>
          <a:xfrm flipH="1">
            <a:off x="7745706" y="4379224"/>
            <a:ext cx="1398117" cy="764283"/>
          </a:xfrm>
          <a:custGeom>
            <a:avLst/>
            <a:gdLst/>
            <a:ahLst/>
            <a:cxnLst/>
            <a:rect l="l" t="t" r="r" b="b"/>
            <a:pathLst>
              <a:path w="20278" h="11085" extrusionOk="0">
                <a:moveTo>
                  <a:pt x="1" y="11073"/>
                </a:moveTo>
                <a:lnTo>
                  <a:pt x="1" y="512"/>
                </a:lnTo>
                <a:cubicBezTo>
                  <a:pt x="977" y="179"/>
                  <a:pt x="2037" y="0"/>
                  <a:pt x="3132" y="0"/>
                </a:cubicBezTo>
                <a:cubicBezTo>
                  <a:pt x="7537" y="0"/>
                  <a:pt x="11264" y="2953"/>
                  <a:pt x="12455" y="7025"/>
                </a:cubicBezTo>
                <a:cubicBezTo>
                  <a:pt x="15681" y="7037"/>
                  <a:pt x="18527" y="8632"/>
                  <a:pt x="20277" y="11085"/>
                </a:cubicBezTo>
                <a:lnTo>
                  <a:pt x="1" y="11085"/>
                </a:ln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8" name="Google Shape;3478;p27"/>
          <p:cNvSpPr/>
          <p:nvPr/>
        </p:nvSpPr>
        <p:spPr>
          <a:xfrm>
            <a:off x="23319" y="4379224"/>
            <a:ext cx="1398117" cy="764283"/>
          </a:xfrm>
          <a:custGeom>
            <a:avLst/>
            <a:gdLst/>
            <a:ahLst/>
            <a:cxnLst/>
            <a:rect l="l" t="t" r="r" b="b"/>
            <a:pathLst>
              <a:path w="20278" h="11085" extrusionOk="0">
                <a:moveTo>
                  <a:pt x="1" y="11073"/>
                </a:moveTo>
                <a:lnTo>
                  <a:pt x="1" y="512"/>
                </a:lnTo>
                <a:cubicBezTo>
                  <a:pt x="977" y="179"/>
                  <a:pt x="2037" y="0"/>
                  <a:pt x="3132" y="0"/>
                </a:cubicBezTo>
                <a:cubicBezTo>
                  <a:pt x="7537" y="0"/>
                  <a:pt x="11264" y="2953"/>
                  <a:pt x="12455" y="7025"/>
                </a:cubicBezTo>
                <a:cubicBezTo>
                  <a:pt x="15681" y="7037"/>
                  <a:pt x="18527" y="8632"/>
                  <a:pt x="20277" y="11085"/>
                </a:cubicBezTo>
                <a:lnTo>
                  <a:pt x="1" y="11085"/>
                </a:ln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9" name="Google Shape;3479;p27"/>
          <p:cNvSpPr/>
          <p:nvPr/>
        </p:nvSpPr>
        <p:spPr>
          <a:xfrm>
            <a:off x="8430727" y="2634225"/>
            <a:ext cx="1147827" cy="455695"/>
          </a:xfrm>
          <a:custGeom>
            <a:avLst/>
            <a:gdLst/>
            <a:ahLst/>
            <a:cxnLst/>
            <a:rect l="l" t="t" r="r" b="b"/>
            <a:pathLst>
              <a:path w="17972" h="7135" extrusionOk="0">
                <a:moveTo>
                  <a:pt x="6485" y="0"/>
                </a:moveTo>
                <a:lnTo>
                  <a:pt x="6304" y="18"/>
                </a:lnTo>
                <a:lnTo>
                  <a:pt x="6141" y="72"/>
                </a:lnTo>
                <a:lnTo>
                  <a:pt x="5979" y="163"/>
                </a:lnTo>
                <a:lnTo>
                  <a:pt x="5852" y="271"/>
                </a:lnTo>
                <a:lnTo>
                  <a:pt x="5744" y="398"/>
                </a:lnTo>
                <a:lnTo>
                  <a:pt x="5654" y="560"/>
                </a:lnTo>
                <a:lnTo>
                  <a:pt x="5600" y="741"/>
                </a:lnTo>
                <a:lnTo>
                  <a:pt x="5582" y="921"/>
                </a:lnTo>
                <a:lnTo>
                  <a:pt x="5600" y="1102"/>
                </a:lnTo>
                <a:lnTo>
                  <a:pt x="5654" y="1264"/>
                </a:lnTo>
                <a:lnTo>
                  <a:pt x="5744" y="1427"/>
                </a:lnTo>
                <a:lnTo>
                  <a:pt x="5852" y="1553"/>
                </a:lnTo>
                <a:lnTo>
                  <a:pt x="5979" y="1662"/>
                </a:lnTo>
                <a:lnTo>
                  <a:pt x="6141" y="1752"/>
                </a:lnTo>
                <a:lnTo>
                  <a:pt x="6304" y="1806"/>
                </a:lnTo>
                <a:lnTo>
                  <a:pt x="6485" y="1824"/>
                </a:lnTo>
                <a:lnTo>
                  <a:pt x="8742" y="1824"/>
                </a:lnTo>
                <a:lnTo>
                  <a:pt x="8833" y="1842"/>
                </a:lnTo>
                <a:lnTo>
                  <a:pt x="8905" y="1860"/>
                </a:lnTo>
                <a:lnTo>
                  <a:pt x="8977" y="1897"/>
                </a:lnTo>
                <a:lnTo>
                  <a:pt x="9049" y="1951"/>
                </a:lnTo>
                <a:lnTo>
                  <a:pt x="9085" y="2005"/>
                </a:lnTo>
                <a:lnTo>
                  <a:pt x="9122" y="2077"/>
                </a:lnTo>
                <a:lnTo>
                  <a:pt x="9158" y="2168"/>
                </a:lnTo>
                <a:lnTo>
                  <a:pt x="9158" y="2240"/>
                </a:lnTo>
                <a:lnTo>
                  <a:pt x="9158" y="2330"/>
                </a:lnTo>
                <a:lnTo>
                  <a:pt x="9122" y="2402"/>
                </a:lnTo>
                <a:lnTo>
                  <a:pt x="9085" y="2475"/>
                </a:lnTo>
                <a:lnTo>
                  <a:pt x="9049" y="2547"/>
                </a:lnTo>
                <a:lnTo>
                  <a:pt x="8977" y="2583"/>
                </a:lnTo>
                <a:lnTo>
                  <a:pt x="8905" y="2619"/>
                </a:lnTo>
                <a:lnTo>
                  <a:pt x="8833" y="2655"/>
                </a:lnTo>
                <a:lnTo>
                  <a:pt x="904" y="2655"/>
                </a:lnTo>
                <a:lnTo>
                  <a:pt x="723" y="2673"/>
                </a:lnTo>
                <a:lnTo>
                  <a:pt x="560" y="2727"/>
                </a:lnTo>
                <a:lnTo>
                  <a:pt x="398" y="2818"/>
                </a:lnTo>
                <a:lnTo>
                  <a:pt x="272" y="2926"/>
                </a:lnTo>
                <a:lnTo>
                  <a:pt x="145" y="3071"/>
                </a:lnTo>
                <a:lnTo>
                  <a:pt x="73" y="3215"/>
                </a:lnTo>
                <a:lnTo>
                  <a:pt x="19" y="3396"/>
                </a:lnTo>
                <a:lnTo>
                  <a:pt x="1" y="3576"/>
                </a:lnTo>
                <a:lnTo>
                  <a:pt x="19" y="3757"/>
                </a:lnTo>
                <a:lnTo>
                  <a:pt x="73" y="3920"/>
                </a:lnTo>
                <a:lnTo>
                  <a:pt x="145" y="4082"/>
                </a:lnTo>
                <a:lnTo>
                  <a:pt x="272" y="4208"/>
                </a:lnTo>
                <a:lnTo>
                  <a:pt x="398" y="4335"/>
                </a:lnTo>
                <a:lnTo>
                  <a:pt x="560" y="4407"/>
                </a:lnTo>
                <a:lnTo>
                  <a:pt x="723" y="4461"/>
                </a:lnTo>
                <a:lnTo>
                  <a:pt x="904" y="4479"/>
                </a:lnTo>
                <a:lnTo>
                  <a:pt x="5871" y="4479"/>
                </a:lnTo>
                <a:lnTo>
                  <a:pt x="5943" y="4497"/>
                </a:lnTo>
                <a:lnTo>
                  <a:pt x="6033" y="4516"/>
                </a:lnTo>
                <a:lnTo>
                  <a:pt x="6087" y="4552"/>
                </a:lnTo>
                <a:lnTo>
                  <a:pt x="6160" y="4606"/>
                </a:lnTo>
                <a:lnTo>
                  <a:pt x="6214" y="4660"/>
                </a:lnTo>
                <a:lnTo>
                  <a:pt x="6250" y="4732"/>
                </a:lnTo>
                <a:lnTo>
                  <a:pt x="6268" y="4823"/>
                </a:lnTo>
                <a:lnTo>
                  <a:pt x="6286" y="4895"/>
                </a:lnTo>
                <a:lnTo>
                  <a:pt x="6268" y="4985"/>
                </a:lnTo>
                <a:lnTo>
                  <a:pt x="6250" y="5057"/>
                </a:lnTo>
                <a:lnTo>
                  <a:pt x="6214" y="5130"/>
                </a:lnTo>
                <a:lnTo>
                  <a:pt x="6160" y="5202"/>
                </a:lnTo>
                <a:lnTo>
                  <a:pt x="6087" y="5238"/>
                </a:lnTo>
                <a:lnTo>
                  <a:pt x="6033" y="5292"/>
                </a:lnTo>
                <a:lnTo>
                  <a:pt x="5943" y="5310"/>
                </a:lnTo>
                <a:lnTo>
                  <a:pt x="5889" y="5310"/>
                </a:lnTo>
                <a:lnTo>
                  <a:pt x="5708" y="5328"/>
                </a:lnTo>
                <a:lnTo>
                  <a:pt x="5527" y="5382"/>
                </a:lnTo>
                <a:lnTo>
                  <a:pt x="5383" y="5473"/>
                </a:lnTo>
                <a:lnTo>
                  <a:pt x="5238" y="5581"/>
                </a:lnTo>
                <a:lnTo>
                  <a:pt x="5130" y="5726"/>
                </a:lnTo>
                <a:lnTo>
                  <a:pt x="5058" y="5870"/>
                </a:lnTo>
                <a:lnTo>
                  <a:pt x="5004" y="6051"/>
                </a:lnTo>
                <a:lnTo>
                  <a:pt x="4986" y="6231"/>
                </a:lnTo>
                <a:lnTo>
                  <a:pt x="5004" y="6412"/>
                </a:lnTo>
                <a:lnTo>
                  <a:pt x="5058" y="6575"/>
                </a:lnTo>
                <a:lnTo>
                  <a:pt x="5130" y="6737"/>
                </a:lnTo>
                <a:lnTo>
                  <a:pt x="5238" y="6864"/>
                </a:lnTo>
                <a:lnTo>
                  <a:pt x="5383" y="6990"/>
                </a:lnTo>
                <a:lnTo>
                  <a:pt x="5527" y="7062"/>
                </a:lnTo>
                <a:lnTo>
                  <a:pt x="5708" y="7116"/>
                </a:lnTo>
                <a:lnTo>
                  <a:pt x="5889" y="7134"/>
                </a:lnTo>
                <a:lnTo>
                  <a:pt x="10711" y="7134"/>
                </a:lnTo>
                <a:lnTo>
                  <a:pt x="10910" y="7116"/>
                </a:lnTo>
                <a:lnTo>
                  <a:pt x="11072" y="7062"/>
                </a:lnTo>
                <a:lnTo>
                  <a:pt x="11235" y="6990"/>
                </a:lnTo>
                <a:lnTo>
                  <a:pt x="11361" y="6864"/>
                </a:lnTo>
                <a:lnTo>
                  <a:pt x="11470" y="6737"/>
                </a:lnTo>
                <a:lnTo>
                  <a:pt x="11560" y="6575"/>
                </a:lnTo>
                <a:lnTo>
                  <a:pt x="11614" y="6412"/>
                </a:lnTo>
                <a:lnTo>
                  <a:pt x="11632" y="6231"/>
                </a:lnTo>
                <a:lnTo>
                  <a:pt x="11614" y="6051"/>
                </a:lnTo>
                <a:lnTo>
                  <a:pt x="11560" y="5870"/>
                </a:lnTo>
                <a:lnTo>
                  <a:pt x="11470" y="5726"/>
                </a:lnTo>
                <a:lnTo>
                  <a:pt x="11361" y="5581"/>
                </a:lnTo>
                <a:lnTo>
                  <a:pt x="11235" y="5473"/>
                </a:lnTo>
                <a:lnTo>
                  <a:pt x="11072" y="5382"/>
                </a:lnTo>
                <a:lnTo>
                  <a:pt x="10910" y="5328"/>
                </a:lnTo>
                <a:lnTo>
                  <a:pt x="10711" y="5310"/>
                </a:lnTo>
                <a:lnTo>
                  <a:pt x="8670" y="5310"/>
                </a:lnTo>
                <a:lnTo>
                  <a:pt x="8580" y="5292"/>
                </a:lnTo>
                <a:lnTo>
                  <a:pt x="8508" y="5238"/>
                </a:lnTo>
                <a:lnTo>
                  <a:pt x="8453" y="5202"/>
                </a:lnTo>
                <a:lnTo>
                  <a:pt x="8399" y="5130"/>
                </a:lnTo>
                <a:lnTo>
                  <a:pt x="8363" y="5057"/>
                </a:lnTo>
                <a:lnTo>
                  <a:pt x="8345" y="4985"/>
                </a:lnTo>
                <a:lnTo>
                  <a:pt x="8327" y="4895"/>
                </a:lnTo>
                <a:lnTo>
                  <a:pt x="8345" y="4823"/>
                </a:lnTo>
                <a:lnTo>
                  <a:pt x="8363" y="4732"/>
                </a:lnTo>
                <a:lnTo>
                  <a:pt x="8399" y="4660"/>
                </a:lnTo>
                <a:lnTo>
                  <a:pt x="8453" y="4606"/>
                </a:lnTo>
                <a:lnTo>
                  <a:pt x="8508" y="4552"/>
                </a:lnTo>
                <a:lnTo>
                  <a:pt x="8580" y="4516"/>
                </a:lnTo>
                <a:lnTo>
                  <a:pt x="8670" y="4497"/>
                </a:lnTo>
                <a:lnTo>
                  <a:pt x="8742" y="4479"/>
                </a:lnTo>
                <a:lnTo>
                  <a:pt x="14901" y="4479"/>
                </a:lnTo>
                <a:lnTo>
                  <a:pt x="15082" y="4461"/>
                </a:lnTo>
                <a:lnTo>
                  <a:pt x="15244" y="4407"/>
                </a:lnTo>
                <a:lnTo>
                  <a:pt x="15407" y="4335"/>
                </a:lnTo>
                <a:lnTo>
                  <a:pt x="15533" y="4208"/>
                </a:lnTo>
                <a:lnTo>
                  <a:pt x="15660" y="4082"/>
                </a:lnTo>
                <a:lnTo>
                  <a:pt x="15732" y="3920"/>
                </a:lnTo>
                <a:lnTo>
                  <a:pt x="15786" y="3757"/>
                </a:lnTo>
                <a:lnTo>
                  <a:pt x="15804" y="3576"/>
                </a:lnTo>
                <a:lnTo>
                  <a:pt x="15786" y="3396"/>
                </a:lnTo>
                <a:lnTo>
                  <a:pt x="15732" y="3215"/>
                </a:lnTo>
                <a:lnTo>
                  <a:pt x="15660" y="3071"/>
                </a:lnTo>
                <a:lnTo>
                  <a:pt x="15533" y="2926"/>
                </a:lnTo>
                <a:lnTo>
                  <a:pt x="15407" y="2818"/>
                </a:lnTo>
                <a:lnTo>
                  <a:pt x="15244" y="2727"/>
                </a:lnTo>
                <a:lnTo>
                  <a:pt x="15082" y="2673"/>
                </a:lnTo>
                <a:lnTo>
                  <a:pt x="14901" y="2655"/>
                </a:lnTo>
                <a:lnTo>
                  <a:pt x="14287" y="2655"/>
                </a:lnTo>
                <a:lnTo>
                  <a:pt x="14215" y="2619"/>
                </a:lnTo>
                <a:lnTo>
                  <a:pt x="14143" y="2583"/>
                </a:lnTo>
                <a:lnTo>
                  <a:pt x="14070" y="2547"/>
                </a:lnTo>
                <a:lnTo>
                  <a:pt x="14016" y="2475"/>
                </a:lnTo>
                <a:lnTo>
                  <a:pt x="13980" y="2402"/>
                </a:lnTo>
                <a:lnTo>
                  <a:pt x="13962" y="2330"/>
                </a:lnTo>
                <a:lnTo>
                  <a:pt x="13944" y="2240"/>
                </a:lnTo>
                <a:lnTo>
                  <a:pt x="13962" y="2168"/>
                </a:lnTo>
                <a:lnTo>
                  <a:pt x="13980" y="2077"/>
                </a:lnTo>
                <a:lnTo>
                  <a:pt x="14016" y="2005"/>
                </a:lnTo>
                <a:lnTo>
                  <a:pt x="14070" y="1951"/>
                </a:lnTo>
                <a:lnTo>
                  <a:pt x="14143" y="1897"/>
                </a:lnTo>
                <a:lnTo>
                  <a:pt x="14215" y="1860"/>
                </a:lnTo>
                <a:lnTo>
                  <a:pt x="14287" y="1842"/>
                </a:lnTo>
                <a:lnTo>
                  <a:pt x="14378" y="1824"/>
                </a:lnTo>
                <a:lnTo>
                  <a:pt x="17051" y="1824"/>
                </a:lnTo>
                <a:lnTo>
                  <a:pt x="17231" y="1806"/>
                </a:lnTo>
                <a:lnTo>
                  <a:pt x="17412" y="1752"/>
                </a:lnTo>
                <a:lnTo>
                  <a:pt x="17556" y="1662"/>
                </a:lnTo>
                <a:lnTo>
                  <a:pt x="17701" y="1553"/>
                </a:lnTo>
                <a:lnTo>
                  <a:pt x="17809" y="1427"/>
                </a:lnTo>
                <a:lnTo>
                  <a:pt x="17899" y="1264"/>
                </a:lnTo>
                <a:lnTo>
                  <a:pt x="17954" y="1102"/>
                </a:lnTo>
                <a:lnTo>
                  <a:pt x="17972" y="921"/>
                </a:lnTo>
                <a:lnTo>
                  <a:pt x="17954" y="741"/>
                </a:lnTo>
                <a:lnTo>
                  <a:pt x="17899" y="560"/>
                </a:lnTo>
                <a:lnTo>
                  <a:pt x="17809" y="398"/>
                </a:lnTo>
                <a:lnTo>
                  <a:pt x="17701" y="271"/>
                </a:lnTo>
                <a:lnTo>
                  <a:pt x="17556" y="163"/>
                </a:lnTo>
                <a:lnTo>
                  <a:pt x="17412" y="72"/>
                </a:lnTo>
                <a:lnTo>
                  <a:pt x="17231" y="18"/>
                </a:lnTo>
                <a:lnTo>
                  <a:pt x="17051" y="0"/>
                </a:lnTo>
                <a:close/>
              </a:path>
            </a:pathLst>
          </a:custGeom>
          <a:solidFill>
            <a:schemeClr val="lt1"/>
          </a:solidFill>
          <a:ln>
            <a:noFill/>
          </a:ln>
          <a:effectLst>
            <a:outerShdw blurRad="85725" dist="19050" dir="2400000" algn="bl" rotWithShape="0">
              <a:srgbClr val="A58164">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0" name="Google Shape;3480;p27"/>
          <p:cNvSpPr/>
          <p:nvPr/>
        </p:nvSpPr>
        <p:spPr>
          <a:xfrm rot="10800000">
            <a:off x="-545862" y="2900400"/>
            <a:ext cx="1135431" cy="341296"/>
          </a:xfrm>
          <a:custGeom>
            <a:avLst/>
            <a:gdLst/>
            <a:ahLst/>
            <a:cxnLst/>
            <a:rect l="l" t="t" r="r" b="b"/>
            <a:pathLst>
              <a:path w="25194" h="7573" extrusionOk="0">
                <a:moveTo>
                  <a:pt x="5846" y="2953"/>
                </a:moveTo>
                <a:lnTo>
                  <a:pt x="7739" y="2953"/>
                </a:lnTo>
                <a:cubicBezTo>
                  <a:pt x="8203" y="2953"/>
                  <a:pt x="8573" y="3322"/>
                  <a:pt x="8573" y="3787"/>
                </a:cubicBezTo>
                <a:cubicBezTo>
                  <a:pt x="8573" y="4251"/>
                  <a:pt x="8203" y="4620"/>
                  <a:pt x="7739" y="4620"/>
                </a:cubicBezTo>
                <a:lnTo>
                  <a:pt x="1476" y="4620"/>
                </a:lnTo>
                <a:cubicBezTo>
                  <a:pt x="655" y="4620"/>
                  <a:pt x="0" y="5275"/>
                  <a:pt x="0" y="6096"/>
                </a:cubicBezTo>
                <a:cubicBezTo>
                  <a:pt x="0" y="6918"/>
                  <a:pt x="655" y="7573"/>
                  <a:pt x="1476" y="7573"/>
                </a:cubicBezTo>
                <a:lnTo>
                  <a:pt x="16776" y="7573"/>
                </a:lnTo>
                <a:lnTo>
                  <a:pt x="23515" y="7573"/>
                </a:lnTo>
                <a:lnTo>
                  <a:pt x="23729" y="7573"/>
                </a:lnTo>
                <a:cubicBezTo>
                  <a:pt x="24539" y="7573"/>
                  <a:pt x="25194" y="6918"/>
                  <a:pt x="25194" y="6096"/>
                </a:cubicBezTo>
                <a:cubicBezTo>
                  <a:pt x="25194" y="5275"/>
                  <a:pt x="24539" y="4620"/>
                  <a:pt x="23729" y="4620"/>
                </a:cubicBezTo>
                <a:lnTo>
                  <a:pt x="17979" y="4620"/>
                </a:lnTo>
                <a:cubicBezTo>
                  <a:pt x="17514" y="4620"/>
                  <a:pt x="17145" y="4251"/>
                  <a:pt x="17145" y="3787"/>
                </a:cubicBezTo>
                <a:cubicBezTo>
                  <a:pt x="17145" y="3322"/>
                  <a:pt x="17514" y="2953"/>
                  <a:pt x="17979" y="2953"/>
                </a:cubicBezTo>
                <a:lnTo>
                  <a:pt x="20336" y="2953"/>
                </a:lnTo>
                <a:cubicBezTo>
                  <a:pt x="21146" y="2953"/>
                  <a:pt x="21800" y="2298"/>
                  <a:pt x="21800" y="1477"/>
                </a:cubicBezTo>
                <a:cubicBezTo>
                  <a:pt x="21800" y="667"/>
                  <a:pt x="21146" y="0"/>
                  <a:pt x="20336" y="0"/>
                </a:cubicBezTo>
                <a:lnTo>
                  <a:pt x="5846" y="0"/>
                </a:lnTo>
                <a:cubicBezTo>
                  <a:pt x="5036" y="0"/>
                  <a:pt x="4382" y="667"/>
                  <a:pt x="4382" y="1477"/>
                </a:cubicBezTo>
                <a:cubicBezTo>
                  <a:pt x="4382" y="2298"/>
                  <a:pt x="5036" y="2953"/>
                  <a:pt x="5846" y="2953"/>
                </a:cubicBezTo>
                <a:close/>
              </a:path>
            </a:pathLst>
          </a:custGeom>
          <a:solidFill>
            <a:schemeClr val="lt1"/>
          </a:solidFill>
          <a:ln>
            <a:noFill/>
          </a:ln>
          <a:effectLst>
            <a:outerShdw blurRad="71438" dist="9525" dir="120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481" name="Google Shape;3481;p27"/>
          <p:cNvGrpSpPr/>
          <p:nvPr/>
        </p:nvGrpSpPr>
        <p:grpSpPr>
          <a:xfrm rot="923897">
            <a:off x="214731" y="4183573"/>
            <a:ext cx="506106" cy="482063"/>
            <a:chOff x="6141575" y="2318875"/>
            <a:chExt cx="720950" cy="686700"/>
          </a:xfrm>
        </p:grpSpPr>
        <p:sp>
          <p:nvSpPr>
            <p:cNvPr id="3482" name="Google Shape;3482;p27"/>
            <p:cNvSpPr/>
            <p:nvPr/>
          </p:nvSpPr>
          <p:spPr>
            <a:xfrm>
              <a:off x="6338625" y="2318875"/>
              <a:ext cx="327750" cy="311950"/>
            </a:xfrm>
            <a:custGeom>
              <a:avLst/>
              <a:gdLst/>
              <a:ahLst/>
              <a:cxnLst/>
              <a:rect l="l" t="t" r="r" b="b"/>
              <a:pathLst>
                <a:path w="13110" h="12478" extrusionOk="0">
                  <a:moveTo>
                    <a:pt x="7406" y="12478"/>
                  </a:moveTo>
                  <a:lnTo>
                    <a:pt x="8359" y="12478"/>
                  </a:lnTo>
                  <a:cubicBezTo>
                    <a:pt x="13110" y="7620"/>
                    <a:pt x="11312" y="3977"/>
                    <a:pt x="9073" y="3132"/>
                  </a:cubicBezTo>
                  <a:cubicBezTo>
                    <a:pt x="8764" y="1179"/>
                    <a:pt x="7835" y="0"/>
                    <a:pt x="6549" y="0"/>
                  </a:cubicBezTo>
                  <a:cubicBezTo>
                    <a:pt x="5251" y="0"/>
                    <a:pt x="4311" y="1167"/>
                    <a:pt x="4013" y="3132"/>
                  </a:cubicBezTo>
                  <a:cubicBezTo>
                    <a:pt x="1799" y="3977"/>
                    <a:pt x="1" y="7620"/>
                    <a:pt x="4728" y="12478"/>
                  </a:cubicBezTo>
                  <a:lnTo>
                    <a:pt x="5680" y="12478"/>
                  </a:ln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3" name="Google Shape;3483;p27"/>
            <p:cNvSpPr/>
            <p:nvPr/>
          </p:nvSpPr>
          <p:spPr>
            <a:xfrm>
              <a:off x="6406500" y="2423950"/>
              <a:ext cx="191125" cy="181575"/>
            </a:xfrm>
            <a:custGeom>
              <a:avLst/>
              <a:gdLst/>
              <a:ahLst/>
              <a:cxnLst/>
              <a:rect l="l" t="t" r="r" b="b"/>
              <a:pathLst>
                <a:path w="7645" h="7263" extrusionOk="0">
                  <a:moveTo>
                    <a:pt x="4322" y="7263"/>
                  </a:moveTo>
                  <a:lnTo>
                    <a:pt x="4870" y="7263"/>
                  </a:lnTo>
                  <a:cubicBezTo>
                    <a:pt x="7644" y="4429"/>
                    <a:pt x="6585" y="2310"/>
                    <a:pt x="5287" y="1810"/>
                  </a:cubicBezTo>
                  <a:cubicBezTo>
                    <a:pt x="5108" y="667"/>
                    <a:pt x="4572" y="0"/>
                    <a:pt x="3810" y="0"/>
                  </a:cubicBezTo>
                  <a:cubicBezTo>
                    <a:pt x="3060" y="0"/>
                    <a:pt x="2513" y="667"/>
                    <a:pt x="2334" y="1810"/>
                  </a:cubicBezTo>
                  <a:cubicBezTo>
                    <a:pt x="1048" y="2310"/>
                    <a:pt x="0" y="4429"/>
                    <a:pt x="2751" y="7263"/>
                  </a:cubicBezTo>
                  <a:lnTo>
                    <a:pt x="3310" y="7263"/>
                  </a:lnTo>
                  <a:close/>
                </a:path>
              </a:pathLst>
            </a:custGeom>
            <a:solidFill>
              <a:srgbClr val="FFC9C8"/>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4" name="Google Shape;3484;p27"/>
            <p:cNvSpPr/>
            <p:nvPr/>
          </p:nvSpPr>
          <p:spPr>
            <a:xfrm>
              <a:off x="6141575" y="2476325"/>
              <a:ext cx="320600" cy="311675"/>
            </a:xfrm>
            <a:custGeom>
              <a:avLst/>
              <a:gdLst/>
              <a:ahLst/>
              <a:cxnLst/>
              <a:rect l="l" t="t" r="r" b="b"/>
              <a:pathLst>
                <a:path w="12824" h="12467" extrusionOk="0">
                  <a:moveTo>
                    <a:pt x="12526" y="6918"/>
                  </a:moveTo>
                  <a:lnTo>
                    <a:pt x="12824" y="6013"/>
                  </a:lnTo>
                  <a:cubicBezTo>
                    <a:pt x="9681" y="1"/>
                    <a:pt x="5644" y="596"/>
                    <a:pt x="4156" y="2441"/>
                  </a:cubicBezTo>
                  <a:cubicBezTo>
                    <a:pt x="2203" y="2132"/>
                    <a:pt x="810" y="2644"/>
                    <a:pt x="406" y="3882"/>
                  </a:cubicBezTo>
                  <a:cubicBezTo>
                    <a:pt x="1" y="5132"/>
                    <a:pt x="822" y="6359"/>
                    <a:pt x="2596" y="7263"/>
                  </a:cubicBezTo>
                  <a:cubicBezTo>
                    <a:pt x="2715" y="9633"/>
                    <a:pt x="5632" y="12466"/>
                    <a:pt x="11705" y="9466"/>
                  </a:cubicBezTo>
                  <a:lnTo>
                    <a:pt x="12002" y="8561"/>
                  </a:ln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5" name="Google Shape;3485;p27"/>
            <p:cNvSpPr/>
            <p:nvPr/>
          </p:nvSpPr>
          <p:spPr>
            <a:xfrm>
              <a:off x="6245475" y="2549550"/>
              <a:ext cx="186950" cy="181600"/>
            </a:xfrm>
            <a:custGeom>
              <a:avLst/>
              <a:gdLst/>
              <a:ahLst/>
              <a:cxnLst/>
              <a:rect l="l" t="t" r="r" b="b"/>
              <a:pathLst>
                <a:path w="7478" h="7264" extrusionOk="0">
                  <a:moveTo>
                    <a:pt x="7299" y="4025"/>
                  </a:moveTo>
                  <a:lnTo>
                    <a:pt x="7477" y="3501"/>
                  </a:lnTo>
                  <a:cubicBezTo>
                    <a:pt x="5644" y="1"/>
                    <a:pt x="3286" y="346"/>
                    <a:pt x="2429" y="1417"/>
                  </a:cubicBezTo>
                  <a:cubicBezTo>
                    <a:pt x="1286" y="1239"/>
                    <a:pt x="476" y="1536"/>
                    <a:pt x="238" y="2263"/>
                  </a:cubicBezTo>
                  <a:cubicBezTo>
                    <a:pt x="0" y="2989"/>
                    <a:pt x="476" y="3715"/>
                    <a:pt x="1500" y="4227"/>
                  </a:cubicBezTo>
                  <a:cubicBezTo>
                    <a:pt x="1584" y="5620"/>
                    <a:pt x="3274" y="7263"/>
                    <a:pt x="6799" y="5513"/>
                  </a:cubicBezTo>
                  <a:lnTo>
                    <a:pt x="6965" y="4989"/>
                  </a:lnTo>
                  <a:close/>
                </a:path>
              </a:pathLst>
            </a:custGeom>
            <a:solidFill>
              <a:srgbClr val="FFC9C8"/>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6" name="Google Shape;3486;p27"/>
            <p:cNvSpPr/>
            <p:nvPr/>
          </p:nvSpPr>
          <p:spPr>
            <a:xfrm>
              <a:off x="6247250" y="2707000"/>
              <a:ext cx="282800" cy="298575"/>
            </a:xfrm>
            <a:custGeom>
              <a:avLst/>
              <a:gdLst/>
              <a:ahLst/>
              <a:cxnLst/>
              <a:rect l="l" t="t" r="r" b="b"/>
              <a:pathLst>
                <a:path w="11312" h="11943" extrusionOk="0">
                  <a:moveTo>
                    <a:pt x="8156" y="549"/>
                  </a:moveTo>
                  <a:lnTo>
                    <a:pt x="7382" y="1"/>
                  </a:lnTo>
                  <a:cubicBezTo>
                    <a:pt x="703" y="1132"/>
                    <a:pt x="1" y="5156"/>
                    <a:pt x="1310" y="7145"/>
                  </a:cubicBezTo>
                  <a:cubicBezTo>
                    <a:pt x="417" y="8895"/>
                    <a:pt x="477" y="10383"/>
                    <a:pt x="1536" y="11169"/>
                  </a:cubicBezTo>
                  <a:cubicBezTo>
                    <a:pt x="2596" y="11943"/>
                    <a:pt x="4025" y="11538"/>
                    <a:pt x="5418" y="10133"/>
                  </a:cubicBezTo>
                  <a:cubicBezTo>
                    <a:pt x="7716" y="10764"/>
                    <a:pt x="11311" y="8859"/>
                    <a:pt x="10335" y="2156"/>
                  </a:cubicBezTo>
                  <a:lnTo>
                    <a:pt x="9561" y="1596"/>
                  </a:ln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7" name="Google Shape;3487;p27"/>
            <p:cNvSpPr/>
            <p:nvPr/>
          </p:nvSpPr>
          <p:spPr>
            <a:xfrm>
              <a:off x="6324650" y="2738550"/>
              <a:ext cx="164925" cy="173575"/>
            </a:xfrm>
            <a:custGeom>
              <a:avLst/>
              <a:gdLst/>
              <a:ahLst/>
              <a:cxnLst/>
              <a:rect l="l" t="t" r="r" b="b"/>
              <a:pathLst>
                <a:path w="6597" h="6943" extrusionOk="0">
                  <a:moveTo>
                    <a:pt x="4751" y="334"/>
                  </a:moveTo>
                  <a:lnTo>
                    <a:pt x="4310" y="1"/>
                  </a:lnTo>
                  <a:cubicBezTo>
                    <a:pt x="405" y="656"/>
                    <a:pt x="0" y="3001"/>
                    <a:pt x="762" y="4156"/>
                  </a:cubicBezTo>
                  <a:cubicBezTo>
                    <a:pt x="238" y="5180"/>
                    <a:pt x="274" y="6049"/>
                    <a:pt x="893" y="6490"/>
                  </a:cubicBezTo>
                  <a:cubicBezTo>
                    <a:pt x="1512" y="6942"/>
                    <a:pt x="2346" y="6704"/>
                    <a:pt x="3155" y="5895"/>
                  </a:cubicBezTo>
                  <a:cubicBezTo>
                    <a:pt x="4501" y="6252"/>
                    <a:pt x="6596" y="5156"/>
                    <a:pt x="6013" y="1251"/>
                  </a:cubicBezTo>
                  <a:lnTo>
                    <a:pt x="5572" y="930"/>
                  </a:lnTo>
                  <a:close/>
                </a:path>
              </a:pathLst>
            </a:custGeom>
            <a:solidFill>
              <a:srgbClr val="FFC9C8"/>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8" name="Google Shape;3488;p27"/>
            <p:cNvSpPr/>
            <p:nvPr/>
          </p:nvSpPr>
          <p:spPr>
            <a:xfrm>
              <a:off x="6474075" y="2706425"/>
              <a:ext cx="282200" cy="297975"/>
            </a:xfrm>
            <a:custGeom>
              <a:avLst/>
              <a:gdLst/>
              <a:ahLst/>
              <a:cxnLst/>
              <a:rect l="l" t="t" r="r" b="b"/>
              <a:pathLst>
                <a:path w="11288" h="11919" extrusionOk="0">
                  <a:moveTo>
                    <a:pt x="1750" y="1584"/>
                  </a:moveTo>
                  <a:lnTo>
                    <a:pt x="976" y="2143"/>
                  </a:lnTo>
                  <a:cubicBezTo>
                    <a:pt x="0" y="8846"/>
                    <a:pt x="3596" y="10740"/>
                    <a:pt x="5894" y="10120"/>
                  </a:cubicBezTo>
                  <a:cubicBezTo>
                    <a:pt x="7287" y="11513"/>
                    <a:pt x="8715" y="11918"/>
                    <a:pt x="9775" y="11144"/>
                  </a:cubicBezTo>
                  <a:cubicBezTo>
                    <a:pt x="10823" y="10370"/>
                    <a:pt x="10894" y="8894"/>
                    <a:pt x="10001" y="7120"/>
                  </a:cubicBezTo>
                  <a:cubicBezTo>
                    <a:pt x="11287" y="5144"/>
                    <a:pt x="10609" y="1131"/>
                    <a:pt x="3929" y="0"/>
                  </a:cubicBezTo>
                  <a:lnTo>
                    <a:pt x="3155" y="548"/>
                  </a:ln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9" name="Google Shape;3489;p27"/>
            <p:cNvSpPr/>
            <p:nvPr/>
          </p:nvSpPr>
          <p:spPr>
            <a:xfrm>
              <a:off x="6514550" y="2738550"/>
              <a:ext cx="164925" cy="173575"/>
            </a:xfrm>
            <a:custGeom>
              <a:avLst/>
              <a:gdLst/>
              <a:ahLst/>
              <a:cxnLst/>
              <a:rect l="l" t="t" r="r" b="b"/>
              <a:pathLst>
                <a:path w="6597" h="6943" extrusionOk="0">
                  <a:moveTo>
                    <a:pt x="1024" y="930"/>
                  </a:moveTo>
                  <a:lnTo>
                    <a:pt x="584" y="1251"/>
                  </a:lnTo>
                  <a:cubicBezTo>
                    <a:pt x="0" y="5168"/>
                    <a:pt x="2096" y="6276"/>
                    <a:pt x="3441" y="5895"/>
                  </a:cubicBezTo>
                  <a:cubicBezTo>
                    <a:pt x="4251" y="6716"/>
                    <a:pt x="5084" y="6942"/>
                    <a:pt x="5703" y="6490"/>
                  </a:cubicBezTo>
                  <a:cubicBezTo>
                    <a:pt x="6311" y="6049"/>
                    <a:pt x="6358" y="5180"/>
                    <a:pt x="5834" y="4156"/>
                  </a:cubicBezTo>
                  <a:cubicBezTo>
                    <a:pt x="6596" y="3001"/>
                    <a:pt x="6192" y="656"/>
                    <a:pt x="2286" y="1"/>
                  </a:cubicBezTo>
                  <a:lnTo>
                    <a:pt x="1846" y="334"/>
                  </a:lnTo>
                  <a:close/>
                </a:path>
              </a:pathLst>
            </a:custGeom>
            <a:solidFill>
              <a:srgbClr val="FFC9C8"/>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0" name="Google Shape;3490;p27"/>
            <p:cNvSpPr/>
            <p:nvPr/>
          </p:nvSpPr>
          <p:spPr>
            <a:xfrm>
              <a:off x="6541925" y="2476625"/>
              <a:ext cx="320600" cy="311975"/>
            </a:xfrm>
            <a:custGeom>
              <a:avLst/>
              <a:gdLst/>
              <a:ahLst/>
              <a:cxnLst/>
              <a:rect l="l" t="t" r="r" b="b"/>
              <a:pathLst>
                <a:path w="12824" h="12479" extrusionOk="0">
                  <a:moveTo>
                    <a:pt x="822" y="8561"/>
                  </a:moveTo>
                  <a:lnTo>
                    <a:pt x="1120" y="9466"/>
                  </a:lnTo>
                  <a:cubicBezTo>
                    <a:pt x="7192" y="12478"/>
                    <a:pt x="10109" y="9633"/>
                    <a:pt x="10228" y="7263"/>
                  </a:cubicBezTo>
                  <a:cubicBezTo>
                    <a:pt x="12002" y="6370"/>
                    <a:pt x="12824" y="5144"/>
                    <a:pt x="12419" y="3894"/>
                  </a:cubicBezTo>
                  <a:cubicBezTo>
                    <a:pt x="12014" y="2644"/>
                    <a:pt x="10621" y="2132"/>
                    <a:pt x="8668" y="2441"/>
                  </a:cubicBezTo>
                  <a:cubicBezTo>
                    <a:pt x="7180" y="596"/>
                    <a:pt x="3144" y="0"/>
                    <a:pt x="1" y="6013"/>
                  </a:cubicBezTo>
                  <a:lnTo>
                    <a:pt x="298" y="6930"/>
                  </a:ln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1" name="Google Shape;3491;p27"/>
            <p:cNvSpPr/>
            <p:nvPr/>
          </p:nvSpPr>
          <p:spPr>
            <a:xfrm>
              <a:off x="6571400" y="2549550"/>
              <a:ext cx="186650" cy="181600"/>
            </a:xfrm>
            <a:custGeom>
              <a:avLst/>
              <a:gdLst/>
              <a:ahLst/>
              <a:cxnLst/>
              <a:rect l="l" t="t" r="r" b="b"/>
              <a:pathLst>
                <a:path w="7466" h="7264" extrusionOk="0">
                  <a:moveTo>
                    <a:pt x="512" y="4989"/>
                  </a:moveTo>
                  <a:lnTo>
                    <a:pt x="667" y="5513"/>
                  </a:lnTo>
                  <a:cubicBezTo>
                    <a:pt x="4215" y="7263"/>
                    <a:pt x="5906" y="5620"/>
                    <a:pt x="5965" y="4227"/>
                  </a:cubicBezTo>
                  <a:cubicBezTo>
                    <a:pt x="7001" y="3715"/>
                    <a:pt x="7466" y="2989"/>
                    <a:pt x="7228" y="2263"/>
                  </a:cubicBezTo>
                  <a:cubicBezTo>
                    <a:pt x="7001" y="1536"/>
                    <a:pt x="6192" y="1239"/>
                    <a:pt x="5049" y="1417"/>
                  </a:cubicBezTo>
                  <a:cubicBezTo>
                    <a:pt x="4180" y="346"/>
                    <a:pt x="1834" y="1"/>
                    <a:pt x="0" y="3501"/>
                  </a:cubicBezTo>
                  <a:lnTo>
                    <a:pt x="167" y="4025"/>
                  </a:lnTo>
                  <a:close/>
                </a:path>
              </a:pathLst>
            </a:custGeom>
            <a:solidFill>
              <a:srgbClr val="FFC9C8"/>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2" name="Google Shape;3492;p27"/>
            <p:cNvSpPr/>
            <p:nvPr/>
          </p:nvSpPr>
          <p:spPr>
            <a:xfrm>
              <a:off x="6400550" y="2585875"/>
              <a:ext cx="203325" cy="203900"/>
            </a:xfrm>
            <a:custGeom>
              <a:avLst/>
              <a:gdLst/>
              <a:ahLst/>
              <a:cxnLst/>
              <a:rect l="l" t="t" r="r" b="b"/>
              <a:pathLst>
                <a:path w="8133" h="8156" extrusionOk="0">
                  <a:moveTo>
                    <a:pt x="8132" y="4072"/>
                  </a:moveTo>
                  <a:cubicBezTo>
                    <a:pt x="8132" y="6322"/>
                    <a:pt x="6311" y="8156"/>
                    <a:pt x="4072" y="8156"/>
                  </a:cubicBezTo>
                  <a:cubicBezTo>
                    <a:pt x="1822" y="8156"/>
                    <a:pt x="0" y="6334"/>
                    <a:pt x="0" y="4072"/>
                  </a:cubicBezTo>
                  <a:cubicBezTo>
                    <a:pt x="0" y="1822"/>
                    <a:pt x="1822" y="0"/>
                    <a:pt x="4072" y="0"/>
                  </a:cubicBezTo>
                  <a:cubicBezTo>
                    <a:pt x="6311" y="0"/>
                    <a:pt x="8132" y="1822"/>
                    <a:pt x="8132" y="4072"/>
                  </a:cubicBezTo>
                  <a:close/>
                </a:path>
              </a:pathLst>
            </a:custGeom>
            <a:solidFill>
              <a:schemeClr val="accent3"/>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493" name="Google Shape;3493;p27"/>
            <p:cNvGrpSpPr/>
            <p:nvPr/>
          </p:nvGrpSpPr>
          <p:grpSpPr>
            <a:xfrm>
              <a:off x="6385650" y="2571275"/>
              <a:ext cx="232800" cy="232800"/>
              <a:chOff x="6385650" y="2571275"/>
              <a:chExt cx="232800" cy="232800"/>
            </a:xfrm>
          </p:grpSpPr>
          <p:sp>
            <p:nvSpPr>
              <p:cNvPr id="3494" name="Google Shape;3494;p27"/>
              <p:cNvSpPr/>
              <p:nvPr/>
            </p:nvSpPr>
            <p:spPr>
              <a:xfrm>
                <a:off x="6493425" y="2571275"/>
                <a:ext cx="16975" cy="94975"/>
              </a:xfrm>
              <a:custGeom>
                <a:avLst/>
                <a:gdLst/>
                <a:ahLst/>
                <a:cxnLst/>
                <a:rect l="l" t="t" r="r" b="b"/>
                <a:pathLst>
                  <a:path w="679" h="3799" extrusionOk="0">
                    <a:moveTo>
                      <a:pt x="83" y="3453"/>
                    </a:moveTo>
                    <a:cubicBezTo>
                      <a:pt x="83" y="3453"/>
                      <a:pt x="119" y="3275"/>
                      <a:pt x="143" y="3001"/>
                    </a:cubicBezTo>
                    <a:cubicBezTo>
                      <a:pt x="179" y="2739"/>
                      <a:pt x="202" y="2370"/>
                      <a:pt x="238" y="2013"/>
                    </a:cubicBezTo>
                    <a:cubicBezTo>
                      <a:pt x="250" y="1656"/>
                      <a:pt x="262" y="1275"/>
                      <a:pt x="262" y="1013"/>
                    </a:cubicBezTo>
                    <a:cubicBezTo>
                      <a:pt x="262" y="882"/>
                      <a:pt x="238" y="763"/>
                      <a:pt x="191" y="679"/>
                    </a:cubicBezTo>
                    <a:cubicBezTo>
                      <a:pt x="143" y="608"/>
                      <a:pt x="119" y="560"/>
                      <a:pt x="119" y="560"/>
                    </a:cubicBezTo>
                    <a:cubicBezTo>
                      <a:pt x="0" y="441"/>
                      <a:pt x="0" y="239"/>
                      <a:pt x="119" y="120"/>
                    </a:cubicBezTo>
                    <a:cubicBezTo>
                      <a:pt x="238" y="1"/>
                      <a:pt x="441" y="1"/>
                      <a:pt x="560" y="120"/>
                    </a:cubicBezTo>
                    <a:cubicBezTo>
                      <a:pt x="679" y="239"/>
                      <a:pt x="679" y="441"/>
                      <a:pt x="560" y="560"/>
                    </a:cubicBezTo>
                    <a:cubicBezTo>
                      <a:pt x="560" y="560"/>
                      <a:pt x="512" y="608"/>
                      <a:pt x="476" y="679"/>
                    </a:cubicBezTo>
                    <a:cubicBezTo>
                      <a:pt x="429" y="763"/>
                      <a:pt x="393" y="882"/>
                      <a:pt x="393" y="1013"/>
                    </a:cubicBezTo>
                    <a:cubicBezTo>
                      <a:pt x="393" y="1275"/>
                      <a:pt x="417" y="1632"/>
                      <a:pt x="429" y="2013"/>
                    </a:cubicBezTo>
                    <a:cubicBezTo>
                      <a:pt x="452" y="2370"/>
                      <a:pt x="488" y="2739"/>
                      <a:pt x="512" y="3001"/>
                    </a:cubicBezTo>
                    <a:cubicBezTo>
                      <a:pt x="548" y="3275"/>
                      <a:pt x="572" y="3453"/>
                      <a:pt x="572" y="3453"/>
                    </a:cubicBezTo>
                    <a:cubicBezTo>
                      <a:pt x="607" y="3596"/>
                      <a:pt x="500" y="3739"/>
                      <a:pt x="357" y="3763"/>
                    </a:cubicBezTo>
                    <a:cubicBezTo>
                      <a:pt x="202" y="3799"/>
                      <a:pt x="71" y="3692"/>
                      <a:pt x="36" y="3537"/>
                    </a:cubicBezTo>
                    <a:cubicBezTo>
                      <a:pt x="71" y="3513"/>
                      <a:pt x="71" y="3477"/>
                      <a:pt x="83" y="3453"/>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5" name="Google Shape;3495;p27"/>
              <p:cNvSpPr/>
              <p:nvPr/>
            </p:nvSpPr>
            <p:spPr>
              <a:xfrm>
                <a:off x="6459475" y="2576050"/>
                <a:ext cx="41400" cy="93175"/>
              </a:xfrm>
              <a:custGeom>
                <a:avLst/>
                <a:gdLst/>
                <a:ahLst/>
                <a:cxnLst/>
                <a:rect l="l" t="t" r="r" b="b"/>
                <a:pathLst>
                  <a:path w="1656" h="3727" extrusionOk="0">
                    <a:moveTo>
                      <a:pt x="1072" y="3393"/>
                    </a:moveTo>
                    <a:lnTo>
                      <a:pt x="1001" y="2953"/>
                    </a:lnTo>
                    <a:cubicBezTo>
                      <a:pt x="953" y="2679"/>
                      <a:pt x="858" y="2322"/>
                      <a:pt x="775" y="1977"/>
                    </a:cubicBezTo>
                    <a:cubicBezTo>
                      <a:pt x="679" y="1619"/>
                      <a:pt x="584" y="1286"/>
                      <a:pt x="501" y="1024"/>
                    </a:cubicBezTo>
                    <a:cubicBezTo>
                      <a:pt x="465" y="893"/>
                      <a:pt x="406" y="810"/>
                      <a:pt x="346" y="750"/>
                    </a:cubicBezTo>
                    <a:cubicBezTo>
                      <a:pt x="286" y="691"/>
                      <a:pt x="227" y="655"/>
                      <a:pt x="227" y="655"/>
                    </a:cubicBezTo>
                    <a:cubicBezTo>
                      <a:pt x="72" y="584"/>
                      <a:pt x="1" y="393"/>
                      <a:pt x="84" y="226"/>
                    </a:cubicBezTo>
                    <a:cubicBezTo>
                      <a:pt x="167" y="72"/>
                      <a:pt x="358" y="0"/>
                      <a:pt x="525" y="95"/>
                    </a:cubicBezTo>
                    <a:cubicBezTo>
                      <a:pt x="667" y="167"/>
                      <a:pt x="727" y="357"/>
                      <a:pt x="656" y="524"/>
                    </a:cubicBezTo>
                    <a:cubicBezTo>
                      <a:pt x="656" y="524"/>
                      <a:pt x="620" y="584"/>
                      <a:pt x="608" y="667"/>
                    </a:cubicBezTo>
                    <a:cubicBezTo>
                      <a:pt x="596" y="762"/>
                      <a:pt x="596" y="881"/>
                      <a:pt x="644" y="1000"/>
                    </a:cubicBezTo>
                    <a:cubicBezTo>
                      <a:pt x="727" y="1250"/>
                      <a:pt x="846" y="1596"/>
                      <a:pt x="977" y="1941"/>
                    </a:cubicBezTo>
                    <a:cubicBezTo>
                      <a:pt x="1120" y="2274"/>
                      <a:pt x="1251" y="2608"/>
                      <a:pt x="1370" y="2858"/>
                    </a:cubicBezTo>
                    <a:cubicBezTo>
                      <a:pt x="1489" y="3108"/>
                      <a:pt x="1572" y="3274"/>
                      <a:pt x="1572" y="3274"/>
                    </a:cubicBezTo>
                    <a:cubicBezTo>
                      <a:pt x="1656" y="3405"/>
                      <a:pt x="1608" y="3572"/>
                      <a:pt x="1477" y="3643"/>
                    </a:cubicBezTo>
                    <a:cubicBezTo>
                      <a:pt x="1334" y="3727"/>
                      <a:pt x="1179" y="3679"/>
                      <a:pt x="1096" y="3548"/>
                    </a:cubicBezTo>
                    <a:cubicBezTo>
                      <a:pt x="1084" y="3465"/>
                      <a:pt x="1084" y="3441"/>
                      <a:pt x="1072" y="3393"/>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6" name="Google Shape;3496;p27"/>
              <p:cNvSpPr/>
              <p:nvPr/>
            </p:nvSpPr>
            <p:spPr>
              <a:xfrm>
                <a:off x="6429725" y="2591225"/>
                <a:ext cx="62525" cy="80975"/>
              </a:xfrm>
              <a:custGeom>
                <a:avLst/>
                <a:gdLst/>
                <a:ahLst/>
                <a:cxnLst/>
                <a:rect l="l" t="t" r="r" b="b"/>
                <a:pathLst>
                  <a:path w="2501" h="3239" extrusionOk="0">
                    <a:moveTo>
                      <a:pt x="1965" y="3036"/>
                    </a:moveTo>
                    <a:cubicBezTo>
                      <a:pt x="1965" y="3036"/>
                      <a:pt x="1893" y="2882"/>
                      <a:pt x="1750" y="2644"/>
                    </a:cubicBezTo>
                    <a:cubicBezTo>
                      <a:pt x="1619" y="2405"/>
                      <a:pt x="1441" y="2084"/>
                      <a:pt x="1238" y="1774"/>
                    </a:cubicBezTo>
                    <a:cubicBezTo>
                      <a:pt x="1036" y="1465"/>
                      <a:pt x="834" y="1179"/>
                      <a:pt x="679" y="953"/>
                    </a:cubicBezTo>
                    <a:cubicBezTo>
                      <a:pt x="607" y="834"/>
                      <a:pt x="524" y="774"/>
                      <a:pt x="429" y="739"/>
                    </a:cubicBezTo>
                    <a:cubicBezTo>
                      <a:pt x="357" y="691"/>
                      <a:pt x="298" y="679"/>
                      <a:pt x="298" y="679"/>
                    </a:cubicBezTo>
                    <a:cubicBezTo>
                      <a:pt x="119" y="643"/>
                      <a:pt x="0" y="477"/>
                      <a:pt x="24" y="298"/>
                    </a:cubicBezTo>
                    <a:cubicBezTo>
                      <a:pt x="60" y="119"/>
                      <a:pt x="214" y="0"/>
                      <a:pt x="393" y="36"/>
                    </a:cubicBezTo>
                    <a:cubicBezTo>
                      <a:pt x="572" y="60"/>
                      <a:pt x="679" y="227"/>
                      <a:pt x="667" y="393"/>
                    </a:cubicBezTo>
                    <a:cubicBezTo>
                      <a:pt x="667" y="393"/>
                      <a:pt x="655" y="453"/>
                      <a:pt x="667" y="536"/>
                    </a:cubicBezTo>
                    <a:cubicBezTo>
                      <a:pt x="679" y="631"/>
                      <a:pt x="726" y="739"/>
                      <a:pt x="798" y="858"/>
                    </a:cubicBezTo>
                    <a:cubicBezTo>
                      <a:pt x="964" y="1060"/>
                      <a:pt x="1191" y="1358"/>
                      <a:pt x="1405" y="1643"/>
                    </a:cubicBezTo>
                    <a:cubicBezTo>
                      <a:pt x="1643" y="1929"/>
                      <a:pt x="1869" y="2191"/>
                      <a:pt x="2060" y="2405"/>
                    </a:cubicBezTo>
                    <a:cubicBezTo>
                      <a:pt x="2250" y="2596"/>
                      <a:pt x="2381" y="2727"/>
                      <a:pt x="2381" y="2727"/>
                    </a:cubicBezTo>
                    <a:cubicBezTo>
                      <a:pt x="2477" y="2834"/>
                      <a:pt x="2500" y="3001"/>
                      <a:pt x="2393" y="3120"/>
                    </a:cubicBezTo>
                    <a:cubicBezTo>
                      <a:pt x="2286" y="3215"/>
                      <a:pt x="2119" y="3239"/>
                      <a:pt x="2000" y="3132"/>
                    </a:cubicBezTo>
                    <a:cubicBezTo>
                      <a:pt x="2012" y="3096"/>
                      <a:pt x="1977" y="3072"/>
                      <a:pt x="1965" y="3036"/>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7" name="Google Shape;3497;p27"/>
              <p:cNvSpPr/>
              <p:nvPr/>
            </p:nvSpPr>
            <p:spPr>
              <a:xfrm>
                <a:off x="6405900" y="2616225"/>
                <a:ext cx="80400" cy="62525"/>
              </a:xfrm>
              <a:custGeom>
                <a:avLst/>
                <a:gdLst/>
                <a:ahLst/>
                <a:cxnLst/>
                <a:rect l="l" t="t" r="r" b="b"/>
                <a:pathLst>
                  <a:path w="3216" h="2501" extrusionOk="0">
                    <a:moveTo>
                      <a:pt x="2727" y="2370"/>
                    </a:moveTo>
                    <a:cubicBezTo>
                      <a:pt x="2727" y="2370"/>
                      <a:pt x="2608" y="2239"/>
                      <a:pt x="2394" y="2060"/>
                    </a:cubicBezTo>
                    <a:cubicBezTo>
                      <a:pt x="2203" y="1858"/>
                      <a:pt x="1917" y="1620"/>
                      <a:pt x="1632" y="1405"/>
                    </a:cubicBezTo>
                    <a:cubicBezTo>
                      <a:pt x="1358" y="1179"/>
                      <a:pt x="1072" y="953"/>
                      <a:pt x="846" y="786"/>
                    </a:cubicBezTo>
                    <a:cubicBezTo>
                      <a:pt x="739" y="703"/>
                      <a:pt x="620" y="667"/>
                      <a:pt x="536" y="655"/>
                    </a:cubicBezTo>
                    <a:cubicBezTo>
                      <a:pt x="441" y="643"/>
                      <a:pt x="382" y="655"/>
                      <a:pt x="382" y="655"/>
                    </a:cubicBezTo>
                    <a:cubicBezTo>
                      <a:pt x="203" y="691"/>
                      <a:pt x="48" y="572"/>
                      <a:pt x="24" y="393"/>
                    </a:cubicBezTo>
                    <a:cubicBezTo>
                      <a:pt x="1" y="215"/>
                      <a:pt x="120" y="48"/>
                      <a:pt x="298" y="36"/>
                    </a:cubicBezTo>
                    <a:cubicBezTo>
                      <a:pt x="477" y="1"/>
                      <a:pt x="620" y="120"/>
                      <a:pt x="655" y="298"/>
                    </a:cubicBezTo>
                    <a:cubicBezTo>
                      <a:pt x="655" y="298"/>
                      <a:pt x="667" y="358"/>
                      <a:pt x="715" y="429"/>
                    </a:cubicBezTo>
                    <a:cubicBezTo>
                      <a:pt x="763" y="512"/>
                      <a:pt x="834" y="596"/>
                      <a:pt x="941" y="691"/>
                    </a:cubicBezTo>
                    <a:cubicBezTo>
                      <a:pt x="1155" y="834"/>
                      <a:pt x="1453" y="1048"/>
                      <a:pt x="1751" y="1239"/>
                    </a:cubicBezTo>
                    <a:cubicBezTo>
                      <a:pt x="2072" y="1429"/>
                      <a:pt x="2370" y="1620"/>
                      <a:pt x="2620" y="1739"/>
                    </a:cubicBezTo>
                    <a:cubicBezTo>
                      <a:pt x="2858" y="1870"/>
                      <a:pt x="3025" y="1953"/>
                      <a:pt x="3025" y="1953"/>
                    </a:cubicBezTo>
                    <a:cubicBezTo>
                      <a:pt x="3156" y="2013"/>
                      <a:pt x="3215" y="2167"/>
                      <a:pt x="3156" y="2310"/>
                    </a:cubicBezTo>
                    <a:cubicBezTo>
                      <a:pt x="3096" y="2441"/>
                      <a:pt x="2930" y="2501"/>
                      <a:pt x="2799" y="2441"/>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8" name="Google Shape;3498;p27"/>
              <p:cNvSpPr/>
              <p:nvPr/>
            </p:nvSpPr>
            <p:spPr>
              <a:xfrm>
                <a:off x="6390125" y="2645400"/>
                <a:ext cx="91400" cy="40200"/>
              </a:xfrm>
              <a:custGeom>
                <a:avLst/>
                <a:gdLst/>
                <a:ahLst/>
                <a:cxnLst/>
                <a:rect l="l" t="t" r="r" b="b"/>
                <a:pathLst>
                  <a:path w="3656" h="1608" extrusionOk="0">
                    <a:moveTo>
                      <a:pt x="3251" y="1572"/>
                    </a:moveTo>
                    <a:cubicBezTo>
                      <a:pt x="3251" y="1572"/>
                      <a:pt x="3084" y="1489"/>
                      <a:pt x="2846" y="1370"/>
                    </a:cubicBezTo>
                    <a:cubicBezTo>
                      <a:pt x="2596" y="1250"/>
                      <a:pt x="2263" y="1108"/>
                      <a:pt x="1929" y="977"/>
                    </a:cubicBezTo>
                    <a:cubicBezTo>
                      <a:pt x="1584" y="846"/>
                      <a:pt x="1239" y="727"/>
                      <a:pt x="989" y="631"/>
                    </a:cubicBezTo>
                    <a:cubicBezTo>
                      <a:pt x="858" y="596"/>
                      <a:pt x="751" y="596"/>
                      <a:pt x="655" y="608"/>
                    </a:cubicBezTo>
                    <a:cubicBezTo>
                      <a:pt x="572" y="619"/>
                      <a:pt x="513" y="655"/>
                      <a:pt x="513" y="655"/>
                    </a:cubicBezTo>
                    <a:cubicBezTo>
                      <a:pt x="346" y="727"/>
                      <a:pt x="167" y="667"/>
                      <a:pt x="72" y="500"/>
                    </a:cubicBezTo>
                    <a:cubicBezTo>
                      <a:pt x="1" y="334"/>
                      <a:pt x="60" y="155"/>
                      <a:pt x="227" y="72"/>
                    </a:cubicBezTo>
                    <a:cubicBezTo>
                      <a:pt x="370" y="0"/>
                      <a:pt x="572" y="60"/>
                      <a:pt x="655" y="203"/>
                    </a:cubicBezTo>
                    <a:cubicBezTo>
                      <a:pt x="655" y="203"/>
                      <a:pt x="691" y="262"/>
                      <a:pt x="751" y="322"/>
                    </a:cubicBezTo>
                    <a:cubicBezTo>
                      <a:pt x="810" y="381"/>
                      <a:pt x="905" y="453"/>
                      <a:pt x="1036" y="488"/>
                    </a:cubicBezTo>
                    <a:cubicBezTo>
                      <a:pt x="1286" y="560"/>
                      <a:pt x="1644" y="667"/>
                      <a:pt x="1989" y="750"/>
                    </a:cubicBezTo>
                    <a:cubicBezTo>
                      <a:pt x="2346" y="846"/>
                      <a:pt x="2679" y="929"/>
                      <a:pt x="2953" y="977"/>
                    </a:cubicBezTo>
                    <a:cubicBezTo>
                      <a:pt x="3215" y="1036"/>
                      <a:pt x="3394" y="1048"/>
                      <a:pt x="3394" y="1048"/>
                    </a:cubicBezTo>
                    <a:cubicBezTo>
                      <a:pt x="3549" y="1072"/>
                      <a:pt x="3656" y="1203"/>
                      <a:pt x="3632" y="1346"/>
                    </a:cubicBezTo>
                    <a:cubicBezTo>
                      <a:pt x="3620" y="1501"/>
                      <a:pt x="3489" y="1608"/>
                      <a:pt x="3334" y="1584"/>
                    </a:cubicBezTo>
                    <a:cubicBezTo>
                      <a:pt x="3310" y="1608"/>
                      <a:pt x="3275" y="1584"/>
                      <a:pt x="3251" y="1572"/>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9" name="Google Shape;3499;p27"/>
              <p:cNvSpPr/>
              <p:nvPr/>
            </p:nvSpPr>
            <p:spPr>
              <a:xfrm>
                <a:off x="6385650" y="2679625"/>
                <a:ext cx="95000" cy="17000"/>
              </a:xfrm>
              <a:custGeom>
                <a:avLst/>
                <a:gdLst/>
                <a:ahLst/>
                <a:cxnLst/>
                <a:rect l="l" t="t" r="r" b="b"/>
                <a:pathLst>
                  <a:path w="3800" h="680" extrusionOk="0">
                    <a:moveTo>
                      <a:pt x="3454" y="596"/>
                    </a:moveTo>
                    <a:cubicBezTo>
                      <a:pt x="3454" y="596"/>
                      <a:pt x="3275" y="560"/>
                      <a:pt x="3013" y="536"/>
                    </a:cubicBezTo>
                    <a:cubicBezTo>
                      <a:pt x="2739" y="501"/>
                      <a:pt x="2370" y="477"/>
                      <a:pt x="2013" y="441"/>
                    </a:cubicBezTo>
                    <a:cubicBezTo>
                      <a:pt x="1656" y="429"/>
                      <a:pt x="1287" y="417"/>
                      <a:pt x="1013" y="417"/>
                    </a:cubicBezTo>
                    <a:cubicBezTo>
                      <a:pt x="882" y="417"/>
                      <a:pt x="763" y="441"/>
                      <a:pt x="692" y="489"/>
                    </a:cubicBezTo>
                    <a:cubicBezTo>
                      <a:pt x="620" y="513"/>
                      <a:pt x="572" y="560"/>
                      <a:pt x="572" y="560"/>
                    </a:cubicBezTo>
                    <a:cubicBezTo>
                      <a:pt x="453" y="679"/>
                      <a:pt x="239" y="679"/>
                      <a:pt x="120" y="560"/>
                    </a:cubicBezTo>
                    <a:cubicBezTo>
                      <a:pt x="1" y="441"/>
                      <a:pt x="1" y="239"/>
                      <a:pt x="120" y="120"/>
                    </a:cubicBezTo>
                    <a:cubicBezTo>
                      <a:pt x="239" y="1"/>
                      <a:pt x="453" y="1"/>
                      <a:pt x="572" y="120"/>
                    </a:cubicBezTo>
                    <a:cubicBezTo>
                      <a:pt x="572" y="120"/>
                      <a:pt x="620" y="155"/>
                      <a:pt x="692" y="203"/>
                    </a:cubicBezTo>
                    <a:cubicBezTo>
                      <a:pt x="763" y="239"/>
                      <a:pt x="882" y="274"/>
                      <a:pt x="1013" y="274"/>
                    </a:cubicBezTo>
                    <a:cubicBezTo>
                      <a:pt x="1287" y="274"/>
                      <a:pt x="1644" y="262"/>
                      <a:pt x="2013" y="251"/>
                    </a:cubicBezTo>
                    <a:cubicBezTo>
                      <a:pt x="2370" y="215"/>
                      <a:pt x="2739" y="191"/>
                      <a:pt x="3013" y="155"/>
                    </a:cubicBezTo>
                    <a:cubicBezTo>
                      <a:pt x="3275" y="132"/>
                      <a:pt x="3454" y="96"/>
                      <a:pt x="3454" y="96"/>
                    </a:cubicBezTo>
                    <a:cubicBezTo>
                      <a:pt x="3609" y="72"/>
                      <a:pt x="3740" y="179"/>
                      <a:pt x="3775" y="310"/>
                    </a:cubicBezTo>
                    <a:cubicBezTo>
                      <a:pt x="3799" y="453"/>
                      <a:pt x="3692" y="596"/>
                      <a:pt x="3549" y="620"/>
                    </a:cubicBezTo>
                    <a:cubicBezTo>
                      <a:pt x="3513" y="596"/>
                      <a:pt x="3489" y="596"/>
                      <a:pt x="3454" y="596"/>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0" name="Google Shape;3500;p27"/>
              <p:cNvSpPr/>
              <p:nvPr/>
            </p:nvSpPr>
            <p:spPr>
              <a:xfrm>
                <a:off x="6390425" y="2688850"/>
                <a:ext cx="93200" cy="41400"/>
              </a:xfrm>
              <a:custGeom>
                <a:avLst/>
                <a:gdLst/>
                <a:ahLst/>
                <a:cxnLst/>
                <a:rect l="l" t="t" r="r" b="b"/>
                <a:pathLst>
                  <a:path w="3728" h="1656" extrusionOk="0">
                    <a:moveTo>
                      <a:pt x="3406" y="584"/>
                    </a:moveTo>
                    <a:lnTo>
                      <a:pt x="2953" y="655"/>
                    </a:lnTo>
                    <a:cubicBezTo>
                      <a:pt x="2691" y="703"/>
                      <a:pt x="2334" y="786"/>
                      <a:pt x="1989" y="882"/>
                    </a:cubicBezTo>
                    <a:cubicBezTo>
                      <a:pt x="1632" y="965"/>
                      <a:pt x="1286" y="1072"/>
                      <a:pt x="1036" y="1144"/>
                    </a:cubicBezTo>
                    <a:cubicBezTo>
                      <a:pt x="893" y="1191"/>
                      <a:pt x="810" y="1251"/>
                      <a:pt x="751" y="1310"/>
                    </a:cubicBezTo>
                    <a:cubicBezTo>
                      <a:pt x="691" y="1370"/>
                      <a:pt x="655" y="1429"/>
                      <a:pt x="655" y="1429"/>
                    </a:cubicBezTo>
                    <a:cubicBezTo>
                      <a:pt x="584" y="1596"/>
                      <a:pt x="393" y="1656"/>
                      <a:pt x="227" y="1560"/>
                    </a:cubicBezTo>
                    <a:cubicBezTo>
                      <a:pt x="84" y="1489"/>
                      <a:pt x="0" y="1298"/>
                      <a:pt x="96" y="1132"/>
                    </a:cubicBezTo>
                    <a:cubicBezTo>
                      <a:pt x="167" y="977"/>
                      <a:pt x="358" y="917"/>
                      <a:pt x="524" y="1001"/>
                    </a:cubicBezTo>
                    <a:cubicBezTo>
                      <a:pt x="524" y="1001"/>
                      <a:pt x="584" y="1025"/>
                      <a:pt x="679" y="1036"/>
                    </a:cubicBezTo>
                    <a:cubicBezTo>
                      <a:pt x="762" y="1060"/>
                      <a:pt x="882" y="1060"/>
                      <a:pt x="1001" y="1013"/>
                    </a:cubicBezTo>
                    <a:cubicBezTo>
                      <a:pt x="1251" y="917"/>
                      <a:pt x="1596" y="798"/>
                      <a:pt x="1941" y="667"/>
                    </a:cubicBezTo>
                    <a:cubicBezTo>
                      <a:pt x="2286" y="536"/>
                      <a:pt x="2608" y="405"/>
                      <a:pt x="2858" y="286"/>
                    </a:cubicBezTo>
                    <a:cubicBezTo>
                      <a:pt x="3120" y="167"/>
                      <a:pt x="3275" y="72"/>
                      <a:pt x="3275" y="72"/>
                    </a:cubicBezTo>
                    <a:cubicBezTo>
                      <a:pt x="3418" y="1"/>
                      <a:pt x="3572" y="48"/>
                      <a:pt x="3656" y="179"/>
                    </a:cubicBezTo>
                    <a:cubicBezTo>
                      <a:pt x="3727" y="310"/>
                      <a:pt x="3679" y="477"/>
                      <a:pt x="3549" y="548"/>
                    </a:cubicBezTo>
                    <a:cubicBezTo>
                      <a:pt x="3477" y="560"/>
                      <a:pt x="3429" y="560"/>
                      <a:pt x="3406" y="584"/>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1" name="Google Shape;3501;p27"/>
              <p:cNvSpPr/>
              <p:nvPr/>
            </p:nvSpPr>
            <p:spPr>
              <a:xfrm>
                <a:off x="6405900" y="2697200"/>
                <a:ext cx="80700" cy="62525"/>
              </a:xfrm>
              <a:custGeom>
                <a:avLst/>
                <a:gdLst/>
                <a:ahLst/>
                <a:cxnLst/>
                <a:rect l="l" t="t" r="r" b="b"/>
                <a:pathLst>
                  <a:path w="3228" h="2501" extrusionOk="0">
                    <a:moveTo>
                      <a:pt x="3037" y="548"/>
                    </a:moveTo>
                    <a:cubicBezTo>
                      <a:pt x="3037" y="548"/>
                      <a:pt x="2870" y="619"/>
                      <a:pt x="2632" y="750"/>
                    </a:cubicBezTo>
                    <a:cubicBezTo>
                      <a:pt x="2394" y="881"/>
                      <a:pt x="2084" y="1060"/>
                      <a:pt x="1775" y="1274"/>
                    </a:cubicBezTo>
                    <a:cubicBezTo>
                      <a:pt x="1453" y="1464"/>
                      <a:pt x="1179" y="1679"/>
                      <a:pt x="953" y="1822"/>
                    </a:cubicBezTo>
                    <a:cubicBezTo>
                      <a:pt x="834" y="1893"/>
                      <a:pt x="774" y="1988"/>
                      <a:pt x="727" y="2072"/>
                    </a:cubicBezTo>
                    <a:cubicBezTo>
                      <a:pt x="679" y="2143"/>
                      <a:pt x="667" y="2203"/>
                      <a:pt x="667" y="2203"/>
                    </a:cubicBezTo>
                    <a:cubicBezTo>
                      <a:pt x="632" y="2393"/>
                      <a:pt x="477" y="2500"/>
                      <a:pt x="298" y="2476"/>
                    </a:cubicBezTo>
                    <a:cubicBezTo>
                      <a:pt x="120" y="2441"/>
                      <a:pt x="1" y="2286"/>
                      <a:pt x="24" y="2107"/>
                    </a:cubicBezTo>
                    <a:cubicBezTo>
                      <a:pt x="60" y="1929"/>
                      <a:pt x="227" y="1822"/>
                      <a:pt x="382" y="1834"/>
                    </a:cubicBezTo>
                    <a:cubicBezTo>
                      <a:pt x="382" y="1834"/>
                      <a:pt x="441" y="1845"/>
                      <a:pt x="536" y="1834"/>
                    </a:cubicBezTo>
                    <a:cubicBezTo>
                      <a:pt x="620" y="1822"/>
                      <a:pt x="727" y="1774"/>
                      <a:pt x="846" y="1703"/>
                    </a:cubicBezTo>
                    <a:cubicBezTo>
                      <a:pt x="1060" y="1536"/>
                      <a:pt x="1358" y="1310"/>
                      <a:pt x="1632" y="1095"/>
                    </a:cubicBezTo>
                    <a:cubicBezTo>
                      <a:pt x="1917" y="869"/>
                      <a:pt x="2191" y="631"/>
                      <a:pt x="2394" y="441"/>
                    </a:cubicBezTo>
                    <a:cubicBezTo>
                      <a:pt x="2608" y="238"/>
                      <a:pt x="2715" y="119"/>
                      <a:pt x="2715" y="119"/>
                    </a:cubicBezTo>
                    <a:cubicBezTo>
                      <a:pt x="2822" y="24"/>
                      <a:pt x="2989" y="0"/>
                      <a:pt x="3108" y="107"/>
                    </a:cubicBezTo>
                    <a:cubicBezTo>
                      <a:pt x="3215" y="214"/>
                      <a:pt x="3227" y="381"/>
                      <a:pt x="3120" y="500"/>
                    </a:cubicBezTo>
                    <a:cubicBezTo>
                      <a:pt x="3084" y="500"/>
                      <a:pt x="3060" y="524"/>
                      <a:pt x="3037" y="548"/>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2" name="Google Shape;3502;p27"/>
              <p:cNvSpPr/>
              <p:nvPr/>
            </p:nvSpPr>
            <p:spPr>
              <a:xfrm>
                <a:off x="6430300" y="2704025"/>
                <a:ext cx="63125" cy="80100"/>
              </a:xfrm>
              <a:custGeom>
                <a:avLst/>
                <a:gdLst/>
                <a:ahLst/>
                <a:cxnLst/>
                <a:rect l="l" t="t" r="r" b="b"/>
                <a:pathLst>
                  <a:path w="2525" h="3204" extrusionOk="0">
                    <a:moveTo>
                      <a:pt x="2370" y="477"/>
                    </a:moveTo>
                    <a:cubicBezTo>
                      <a:pt x="2370" y="477"/>
                      <a:pt x="2239" y="596"/>
                      <a:pt x="2061" y="810"/>
                    </a:cubicBezTo>
                    <a:cubicBezTo>
                      <a:pt x="1870" y="1001"/>
                      <a:pt x="1632" y="1275"/>
                      <a:pt x="1406" y="1561"/>
                    </a:cubicBezTo>
                    <a:cubicBezTo>
                      <a:pt x="1180" y="1846"/>
                      <a:pt x="953" y="2132"/>
                      <a:pt x="799" y="2358"/>
                    </a:cubicBezTo>
                    <a:cubicBezTo>
                      <a:pt x="703" y="2454"/>
                      <a:pt x="680" y="2573"/>
                      <a:pt x="656" y="2668"/>
                    </a:cubicBezTo>
                    <a:cubicBezTo>
                      <a:pt x="644" y="2751"/>
                      <a:pt x="656" y="2811"/>
                      <a:pt x="656" y="2811"/>
                    </a:cubicBezTo>
                    <a:cubicBezTo>
                      <a:pt x="691" y="2989"/>
                      <a:pt x="572" y="3156"/>
                      <a:pt x="394" y="3168"/>
                    </a:cubicBezTo>
                    <a:cubicBezTo>
                      <a:pt x="215" y="3204"/>
                      <a:pt x="49" y="3085"/>
                      <a:pt x="37" y="2906"/>
                    </a:cubicBezTo>
                    <a:cubicBezTo>
                      <a:pt x="1" y="2727"/>
                      <a:pt x="120" y="2573"/>
                      <a:pt x="299" y="2549"/>
                    </a:cubicBezTo>
                    <a:cubicBezTo>
                      <a:pt x="299" y="2549"/>
                      <a:pt x="358" y="2537"/>
                      <a:pt x="441" y="2489"/>
                    </a:cubicBezTo>
                    <a:cubicBezTo>
                      <a:pt x="513" y="2442"/>
                      <a:pt x="596" y="2370"/>
                      <a:pt x="691" y="2263"/>
                    </a:cubicBezTo>
                    <a:cubicBezTo>
                      <a:pt x="834" y="2037"/>
                      <a:pt x="1049" y="1739"/>
                      <a:pt x="1239" y="1441"/>
                    </a:cubicBezTo>
                    <a:cubicBezTo>
                      <a:pt x="1430" y="1132"/>
                      <a:pt x="1632" y="834"/>
                      <a:pt x="1763" y="596"/>
                    </a:cubicBezTo>
                    <a:cubicBezTo>
                      <a:pt x="1894" y="358"/>
                      <a:pt x="1965" y="191"/>
                      <a:pt x="1965" y="191"/>
                    </a:cubicBezTo>
                    <a:cubicBezTo>
                      <a:pt x="2025" y="60"/>
                      <a:pt x="2192" y="1"/>
                      <a:pt x="2323" y="60"/>
                    </a:cubicBezTo>
                    <a:cubicBezTo>
                      <a:pt x="2465" y="120"/>
                      <a:pt x="2525" y="287"/>
                      <a:pt x="2465" y="418"/>
                    </a:cubicBezTo>
                    <a:cubicBezTo>
                      <a:pt x="2418" y="418"/>
                      <a:pt x="2406" y="453"/>
                      <a:pt x="2370" y="477"/>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3" name="Google Shape;3503;p27"/>
              <p:cNvSpPr/>
              <p:nvPr/>
            </p:nvSpPr>
            <p:spPr>
              <a:xfrm>
                <a:off x="6459775" y="2708200"/>
                <a:ext cx="40200" cy="91100"/>
              </a:xfrm>
              <a:custGeom>
                <a:avLst/>
                <a:gdLst/>
                <a:ahLst/>
                <a:cxnLst/>
                <a:rect l="l" t="t" r="r" b="b"/>
                <a:pathLst>
                  <a:path w="1608" h="3644" extrusionOk="0">
                    <a:moveTo>
                      <a:pt x="1584" y="405"/>
                    </a:moveTo>
                    <a:cubicBezTo>
                      <a:pt x="1584" y="405"/>
                      <a:pt x="1489" y="560"/>
                      <a:pt x="1370" y="798"/>
                    </a:cubicBezTo>
                    <a:cubicBezTo>
                      <a:pt x="1251" y="1060"/>
                      <a:pt x="1120" y="1382"/>
                      <a:pt x="989" y="1727"/>
                    </a:cubicBezTo>
                    <a:cubicBezTo>
                      <a:pt x="846" y="2060"/>
                      <a:pt x="727" y="2406"/>
                      <a:pt x="644" y="2656"/>
                    </a:cubicBezTo>
                    <a:cubicBezTo>
                      <a:pt x="596" y="2798"/>
                      <a:pt x="596" y="2918"/>
                      <a:pt x="608" y="2989"/>
                    </a:cubicBezTo>
                    <a:cubicBezTo>
                      <a:pt x="632" y="3084"/>
                      <a:pt x="655" y="3144"/>
                      <a:pt x="655" y="3144"/>
                    </a:cubicBezTo>
                    <a:cubicBezTo>
                      <a:pt x="727" y="3299"/>
                      <a:pt x="667" y="3477"/>
                      <a:pt x="513" y="3572"/>
                    </a:cubicBezTo>
                    <a:cubicBezTo>
                      <a:pt x="346" y="3644"/>
                      <a:pt x="167" y="3584"/>
                      <a:pt x="72" y="3418"/>
                    </a:cubicBezTo>
                    <a:cubicBezTo>
                      <a:pt x="1" y="3251"/>
                      <a:pt x="60" y="3084"/>
                      <a:pt x="215" y="2989"/>
                    </a:cubicBezTo>
                    <a:cubicBezTo>
                      <a:pt x="215" y="2989"/>
                      <a:pt x="274" y="2953"/>
                      <a:pt x="334" y="2894"/>
                    </a:cubicBezTo>
                    <a:cubicBezTo>
                      <a:pt x="394" y="2846"/>
                      <a:pt x="465" y="2739"/>
                      <a:pt x="489" y="2620"/>
                    </a:cubicBezTo>
                    <a:cubicBezTo>
                      <a:pt x="560" y="2358"/>
                      <a:pt x="667" y="2001"/>
                      <a:pt x="763" y="1667"/>
                    </a:cubicBezTo>
                    <a:cubicBezTo>
                      <a:pt x="846" y="1310"/>
                      <a:pt x="941" y="965"/>
                      <a:pt x="977" y="703"/>
                    </a:cubicBezTo>
                    <a:cubicBezTo>
                      <a:pt x="1048" y="429"/>
                      <a:pt x="1060" y="251"/>
                      <a:pt x="1060" y="251"/>
                    </a:cubicBezTo>
                    <a:cubicBezTo>
                      <a:pt x="1072" y="108"/>
                      <a:pt x="1203" y="1"/>
                      <a:pt x="1358" y="12"/>
                    </a:cubicBezTo>
                    <a:cubicBezTo>
                      <a:pt x="1501" y="24"/>
                      <a:pt x="1608" y="167"/>
                      <a:pt x="1596" y="310"/>
                    </a:cubicBezTo>
                    <a:cubicBezTo>
                      <a:pt x="1596" y="346"/>
                      <a:pt x="1596" y="370"/>
                      <a:pt x="1584" y="405"/>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4" name="Google Shape;3504;p27"/>
              <p:cNvSpPr/>
              <p:nvPr/>
            </p:nvSpPr>
            <p:spPr>
              <a:xfrm>
                <a:off x="6493700" y="2709400"/>
                <a:ext cx="17000" cy="94675"/>
              </a:xfrm>
              <a:custGeom>
                <a:avLst/>
                <a:gdLst/>
                <a:ahLst/>
                <a:cxnLst/>
                <a:rect l="l" t="t" r="r" b="b"/>
                <a:pathLst>
                  <a:path w="680" h="3787" extrusionOk="0">
                    <a:moveTo>
                      <a:pt x="596" y="334"/>
                    </a:moveTo>
                    <a:cubicBezTo>
                      <a:pt x="596" y="334"/>
                      <a:pt x="561" y="512"/>
                      <a:pt x="537" y="786"/>
                    </a:cubicBezTo>
                    <a:cubicBezTo>
                      <a:pt x="501" y="1048"/>
                      <a:pt x="477" y="1429"/>
                      <a:pt x="441" y="1786"/>
                    </a:cubicBezTo>
                    <a:cubicBezTo>
                      <a:pt x="430" y="2143"/>
                      <a:pt x="418" y="2512"/>
                      <a:pt x="418" y="2774"/>
                    </a:cubicBezTo>
                    <a:cubicBezTo>
                      <a:pt x="418" y="2917"/>
                      <a:pt x="441" y="3036"/>
                      <a:pt x="489" y="3108"/>
                    </a:cubicBezTo>
                    <a:cubicBezTo>
                      <a:pt x="525" y="3179"/>
                      <a:pt x="561" y="3227"/>
                      <a:pt x="561" y="3227"/>
                    </a:cubicBezTo>
                    <a:cubicBezTo>
                      <a:pt x="680" y="3346"/>
                      <a:pt x="680" y="3548"/>
                      <a:pt x="561" y="3667"/>
                    </a:cubicBezTo>
                    <a:cubicBezTo>
                      <a:pt x="441" y="3786"/>
                      <a:pt x="239" y="3786"/>
                      <a:pt x="120" y="3667"/>
                    </a:cubicBezTo>
                    <a:cubicBezTo>
                      <a:pt x="1" y="3548"/>
                      <a:pt x="1" y="3346"/>
                      <a:pt x="120" y="3227"/>
                    </a:cubicBezTo>
                    <a:cubicBezTo>
                      <a:pt x="120" y="3227"/>
                      <a:pt x="168" y="3179"/>
                      <a:pt x="203" y="3108"/>
                    </a:cubicBezTo>
                    <a:cubicBezTo>
                      <a:pt x="239" y="3036"/>
                      <a:pt x="287" y="2917"/>
                      <a:pt x="287" y="2774"/>
                    </a:cubicBezTo>
                    <a:cubicBezTo>
                      <a:pt x="287" y="2512"/>
                      <a:pt x="263" y="2155"/>
                      <a:pt x="251" y="1786"/>
                    </a:cubicBezTo>
                    <a:cubicBezTo>
                      <a:pt x="239" y="1429"/>
                      <a:pt x="191" y="1048"/>
                      <a:pt x="168" y="786"/>
                    </a:cubicBezTo>
                    <a:cubicBezTo>
                      <a:pt x="132" y="512"/>
                      <a:pt x="96" y="334"/>
                      <a:pt x="96" y="334"/>
                    </a:cubicBezTo>
                    <a:cubicBezTo>
                      <a:pt x="72" y="191"/>
                      <a:pt x="180" y="60"/>
                      <a:pt x="322" y="24"/>
                    </a:cubicBezTo>
                    <a:cubicBezTo>
                      <a:pt x="477" y="0"/>
                      <a:pt x="608" y="95"/>
                      <a:pt x="632" y="250"/>
                    </a:cubicBezTo>
                    <a:cubicBezTo>
                      <a:pt x="608" y="262"/>
                      <a:pt x="608" y="298"/>
                      <a:pt x="596" y="334"/>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5" name="Google Shape;3505;p27"/>
              <p:cNvSpPr/>
              <p:nvPr/>
            </p:nvSpPr>
            <p:spPr>
              <a:xfrm>
                <a:off x="6502950" y="2705825"/>
                <a:ext cx="41375" cy="93175"/>
              </a:xfrm>
              <a:custGeom>
                <a:avLst/>
                <a:gdLst/>
                <a:ahLst/>
                <a:cxnLst/>
                <a:rect l="l" t="t" r="r" b="b"/>
                <a:pathLst>
                  <a:path w="1655" h="3727" extrusionOk="0">
                    <a:moveTo>
                      <a:pt x="583" y="334"/>
                    </a:moveTo>
                    <a:lnTo>
                      <a:pt x="655" y="774"/>
                    </a:lnTo>
                    <a:cubicBezTo>
                      <a:pt x="702" y="1048"/>
                      <a:pt x="786" y="1405"/>
                      <a:pt x="881" y="1750"/>
                    </a:cubicBezTo>
                    <a:cubicBezTo>
                      <a:pt x="964" y="2096"/>
                      <a:pt x="1072" y="2441"/>
                      <a:pt x="1143" y="2691"/>
                    </a:cubicBezTo>
                    <a:cubicBezTo>
                      <a:pt x="1191" y="2834"/>
                      <a:pt x="1250" y="2917"/>
                      <a:pt x="1310" y="2977"/>
                    </a:cubicBezTo>
                    <a:cubicBezTo>
                      <a:pt x="1369" y="3036"/>
                      <a:pt x="1429" y="3072"/>
                      <a:pt x="1429" y="3072"/>
                    </a:cubicBezTo>
                    <a:cubicBezTo>
                      <a:pt x="1584" y="3144"/>
                      <a:pt x="1655" y="3334"/>
                      <a:pt x="1560" y="3501"/>
                    </a:cubicBezTo>
                    <a:cubicBezTo>
                      <a:pt x="1476" y="3644"/>
                      <a:pt x="1298" y="3727"/>
                      <a:pt x="1131" y="3632"/>
                    </a:cubicBezTo>
                    <a:cubicBezTo>
                      <a:pt x="988" y="3560"/>
                      <a:pt x="917" y="3370"/>
                      <a:pt x="1000" y="3203"/>
                    </a:cubicBezTo>
                    <a:cubicBezTo>
                      <a:pt x="1000" y="3203"/>
                      <a:pt x="1024" y="3144"/>
                      <a:pt x="1036" y="3048"/>
                    </a:cubicBezTo>
                    <a:cubicBezTo>
                      <a:pt x="1060" y="2965"/>
                      <a:pt x="1060" y="2846"/>
                      <a:pt x="1012" y="2727"/>
                    </a:cubicBezTo>
                    <a:cubicBezTo>
                      <a:pt x="917" y="2477"/>
                      <a:pt x="798" y="2131"/>
                      <a:pt x="667" y="1786"/>
                    </a:cubicBezTo>
                    <a:cubicBezTo>
                      <a:pt x="536" y="1441"/>
                      <a:pt x="405" y="1119"/>
                      <a:pt x="286" y="869"/>
                    </a:cubicBezTo>
                    <a:cubicBezTo>
                      <a:pt x="167" y="607"/>
                      <a:pt x="71" y="453"/>
                      <a:pt x="71" y="453"/>
                    </a:cubicBezTo>
                    <a:cubicBezTo>
                      <a:pt x="0" y="310"/>
                      <a:pt x="48" y="155"/>
                      <a:pt x="179" y="72"/>
                    </a:cubicBezTo>
                    <a:cubicBezTo>
                      <a:pt x="310" y="0"/>
                      <a:pt x="476" y="48"/>
                      <a:pt x="548" y="179"/>
                    </a:cubicBezTo>
                    <a:cubicBezTo>
                      <a:pt x="572" y="274"/>
                      <a:pt x="583" y="298"/>
                      <a:pt x="583" y="334"/>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6" name="Google Shape;3506;p27"/>
              <p:cNvSpPr/>
              <p:nvPr/>
            </p:nvSpPr>
            <p:spPr>
              <a:xfrm>
                <a:off x="6511275" y="2703725"/>
                <a:ext cx="62525" cy="80700"/>
              </a:xfrm>
              <a:custGeom>
                <a:avLst/>
                <a:gdLst/>
                <a:ahLst/>
                <a:cxnLst/>
                <a:rect l="l" t="t" r="r" b="b"/>
                <a:pathLst>
                  <a:path w="2501" h="3228" extrusionOk="0">
                    <a:moveTo>
                      <a:pt x="548" y="180"/>
                    </a:moveTo>
                    <a:cubicBezTo>
                      <a:pt x="548" y="180"/>
                      <a:pt x="620" y="346"/>
                      <a:pt x="750" y="584"/>
                    </a:cubicBezTo>
                    <a:cubicBezTo>
                      <a:pt x="893" y="822"/>
                      <a:pt x="1072" y="1132"/>
                      <a:pt x="1274" y="1442"/>
                    </a:cubicBezTo>
                    <a:cubicBezTo>
                      <a:pt x="1465" y="1751"/>
                      <a:pt x="1679" y="2049"/>
                      <a:pt x="1822" y="2275"/>
                    </a:cubicBezTo>
                    <a:cubicBezTo>
                      <a:pt x="1905" y="2394"/>
                      <a:pt x="1989" y="2454"/>
                      <a:pt x="2084" y="2501"/>
                    </a:cubicBezTo>
                    <a:cubicBezTo>
                      <a:pt x="2155" y="2537"/>
                      <a:pt x="2215" y="2561"/>
                      <a:pt x="2215" y="2561"/>
                    </a:cubicBezTo>
                    <a:cubicBezTo>
                      <a:pt x="2394" y="2585"/>
                      <a:pt x="2501" y="2751"/>
                      <a:pt x="2477" y="2930"/>
                    </a:cubicBezTo>
                    <a:cubicBezTo>
                      <a:pt x="2453" y="3108"/>
                      <a:pt x="2286" y="3228"/>
                      <a:pt x="2108" y="3192"/>
                    </a:cubicBezTo>
                    <a:cubicBezTo>
                      <a:pt x="1929" y="3168"/>
                      <a:pt x="1822" y="3001"/>
                      <a:pt x="1846" y="2835"/>
                    </a:cubicBezTo>
                    <a:cubicBezTo>
                      <a:pt x="1846" y="2835"/>
                      <a:pt x="1858" y="2775"/>
                      <a:pt x="1846" y="2692"/>
                    </a:cubicBezTo>
                    <a:cubicBezTo>
                      <a:pt x="1822" y="2596"/>
                      <a:pt x="1786" y="2501"/>
                      <a:pt x="1703" y="2382"/>
                    </a:cubicBezTo>
                    <a:cubicBezTo>
                      <a:pt x="1548" y="2168"/>
                      <a:pt x="1322" y="1870"/>
                      <a:pt x="1096" y="1584"/>
                    </a:cubicBezTo>
                    <a:cubicBezTo>
                      <a:pt x="858" y="1311"/>
                      <a:pt x="620" y="1037"/>
                      <a:pt x="441" y="834"/>
                    </a:cubicBezTo>
                    <a:cubicBezTo>
                      <a:pt x="250" y="620"/>
                      <a:pt x="119" y="501"/>
                      <a:pt x="119" y="501"/>
                    </a:cubicBezTo>
                    <a:cubicBezTo>
                      <a:pt x="12" y="394"/>
                      <a:pt x="0" y="239"/>
                      <a:pt x="96" y="120"/>
                    </a:cubicBezTo>
                    <a:cubicBezTo>
                      <a:pt x="203" y="13"/>
                      <a:pt x="369" y="1"/>
                      <a:pt x="489" y="96"/>
                    </a:cubicBezTo>
                    <a:cubicBezTo>
                      <a:pt x="512" y="120"/>
                      <a:pt x="536" y="144"/>
                      <a:pt x="548" y="180"/>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7" name="Google Shape;3507;p27"/>
              <p:cNvSpPr/>
              <p:nvPr/>
            </p:nvSpPr>
            <p:spPr>
              <a:xfrm>
                <a:off x="6517825" y="2696600"/>
                <a:ext cx="80375" cy="62525"/>
              </a:xfrm>
              <a:custGeom>
                <a:avLst/>
                <a:gdLst/>
                <a:ahLst/>
                <a:cxnLst/>
                <a:rect l="l" t="t" r="r" b="b"/>
                <a:pathLst>
                  <a:path w="3215" h="2501" extrusionOk="0">
                    <a:moveTo>
                      <a:pt x="488" y="131"/>
                    </a:moveTo>
                    <a:cubicBezTo>
                      <a:pt x="488" y="131"/>
                      <a:pt x="608" y="274"/>
                      <a:pt x="822" y="453"/>
                    </a:cubicBezTo>
                    <a:cubicBezTo>
                      <a:pt x="1012" y="643"/>
                      <a:pt x="1298" y="881"/>
                      <a:pt x="1584" y="1107"/>
                    </a:cubicBezTo>
                    <a:cubicBezTo>
                      <a:pt x="1858" y="1322"/>
                      <a:pt x="2143" y="1548"/>
                      <a:pt x="2370" y="1715"/>
                    </a:cubicBezTo>
                    <a:cubicBezTo>
                      <a:pt x="2477" y="1798"/>
                      <a:pt x="2596" y="1834"/>
                      <a:pt x="2679" y="1846"/>
                    </a:cubicBezTo>
                    <a:cubicBezTo>
                      <a:pt x="2763" y="1858"/>
                      <a:pt x="2822" y="1846"/>
                      <a:pt x="2822" y="1846"/>
                    </a:cubicBezTo>
                    <a:cubicBezTo>
                      <a:pt x="3001" y="1822"/>
                      <a:pt x="3167" y="1941"/>
                      <a:pt x="3191" y="2119"/>
                    </a:cubicBezTo>
                    <a:cubicBezTo>
                      <a:pt x="3215" y="2298"/>
                      <a:pt x="3096" y="2453"/>
                      <a:pt x="2917" y="2477"/>
                    </a:cubicBezTo>
                    <a:cubicBezTo>
                      <a:pt x="2739" y="2500"/>
                      <a:pt x="2596" y="2381"/>
                      <a:pt x="2560" y="2203"/>
                    </a:cubicBezTo>
                    <a:cubicBezTo>
                      <a:pt x="2560" y="2203"/>
                      <a:pt x="2548" y="2143"/>
                      <a:pt x="2501" y="2072"/>
                    </a:cubicBezTo>
                    <a:cubicBezTo>
                      <a:pt x="2453" y="2000"/>
                      <a:pt x="2382" y="1905"/>
                      <a:pt x="2274" y="1822"/>
                    </a:cubicBezTo>
                    <a:cubicBezTo>
                      <a:pt x="2048" y="1667"/>
                      <a:pt x="1751" y="1465"/>
                      <a:pt x="1453" y="1262"/>
                    </a:cubicBezTo>
                    <a:cubicBezTo>
                      <a:pt x="1143" y="1072"/>
                      <a:pt x="834" y="881"/>
                      <a:pt x="596" y="762"/>
                    </a:cubicBezTo>
                    <a:cubicBezTo>
                      <a:pt x="358" y="631"/>
                      <a:pt x="191" y="548"/>
                      <a:pt x="191" y="548"/>
                    </a:cubicBezTo>
                    <a:cubicBezTo>
                      <a:pt x="60" y="488"/>
                      <a:pt x="0" y="334"/>
                      <a:pt x="60" y="191"/>
                    </a:cubicBezTo>
                    <a:cubicBezTo>
                      <a:pt x="119" y="60"/>
                      <a:pt x="286" y="0"/>
                      <a:pt x="417" y="60"/>
                    </a:cubicBezTo>
                    <a:cubicBezTo>
                      <a:pt x="453" y="95"/>
                      <a:pt x="477" y="107"/>
                      <a:pt x="488" y="131"/>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8" name="Google Shape;3508;p27"/>
              <p:cNvSpPr/>
              <p:nvPr/>
            </p:nvSpPr>
            <p:spPr>
              <a:xfrm>
                <a:off x="6523175" y="2690050"/>
                <a:ext cx="90825" cy="40200"/>
              </a:xfrm>
              <a:custGeom>
                <a:avLst/>
                <a:gdLst/>
                <a:ahLst/>
                <a:cxnLst/>
                <a:rect l="l" t="t" r="r" b="b"/>
                <a:pathLst>
                  <a:path w="3633" h="1608" extrusionOk="0">
                    <a:moveTo>
                      <a:pt x="382" y="24"/>
                    </a:moveTo>
                    <a:cubicBezTo>
                      <a:pt x="382" y="24"/>
                      <a:pt x="548" y="119"/>
                      <a:pt x="786" y="238"/>
                    </a:cubicBezTo>
                    <a:cubicBezTo>
                      <a:pt x="1036" y="357"/>
                      <a:pt x="1370" y="488"/>
                      <a:pt x="1703" y="619"/>
                    </a:cubicBezTo>
                    <a:cubicBezTo>
                      <a:pt x="2049" y="750"/>
                      <a:pt x="2394" y="869"/>
                      <a:pt x="2644" y="965"/>
                    </a:cubicBezTo>
                    <a:cubicBezTo>
                      <a:pt x="2775" y="1012"/>
                      <a:pt x="2894" y="1012"/>
                      <a:pt x="2977" y="988"/>
                    </a:cubicBezTo>
                    <a:cubicBezTo>
                      <a:pt x="3061" y="977"/>
                      <a:pt x="3120" y="953"/>
                      <a:pt x="3120" y="953"/>
                    </a:cubicBezTo>
                    <a:cubicBezTo>
                      <a:pt x="3275" y="869"/>
                      <a:pt x="3465" y="929"/>
                      <a:pt x="3549" y="1096"/>
                    </a:cubicBezTo>
                    <a:cubicBezTo>
                      <a:pt x="3632" y="1262"/>
                      <a:pt x="3573" y="1441"/>
                      <a:pt x="3406" y="1524"/>
                    </a:cubicBezTo>
                    <a:cubicBezTo>
                      <a:pt x="3251" y="1608"/>
                      <a:pt x="3061" y="1548"/>
                      <a:pt x="2989" y="1393"/>
                    </a:cubicBezTo>
                    <a:cubicBezTo>
                      <a:pt x="2989" y="1393"/>
                      <a:pt x="2953" y="1334"/>
                      <a:pt x="2894" y="1274"/>
                    </a:cubicBezTo>
                    <a:cubicBezTo>
                      <a:pt x="2834" y="1215"/>
                      <a:pt x="2739" y="1143"/>
                      <a:pt x="2620" y="1108"/>
                    </a:cubicBezTo>
                    <a:cubicBezTo>
                      <a:pt x="2346" y="1036"/>
                      <a:pt x="2001" y="929"/>
                      <a:pt x="1668" y="846"/>
                    </a:cubicBezTo>
                    <a:cubicBezTo>
                      <a:pt x="1310" y="750"/>
                      <a:pt x="965" y="667"/>
                      <a:pt x="691" y="619"/>
                    </a:cubicBezTo>
                    <a:cubicBezTo>
                      <a:pt x="429" y="560"/>
                      <a:pt x="251" y="548"/>
                      <a:pt x="251" y="548"/>
                    </a:cubicBezTo>
                    <a:cubicBezTo>
                      <a:pt x="96" y="524"/>
                      <a:pt x="1" y="393"/>
                      <a:pt x="13" y="250"/>
                    </a:cubicBezTo>
                    <a:cubicBezTo>
                      <a:pt x="24" y="96"/>
                      <a:pt x="155" y="0"/>
                      <a:pt x="310" y="12"/>
                    </a:cubicBezTo>
                    <a:cubicBezTo>
                      <a:pt x="322" y="0"/>
                      <a:pt x="358" y="12"/>
                      <a:pt x="382" y="24"/>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9" name="Google Shape;3509;p27"/>
              <p:cNvSpPr/>
              <p:nvPr/>
            </p:nvSpPr>
            <p:spPr>
              <a:xfrm>
                <a:off x="6523475" y="2678425"/>
                <a:ext cx="94975" cy="17000"/>
              </a:xfrm>
              <a:custGeom>
                <a:avLst/>
                <a:gdLst/>
                <a:ahLst/>
                <a:cxnLst/>
                <a:rect l="l" t="t" r="r" b="b"/>
                <a:pathLst>
                  <a:path w="3799" h="680" extrusionOk="0">
                    <a:moveTo>
                      <a:pt x="346" y="108"/>
                    </a:moveTo>
                    <a:cubicBezTo>
                      <a:pt x="346" y="108"/>
                      <a:pt x="524" y="132"/>
                      <a:pt x="786" y="168"/>
                    </a:cubicBezTo>
                    <a:cubicBezTo>
                      <a:pt x="1060" y="191"/>
                      <a:pt x="1429" y="215"/>
                      <a:pt x="1786" y="251"/>
                    </a:cubicBezTo>
                    <a:cubicBezTo>
                      <a:pt x="2144" y="263"/>
                      <a:pt x="2513" y="287"/>
                      <a:pt x="2787" y="287"/>
                    </a:cubicBezTo>
                    <a:cubicBezTo>
                      <a:pt x="2918" y="287"/>
                      <a:pt x="3037" y="251"/>
                      <a:pt x="3108" y="203"/>
                    </a:cubicBezTo>
                    <a:cubicBezTo>
                      <a:pt x="3180" y="180"/>
                      <a:pt x="3227" y="120"/>
                      <a:pt x="3227" y="120"/>
                    </a:cubicBezTo>
                    <a:cubicBezTo>
                      <a:pt x="3346" y="1"/>
                      <a:pt x="3561" y="1"/>
                      <a:pt x="3680" y="120"/>
                    </a:cubicBezTo>
                    <a:cubicBezTo>
                      <a:pt x="3799" y="239"/>
                      <a:pt x="3799" y="441"/>
                      <a:pt x="3680" y="561"/>
                    </a:cubicBezTo>
                    <a:cubicBezTo>
                      <a:pt x="3561" y="680"/>
                      <a:pt x="3346" y="680"/>
                      <a:pt x="3227" y="561"/>
                    </a:cubicBezTo>
                    <a:cubicBezTo>
                      <a:pt x="3227" y="561"/>
                      <a:pt x="3180" y="513"/>
                      <a:pt x="3108" y="477"/>
                    </a:cubicBezTo>
                    <a:cubicBezTo>
                      <a:pt x="3037" y="441"/>
                      <a:pt x="2918" y="394"/>
                      <a:pt x="2787" y="394"/>
                    </a:cubicBezTo>
                    <a:cubicBezTo>
                      <a:pt x="2513" y="418"/>
                      <a:pt x="2144" y="418"/>
                      <a:pt x="1786" y="430"/>
                    </a:cubicBezTo>
                    <a:cubicBezTo>
                      <a:pt x="1429" y="441"/>
                      <a:pt x="1060" y="489"/>
                      <a:pt x="786" y="513"/>
                    </a:cubicBezTo>
                    <a:cubicBezTo>
                      <a:pt x="524" y="549"/>
                      <a:pt x="346" y="572"/>
                      <a:pt x="346" y="572"/>
                    </a:cubicBezTo>
                    <a:cubicBezTo>
                      <a:pt x="191" y="608"/>
                      <a:pt x="60" y="501"/>
                      <a:pt x="24" y="358"/>
                    </a:cubicBezTo>
                    <a:cubicBezTo>
                      <a:pt x="1" y="203"/>
                      <a:pt x="108" y="72"/>
                      <a:pt x="239" y="37"/>
                    </a:cubicBezTo>
                    <a:cubicBezTo>
                      <a:pt x="286" y="84"/>
                      <a:pt x="310" y="108"/>
                      <a:pt x="346" y="108"/>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0" name="Google Shape;3510;p27"/>
              <p:cNvSpPr/>
              <p:nvPr/>
            </p:nvSpPr>
            <p:spPr>
              <a:xfrm>
                <a:off x="6520500" y="2645700"/>
                <a:ext cx="92900" cy="40800"/>
              </a:xfrm>
              <a:custGeom>
                <a:avLst/>
                <a:gdLst/>
                <a:ahLst/>
                <a:cxnLst/>
                <a:rect l="l" t="t" r="r" b="b"/>
                <a:pathLst>
                  <a:path w="3716" h="1632" extrusionOk="0">
                    <a:moveTo>
                      <a:pt x="322" y="1060"/>
                    </a:moveTo>
                    <a:cubicBezTo>
                      <a:pt x="322" y="1060"/>
                      <a:pt x="501" y="1036"/>
                      <a:pt x="774" y="977"/>
                    </a:cubicBezTo>
                    <a:cubicBezTo>
                      <a:pt x="1036" y="941"/>
                      <a:pt x="1394" y="846"/>
                      <a:pt x="1739" y="762"/>
                    </a:cubicBezTo>
                    <a:cubicBezTo>
                      <a:pt x="2096" y="667"/>
                      <a:pt x="2441" y="560"/>
                      <a:pt x="2691" y="488"/>
                    </a:cubicBezTo>
                    <a:cubicBezTo>
                      <a:pt x="2822" y="441"/>
                      <a:pt x="2918" y="381"/>
                      <a:pt x="2977" y="322"/>
                    </a:cubicBezTo>
                    <a:cubicBezTo>
                      <a:pt x="3037" y="262"/>
                      <a:pt x="3060" y="203"/>
                      <a:pt x="3060" y="203"/>
                    </a:cubicBezTo>
                    <a:cubicBezTo>
                      <a:pt x="3144" y="60"/>
                      <a:pt x="3334" y="0"/>
                      <a:pt x="3501" y="72"/>
                    </a:cubicBezTo>
                    <a:cubicBezTo>
                      <a:pt x="3644" y="167"/>
                      <a:pt x="3715" y="346"/>
                      <a:pt x="3632" y="500"/>
                    </a:cubicBezTo>
                    <a:cubicBezTo>
                      <a:pt x="3560" y="655"/>
                      <a:pt x="3358" y="715"/>
                      <a:pt x="3203" y="631"/>
                    </a:cubicBezTo>
                    <a:cubicBezTo>
                      <a:pt x="3203" y="631"/>
                      <a:pt x="3144" y="607"/>
                      <a:pt x="3048" y="596"/>
                    </a:cubicBezTo>
                    <a:cubicBezTo>
                      <a:pt x="2965" y="572"/>
                      <a:pt x="2846" y="572"/>
                      <a:pt x="2727" y="619"/>
                    </a:cubicBezTo>
                    <a:cubicBezTo>
                      <a:pt x="2465" y="715"/>
                      <a:pt x="2132" y="834"/>
                      <a:pt x="1786" y="965"/>
                    </a:cubicBezTo>
                    <a:cubicBezTo>
                      <a:pt x="1441" y="1096"/>
                      <a:pt x="1120" y="1227"/>
                      <a:pt x="858" y="1358"/>
                    </a:cubicBezTo>
                    <a:cubicBezTo>
                      <a:pt x="608" y="1477"/>
                      <a:pt x="441" y="1560"/>
                      <a:pt x="441" y="1560"/>
                    </a:cubicBezTo>
                    <a:cubicBezTo>
                      <a:pt x="310" y="1631"/>
                      <a:pt x="143" y="1584"/>
                      <a:pt x="72" y="1453"/>
                    </a:cubicBezTo>
                    <a:cubicBezTo>
                      <a:pt x="0" y="1322"/>
                      <a:pt x="48" y="1155"/>
                      <a:pt x="179" y="1084"/>
                    </a:cubicBezTo>
                    <a:cubicBezTo>
                      <a:pt x="251" y="1072"/>
                      <a:pt x="298" y="1060"/>
                      <a:pt x="322" y="1060"/>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1" name="Google Shape;3511;p27"/>
              <p:cNvSpPr/>
              <p:nvPr/>
            </p:nvSpPr>
            <p:spPr>
              <a:xfrm>
                <a:off x="6517825" y="2615925"/>
                <a:ext cx="80375" cy="62525"/>
              </a:xfrm>
              <a:custGeom>
                <a:avLst/>
                <a:gdLst/>
                <a:ahLst/>
                <a:cxnLst/>
                <a:rect l="l" t="t" r="r" b="b"/>
                <a:pathLst>
                  <a:path w="3215" h="2501" extrusionOk="0">
                    <a:moveTo>
                      <a:pt x="179" y="1953"/>
                    </a:moveTo>
                    <a:cubicBezTo>
                      <a:pt x="179" y="1953"/>
                      <a:pt x="346" y="1870"/>
                      <a:pt x="584" y="1739"/>
                    </a:cubicBezTo>
                    <a:cubicBezTo>
                      <a:pt x="822" y="1608"/>
                      <a:pt x="1131" y="1417"/>
                      <a:pt x="1441" y="1215"/>
                    </a:cubicBezTo>
                    <a:cubicBezTo>
                      <a:pt x="1762" y="1025"/>
                      <a:pt x="2060" y="822"/>
                      <a:pt x="2274" y="667"/>
                    </a:cubicBezTo>
                    <a:cubicBezTo>
                      <a:pt x="2393" y="596"/>
                      <a:pt x="2453" y="501"/>
                      <a:pt x="2501" y="417"/>
                    </a:cubicBezTo>
                    <a:cubicBezTo>
                      <a:pt x="2548" y="346"/>
                      <a:pt x="2548" y="286"/>
                      <a:pt x="2548" y="286"/>
                    </a:cubicBezTo>
                    <a:cubicBezTo>
                      <a:pt x="2572" y="108"/>
                      <a:pt x="2739" y="1"/>
                      <a:pt x="2917" y="13"/>
                    </a:cubicBezTo>
                    <a:cubicBezTo>
                      <a:pt x="3096" y="48"/>
                      <a:pt x="3215" y="203"/>
                      <a:pt x="3191" y="382"/>
                    </a:cubicBezTo>
                    <a:cubicBezTo>
                      <a:pt x="3155" y="560"/>
                      <a:pt x="2989" y="667"/>
                      <a:pt x="2822" y="655"/>
                    </a:cubicBezTo>
                    <a:cubicBezTo>
                      <a:pt x="2822" y="655"/>
                      <a:pt x="2763" y="644"/>
                      <a:pt x="2679" y="667"/>
                    </a:cubicBezTo>
                    <a:cubicBezTo>
                      <a:pt x="2596" y="679"/>
                      <a:pt x="2489" y="727"/>
                      <a:pt x="2382" y="798"/>
                    </a:cubicBezTo>
                    <a:cubicBezTo>
                      <a:pt x="2167" y="965"/>
                      <a:pt x="1870" y="1191"/>
                      <a:pt x="1596" y="1417"/>
                    </a:cubicBezTo>
                    <a:cubicBezTo>
                      <a:pt x="1310" y="1632"/>
                      <a:pt x="1036" y="1894"/>
                      <a:pt x="834" y="2072"/>
                    </a:cubicBezTo>
                    <a:cubicBezTo>
                      <a:pt x="619" y="2263"/>
                      <a:pt x="512" y="2382"/>
                      <a:pt x="512" y="2382"/>
                    </a:cubicBezTo>
                    <a:cubicBezTo>
                      <a:pt x="405" y="2489"/>
                      <a:pt x="238" y="2501"/>
                      <a:pt x="119" y="2394"/>
                    </a:cubicBezTo>
                    <a:cubicBezTo>
                      <a:pt x="12" y="2287"/>
                      <a:pt x="0" y="2132"/>
                      <a:pt x="107" y="2013"/>
                    </a:cubicBezTo>
                    <a:cubicBezTo>
                      <a:pt x="119" y="1977"/>
                      <a:pt x="155" y="1965"/>
                      <a:pt x="179" y="1953"/>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2" name="Google Shape;3512;p27"/>
              <p:cNvSpPr/>
              <p:nvPr/>
            </p:nvSpPr>
            <p:spPr>
              <a:xfrm>
                <a:off x="6510675" y="2591225"/>
                <a:ext cx="62525" cy="80400"/>
              </a:xfrm>
              <a:custGeom>
                <a:avLst/>
                <a:gdLst/>
                <a:ahLst/>
                <a:cxnLst/>
                <a:rect l="l" t="t" r="r" b="b"/>
                <a:pathLst>
                  <a:path w="2501" h="3216" extrusionOk="0">
                    <a:moveTo>
                      <a:pt x="143" y="2727"/>
                    </a:moveTo>
                    <a:cubicBezTo>
                      <a:pt x="143" y="2727"/>
                      <a:pt x="274" y="2608"/>
                      <a:pt x="453" y="2405"/>
                    </a:cubicBezTo>
                    <a:cubicBezTo>
                      <a:pt x="644" y="2203"/>
                      <a:pt x="882" y="1929"/>
                      <a:pt x="1108" y="1643"/>
                    </a:cubicBezTo>
                    <a:cubicBezTo>
                      <a:pt x="1334" y="1358"/>
                      <a:pt x="1548" y="1072"/>
                      <a:pt x="1715" y="858"/>
                    </a:cubicBezTo>
                    <a:cubicBezTo>
                      <a:pt x="1798" y="750"/>
                      <a:pt x="1834" y="631"/>
                      <a:pt x="1846" y="536"/>
                    </a:cubicBezTo>
                    <a:cubicBezTo>
                      <a:pt x="1870" y="453"/>
                      <a:pt x="1846" y="393"/>
                      <a:pt x="1846" y="393"/>
                    </a:cubicBezTo>
                    <a:cubicBezTo>
                      <a:pt x="1822" y="215"/>
                      <a:pt x="1941" y="48"/>
                      <a:pt x="2120" y="36"/>
                    </a:cubicBezTo>
                    <a:cubicBezTo>
                      <a:pt x="2298" y="0"/>
                      <a:pt x="2465" y="119"/>
                      <a:pt x="2477" y="298"/>
                    </a:cubicBezTo>
                    <a:cubicBezTo>
                      <a:pt x="2501" y="477"/>
                      <a:pt x="2382" y="631"/>
                      <a:pt x="2203" y="655"/>
                    </a:cubicBezTo>
                    <a:cubicBezTo>
                      <a:pt x="2203" y="655"/>
                      <a:pt x="2144" y="679"/>
                      <a:pt x="2072" y="715"/>
                    </a:cubicBezTo>
                    <a:cubicBezTo>
                      <a:pt x="2001" y="762"/>
                      <a:pt x="1906" y="822"/>
                      <a:pt x="1822" y="941"/>
                    </a:cubicBezTo>
                    <a:cubicBezTo>
                      <a:pt x="1667" y="1167"/>
                      <a:pt x="1465" y="1465"/>
                      <a:pt x="1275" y="1774"/>
                    </a:cubicBezTo>
                    <a:cubicBezTo>
                      <a:pt x="1072" y="2084"/>
                      <a:pt x="882" y="2382"/>
                      <a:pt x="763" y="2620"/>
                    </a:cubicBezTo>
                    <a:cubicBezTo>
                      <a:pt x="632" y="2858"/>
                      <a:pt x="548" y="3025"/>
                      <a:pt x="548" y="3025"/>
                    </a:cubicBezTo>
                    <a:cubicBezTo>
                      <a:pt x="489" y="3156"/>
                      <a:pt x="334" y="3215"/>
                      <a:pt x="191" y="3156"/>
                    </a:cubicBezTo>
                    <a:cubicBezTo>
                      <a:pt x="60" y="3096"/>
                      <a:pt x="1" y="2929"/>
                      <a:pt x="60" y="2798"/>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3" name="Google Shape;3513;p27"/>
              <p:cNvSpPr/>
              <p:nvPr/>
            </p:nvSpPr>
            <p:spPr>
              <a:xfrm>
                <a:off x="6504125" y="2575750"/>
                <a:ext cx="40200" cy="90800"/>
              </a:xfrm>
              <a:custGeom>
                <a:avLst/>
                <a:gdLst/>
                <a:ahLst/>
                <a:cxnLst/>
                <a:rect l="l" t="t" r="r" b="b"/>
                <a:pathLst>
                  <a:path w="1608" h="3632" extrusionOk="0">
                    <a:moveTo>
                      <a:pt x="24" y="3239"/>
                    </a:moveTo>
                    <a:cubicBezTo>
                      <a:pt x="24" y="3239"/>
                      <a:pt x="120" y="3084"/>
                      <a:pt x="239" y="2846"/>
                    </a:cubicBezTo>
                    <a:cubicBezTo>
                      <a:pt x="358" y="2584"/>
                      <a:pt x="489" y="2262"/>
                      <a:pt x="620" y="1917"/>
                    </a:cubicBezTo>
                    <a:cubicBezTo>
                      <a:pt x="763" y="1572"/>
                      <a:pt x="882" y="1239"/>
                      <a:pt x="965" y="977"/>
                    </a:cubicBezTo>
                    <a:cubicBezTo>
                      <a:pt x="1013" y="846"/>
                      <a:pt x="1013" y="727"/>
                      <a:pt x="1001" y="655"/>
                    </a:cubicBezTo>
                    <a:cubicBezTo>
                      <a:pt x="977" y="560"/>
                      <a:pt x="953" y="500"/>
                      <a:pt x="953" y="500"/>
                    </a:cubicBezTo>
                    <a:cubicBezTo>
                      <a:pt x="882" y="346"/>
                      <a:pt x="941" y="167"/>
                      <a:pt x="1096" y="72"/>
                    </a:cubicBezTo>
                    <a:cubicBezTo>
                      <a:pt x="1263" y="0"/>
                      <a:pt x="1453" y="60"/>
                      <a:pt x="1537" y="226"/>
                    </a:cubicBezTo>
                    <a:cubicBezTo>
                      <a:pt x="1608" y="369"/>
                      <a:pt x="1548" y="560"/>
                      <a:pt x="1394" y="643"/>
                    </a:cubicBezTo>
                    <a:cubicBezTo>
                      <a:pt x="1394" y="643"/>
                      <a:pt x="1334" y="667"/>
                      <a:pt x="1275" y="727"/>
                    </a:cubicBezTo>
                    <a:cubicBezTo>
                      <a:pt x="1215" y="786"/>
                      <a:pt x="1144" y="893"/>
                      <a:pt x="1120" y="1012"/>
                    </a:cubicBezTo>
                    <a:cubicBezTo>
                      <a:pt x="1036" y="1274"/>
                      <a:pt x="941" y="1620"/>
                      <a:pt x="846" y="1965"/>
                    </a:cubicBezTo>
                    <a:cubicBezTo>
                      <a:pt x="763" y="2322"/>
                      <a:pt x="667" y="2667"/>
                      <a:pt x="620" y="2929"/>
                    </a:cubicBezTo>
                    <a:cubicBezTo>
                      <a:pt x="560" y="3203"/>
                      <a:pt x="548" y="3382"/>
                      <a:pt x="548" y="3382"/>
                    </a:cubicBezTo>
                    <a:cubicBezTo>
                      <a:pt x="536" y="3525"/>
                      <a:pt x="405" y="3632"/>
                      <a:pt x="251" y="3620"/>
                    </a:cubicBezTo>
                    <a:cubicBezTo>
                      <a:pt x="108" y="3596"/>
                      <a:pt x="1" y="3465"/>
                      <a:pt x="13" y="3322"/>
                    </a:cubicBezTo>
                    <a:cubicBezTo>
                      <a:pt x="13" y="3322"/>
                      <a:pt x="13" y="3274"/>
                      <a:pt x="24" y="3239"/>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4" name="Google Shape;3514;p27"/>
              <p:cNvSpPr/>
              <p:nvPr/>
            </p:nvSpPr>
            <p:spPr>
              <a:xfrm>
                <a:off x="6453225" y="2638850"/>
                <a:ext cx="98250" cy="98250"/>
              </a:xfrm>
              <a:custGeom>
                <a:avLst/>
                <a:gdLst/>
                <a:ahLst/>
                <a:cxnLst/>
                <a:rect l="l" t="t" r="r" b="b"/>
                <a:pathLst>
                  <a:path w="3930" h="3930" extrusionOk="0">
                    <a:moveTo>
                      <a:pt x="3930" y="1965"/>
                    </a:moveTo>
                    <a:cubicBezTo>
                      <a:pt x="3930" y="3060"/>
                      <a:pt x="3049" y="3929"/>
                      <a:pt x="1965" y="3929"/>
                    </a:cubicBezTo>
                    <a:cubicBezTo>
                      <a:pt x="870" y="3929"/>
                      <a:pt x="1" y="3060"/>
                      <a:pt x="1" y="1965"/>
                    </a:cubicBezTo>
                    <a:cubicBezTo>
                      <a:pt x="1" y="881"/>
                      <a:pt x="870" y="0"/>
                      <a:pt x="1965" y="0"/>
                    </a:cubicBezTo>
                    <a:cubicBezTo>
                      <a:pt x="3049" y="0"/>
                      <a:pt x="3930" y="870"/>
                      <a:pt x="3930" y="1965"/>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515" name="Google Shape;3515;p27"/>
          <p:cNvGrpSpPr/>
          <p:nvPr/>
        </p:nvGrpSpPr>
        <p:grpSpPr>
          <a:xfrm rot="-552283">
            <a:off x="8375332" y="4183785"/>
            <a:ext cx="506136" cy="482091"/>
            <a:chOff x="6141575" y="2318875"/>
            <a:chExt cx="720950" cy="686700"/>
          </a:xfrm>
        </p:grpSpPr>
        <p:sp>
          <p:nvSpPr>
            <p:cNvPr id="3516" name="Google Shape;3516;p27"/>
            <p:cNvSpPr/>
            <p:nvPr/>
          </p:nvSpPr>
          <p:spPr>
            <a:xfrm>
              <a:off x="6338625" y="2318875"/>
              <a:ext cx="327750" cy="311950"/>
            </a:xfrm>
            <a:custGeom>
              <a:avLst/>
              <a:gdLst/>
              <a:ahLst/>
              <a:cxnLst/>
              <a:rect l="l" t="t" r="r" b="b"/>
              <a:pathLst>
                <a:path w="13110" h="12478" extrusionOk="0">
                  <a:moveTo>
                    <a:pt x="7406" y="12478"/>
                  </a:moveTo>
                  <a:lnTo>
                    <a:pt x="8359" y="12478"/>
                  </a:lnTo>
                  <a:cubicBezTo>
                    <a:pt x="13110" y="7620"/>
                    <a:pt x="11312" y="3977"/>
                    <a:pt x="9073" y="3132"/>
                  </a:cubicBezTo>
                  <a:cubicBezTo>
                    <a:pt x="8764" y="1179"/>
                    <a:pt x="7835" y="0"/>
                    <a:pt x="6549" y="0"/>
                  </a:cubicBezTo>
                  <a:cubicBezTo>
                    <a:pt x="5251" y="0"/>
                    <a:pt x="4311" y="1167"/>
                    <a:pt x="4013" y="3132"/>
                  </a:cubicBezTo>
                  <a:cubicBezTo>
                    <a:pt x="1799" y="3977"/>
                    <a:pt x="1" y="7620"/>
                    <a:pt x="4728" y="12478"/>
                  </a:cubicBezTo>
                  <a:lnTo>
                    <a:pt x="5680" y="12478"/>
                  </a:ln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7" name="Google Shape;3517;p27"/>
            <p:cNvSpPr/>
            <p:nvPr/>
          </p:nvSpPr>
          <p:spPr>
            <a:xfrm>
              <a:off x="6406500" y="2423950"/>
              <a:ext cx="191125" cy="181575"/>
            </a:xfrm>
            <a:custGeom>
              <a:avLst/>
              <a:gdLst/>
              <a:ahLst/>
              <a:cxnLst/>
              <a:rect l="l" t="t" r="r" b="b"/>
              <a:pathLst>
                <a:path w="7645" h="7263" extrusionOk="0">
                  <a:moveTo>
                    <a:pt x="4322" y="7263"/>
                  </a:moveTo>
                  <a:lnTo>
                    <a:pt x="4870" y="7263"/>
                  </a:lnTo>
                  <a:cubicBezTo>
                    <a:pt x="7644" y="4429"/>
                    <a:pt x="6585" y="2310"/>
                    <a:pt x="5287" y="1810"/>
                  </a:cubicBezTo>
                  <a:cubicBezTo>
                    <a:pt x="5108" y="667"/>
                    <a:pt x="4572" y="0"/>
                    <a:pt x="3810" y="0"/>
                  </a:cubicBezTo>
                  <a:cubicBezTo>
                    <a:pt x="3060" y="0"/>
                    <a:pt x="2513" y="667"/>
                    <a:pt x="2334" y="1810"/>
                  </a:cubicBezTo>
                  <a:cubicBezTo>
                    <a:pt x="1048" y="2310"/>
                    <a:pt x="0" y="4429"/>
                    <a:pt x="2751" y="7263"/>
                  </a:cubicBezTo>
                  <a:lnTo>
                    <a:pt x="3310" y="7263"/>
                  </a:lnTo>
                  <a:close/>
                </a:path>
              </a:pathLst>
            </a:custGeom>
            <a:solidFill>
              <a:srgbClr val="FFC9C8"/>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8" name="Google Shape;3518;p27"/>
            <p:cNvSpPr/>
            <p:nvPr/>
          </p:nvSpPr>
          <p:spPr>
            <a:xfrm>
              <a:off x="6141575" y="2476325"/>
              <a:ext cx="320600" cy="311675"/>
            </a:xfrm>
            <a:custGeom>
              <a:avLst/>
              <a:gdLst/>
              <a:ahLst/>
              <a:cxnLst/>
              <a:rect l="l" t="t" r="r" b="b"/>
              <a:pathLst>
                <a:path w="12824" h="12467" extrusionOk="0">
                  <a:moveTo>
                    <a:pt x="12526" y="6918"/>
                  </a:moveTo>
                  <a:lnTo>
                    <a:pt x="12824" y="6013"/>
                  </a:lnTo>
                  <a:cubicBezTo>
                    <a:pt x="9681" y="1"/>
                    <a:pt x="5644" y="596"/>
                    <a:pt x="4156" y="2441"/>
                  </a:cubicBezTo>
                  <a:cubicBezTo>
                    <a:pt x="2203" y="2132"/>
                    <a:pt x="810" y="2644"/>
                    <a:pt x="406" y="3882"/>
                  </a:cubicBezTo>
                  <a:cubicBezTo>
                    <a:pt x="1" y="5132"/>
                    <a:pt x="822" y="6359"/>
                    <a:pt x="2596" y="7263"/>
                  </a:cubicBezTo>
                  <a:cubicBezTo>
                    <a:pt x="2715" y="9633"/>
                    <a:pt x="5632" y="12466"/>
                    <a:pt x="11705" y="9466"/>
                  </a:cubicBezTo>
                  <a:lnTo>
                    <a:pt x="12002" y="8561"/>
                  </a:ln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9" name="Google Shape;3519;p27"/>
            <p:cNvSpPr/>
            <p:nvPr/>
          </p:nvSpPr>
          <p:spPr>
            <a:xfrm>
              <a:off x="6245475" y="2549550"/>
              <a:ext cx="186950" cy="181600"/>
            </a:xfrm>
            <a:custGeom>
              <a:avLst/>
              <a:gdLst/>
              <a:ahLst/>
              <a:cxnLst/>
              <a:rect l="l" t="t" r="r" b="b"/>
              <a:pathLst>
                <a:path w="7478" h="7264" extrusionOk="0">
                  <a:moveTo>
                    <a:pt x="7299" y="4025"/>
                  </a:moveTo>
                  <a:lnTo>
                    <a:pt x="7477" y="3501"/>
                  </a:lnTo>
                  <a:cubicBezTo>
                    <a:pt x="5644" y="1"/>
                    <a:pt x="3286" y="346"/>
                    <a:pt x="2429" y="1417"/>
                  </a:cubicBezTo>
                  <a:cubicBezTo>
                    <a:pt x="1286" y="1239"/>
                    <a:pt x="476" y="1536"/>
                    <a:pt x="238" y="2263"/>
                  </a:cubicBezTo>
                  <a:cubicBezTo>
                    <a:pt x="0" y="2989"/>
                    <a:pt x="476" y="3715"/>
                    <a:pt x="1500" y="4227"/>
                  </a:cubicBezTo>
                  <a:cubicBezTo>
                    <a:pt x="1584" y="5620"/>
                    <a:pt x="3274" y="7263"/>
                    <a:pt x="6799" y="5513"/>
                  </a:cubicBezTo>
                  <a:lnTo>
                    <a:pt x="6965" y="4989"/>
                  </a:lnTo>
                  <a:close/>
                </a:path>
              </a:pathLst>
            </a:custGeom>
            <a:solidFill>
              <a:srgbClr val="FFC9C8"/>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0" name="Google Shape;3520;p27"/>
            <p:cNvSpPr/>
            <p:nvPr/>
          </p:nvSpPr>
          <p:spPr>
            <a:xfrm>
              <a:off x="6247250" y="2707000"/>
              <a:ext cx="282800" cy="298575"/>
            </a:xfrm>
            <a:custGeom>
              <a:avLst/>
              <a:gdLst/>
              <a:ahLst/>
              <a:cxnLst/>
              <a:rect l="l" t="t" r="r" b="b"/>
              <a:pathLst>
                <a:path w="11312" h="11943" extrusionOk="0">
                  <a:moveTo>
                    <a:pt x="8156" y="549"/>
                  </a:moveTo>
                  <a:lnTo>
                    <a:pt x="7382" y="1"/>
                  </a:lnTo>
                  <a:cubicBezTo>
                    <a:pt x="703" y="1132"/>
                    <a:pt x="1" y="5156"/>
                    <a:pt x="1310" y="7145"/>
                  </a:cubicBezTo>
                  <a:cubicBezTo>
                    <a:pt x="417" y="8895"/>
                    <a:pt x="477" y="10383"/>
                    <a:pt x="1536" y="11169"/>
                  </a:cubicBezTo>
                  <a:cubicBezTo>
                    <a:pt x="2596" y="11943"/>
                    <a:pt x="4025" y="11538"/>
                    <a:pt x="5418" y="10133"/>
                  </a:cubicBezTo>
                  <a:cubicBezTo>
                    <a:pt x="7716" y="10764"/>
                    <a:pt x="11311" y="8859"/>
                    <a:pt x="10335" y="2156"/>
                  </a:cubicBezTo>
                  <a:lnTo>
                    <a:pt x="9561" y="1596"/>
                  </a:ln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1" name="Google Shape;3521;p27"/>
            <p:cNvSpPr/>
            <p:nvPr/>
          </p:nvSpPr>
          <p:spPr>
            <a:xfrm>
              <a:off x="6324650" y="2738550"/>
              <a:ext cx="164925" cy="173575"/>
            </a:xfrm>
            <a:custGeom>
              <a:avLst/>
              <a:gdLst/>
              <a:ahLst/>
              <a:cxnLst/>
              <a:rect l="l" t="t" r="r" b="b"/>
              <a:pathLst>
                <a:path w="6597" h="6943" extrusionOk="0">
                  <a:moveTo>
                    <a:pt x="4751" y="334"/>
                  </a:moveTo>
                  <a:lnTo>
                    <a:pt x="4310" y="1"/>
                  </a:lnTo>
                  <a:cubicBezTo>
                    <a:pt x="405" y="656"/>
                    <a:pt x="0" y="3001"/>
                    <a:pt x="762" y="4156"/>
                  </a:cubicBezTo>
                  <a:cubicBezTo>
                    <a:pt x="238" y="5180"/>
                    <a:pt x="274" y="6049"/>
                    <a:pt x="893" y="6490"/>
                  </a:cubicBezTo>
                  <a:cubicBezTo>
                    <a:pt x="1512" y="6942"/>
                    <a:pt x="2346" y="6704"/>
                    <a:pt x="3155" y="5895"/>
                  </a:cubicBezTo>
                  <a:cubicBezTo>
                    <a:pt x="4501" y="6252"/>
                    <a:pt x="6596" y="5156"/>
                    <a:pt x="6013" y="1251"/>
                  </a:cubicBezTo>
                  <a:lnTo>
                    <a:pt x="5572" y="930"/>
                  </a:lnTo>
                  <a:close/>
                </a:path>
              </a:pathLst>
            </a:custGeom>
            <a:solidFill>
              <a:srgbClr val="FFC9C8"/>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2" name="Google Shape;3522;p27"/>
            <p:cNvSpPr/>
            <p:nvPr/>
          </p:nvSpPr>
          <p:spPr>
            <a:xfrm>
              <a:off x="6474075" y="2706425"/>
              <a:ext cx="282200" cy="297975"/>
            </a:xfrm>
            <a:custGeom>
              <a:avLst/>
              <a:gdLst/>
              <a:ahLst/>
              <a:cxnLst/>
              <a:rect l="l" t="t" r="r" b="b"/>
              <a:pathLst>
                <a:path w="11288" h="11919" extrusionOk="0">
                  <a:moveTo>
                    <a:pt x="1750" y="1584"/>
                  </a:moveTo>
                  <a:lnTo>
                    <a:pt x="976" y="2143"/>
                  </a:lnTo>
                  <a:cubicBezTo>
                    <a:pt x="0" y="8846"/>
                    <a:pt x="3596" y="10740"/>
                    <a:pt x="5894" y="10120"/>
                  </a:cubicBezTo>
                  <a:cubicBezTo>
                    <a:pt x="7287" y="11513"/>
                    <a:pt x="8715" y="11918"/>
                    <a:pt x="9775" y="11144"/>
                  </a:cubicBezTo>
                  <a:cubicBezTo>
                    <a:pt x="10823" y="10370"/>
                    <a:pt x="10894" y="8894"/>
                    <a:pt x="10001" y="7120"/>
                  </a:cubicBezTo>
                  <a:cubicBezTo>
                    <a:pt x="11287" y="5144"/>
                    <a:pt x="10609" y="1131"/>
                    <a:pt x="3929" y="0"/>
                  </a:cubicBezTo>
                  <a:lnTo>
                    <a:pt x="3155" y="548"/>
                  </a:ln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3" name="Google Shape;3523;p27"/>
            <p:cNvSpPr/>
            <p:nvPr/>
          </p:nvSpPr>
          <p:spPr>
            <a:xfrm>
              <a:off x="6514550" y="2738550"/>
              <a:ext cx="164925" cy="173575"/>
            </a:xfrm>
            <a:custGeom>
              <a:avLst/>
              <a:gdLst/>
              <a:ahLst/>
              <a:cxnLst/>
              <a:rect l="l" t="t" r="r" b="b"/>
              <a:pathLst>
                <a:path w="6597" h="6943" extrusionOk="0">
                  <a:moveTo>
                    <a:pt x="1024" y="930"/>
                  </a:moveTo>
                  <a:lnTo>
                    <a:pt x="584" y="1251"/>
                  </a:lnTo>
                  <a:cubicBezTo>
                    <a:pt x="0" y="5168"/>
                    <a:pt x="2096" y="6276"/>
                    <a:pt x="3441" y="5895"/>
                  </a:cubicBezTo>
                  <a:cubicBezTo>
                    <a:pt x="4251" y="6716"/>
                    <a:pt x="5084" y="6942"/>
                    <a:pt x="5703" y="6490"/>
                  </a:cubicBezTo>
                  <a:cubicBezTo>
                    <a:pt x="6311" y="6049"/>
                    <a:pt x="6358" y="5180"/>
                    <a:pt x="5834" y="4156"/>
                  </a:cubicBezTo>
                  <a:cubicBezTo>
                    <a:pt x="6596" y="3001"/>
                    <a:pt x="6192" y="656"/>
                    <a:pt x="2286" y="1"/>
                  </a:cubicBezTo>
                  <a:lnTo>
                    <a:pt x="1846" y="334"/>
                  </a:lnTo>
                  <a:close/>
                </a:path>
              </a:pathLst>
            </a:custGeom>
            <a:solidFill>
              <a:srgbClr val="FFC9C8"/>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4" name="Google Shape;3524;p27"/>
            <p:cNvSpPr/>
            <p:nvPr/>
          </p:nvSpPr>
          <p:spPr>
            <a:xfrm>
              <a:off x="6541925" y="2476625"/>
              <a:ext cx="320600" cy="311975"/>
            </a:xfrm>
            <a:custGeom>
              <a:avLst/>
              <a:gdLst/>
              <a:ahLst/>
              <a:cxnLst/>
              <a:rect l="l" t="t" r="r" b="b"/>
              <a:pathLst>
                <a:path w="12824" h="12479" extrusionOk="0">
                  <a:moveTo>
                    <a:pt x="822" y="8561"/>
                  </a:moveTo>
                  <a:lnTo>
                    <a:pt x="1120" y="9466"/>
                  </a:lnTo>
                  <a:cubicBezTo>
                    <a:pt x="7192" y="12478"/>
                    <a:pt x="10109" y="9633"/>
                    <a:pt x="10228" y="7263"/>
                  </a:cubicBezTo>
                  <a:cubicBezTo>
                    <a:pt x="12002" y="6370"/>
                    <a:pt x="12824" y="5144"/>
                    <a:pt x="12419" y="3894"/>
                  </a:cubicBezTo>
                  <a:cubicBezTo>
                    <a:pt x="12014" y="2644"/>
                    <a:pt x="10621" y="2132"/>
                    <a:pt x="8668" y="2441"/>
                  </a:cubicBezTo>
                  <a:cubicBezTo>
                    <a:pt x="7180" y="596"/>
                    <a:pt x="3144" y="0"/>
                    <a:pt x="1" y="6013"/>
                  </a:cubicBezTo>
                  <a:lnTo>
                    <a:pt x="298" y="6930"/>
                  </a:ln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5" name="Google Shape;3525;p27"/>
            <p:cNvSpPr/>
            <p:nvPr/>
          </p:nvSpPr>
          <p:spPr>
            <a:xfrm>
              <a:off x="6571400" y="2549550"/>
              <a:ext cx="186650" cy="181600"/>
            </a:xfrm>
            <a:custGeom>
              <a:avLst/>
              <a:gdLst/>
              <a:ahLst/>
              <a:cxnLst/>
              <a:rect l="l" t="t" r="r" b="b"/>
              <a:pathLst>
                <a:path w="7466" h="7264" extrusionOk="0">
                  <a:moveTo>
                    <a:pt x="512" y="4989"/>
                  </a:moveTo>
                  <a:lnTo>
                    <a:pt x="667" y="5513"/>
                  </a:lnTo>
                  <a:cubicBezTo>
                    <a:pt x="4215" y="7263"/>
                    <a:pt x="5906" y="5620"/>
                    <a:pt x="5965" y="4227"/>
                  </a:cubicBezTo>
                  <a:cubicBezTo>
                    <a:pt x="7001" y="3715"/>
                    <a:pt x="7466" y="2989"/>
                    <a:pt x="7228" y="2263"/>
                  </a:cubicBezTo>
                  <a:cubicBezTo>
                    <a:pt x="7001" y="1536"/>
                    <a:pt x="6192" y="1239"/>
                    <a:pt x="5049" y="1417"/>
                  </a:cubicBezTo>
                  <a:cubicBezTo>
                    <a:pt x="4180" y="346"/>
                    <a:pt x="1834" y="1"/>
                    <a:pt x="0" y="3501"/>
                  </a:cubicBezTo>
                  <a:lnTo>
                    <a:pt x="167" y="4025"/>
                  </a:lnTo>
                  <a:close/>
                </a:path>
              </a:pathLst>
            </a:custGeom>
            <a:solidFill>
              <a:srgbClr val="FFC9C8"/>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6" name="Google Shape;3526;p27"/>
            <p:cNvSpPr/>
            <p:nvPr/>
          </p:nvSpPr>
          <p:spPr>
            <a:xfrm>
              <a:off x="6400550" y="2585875"/>
              <a:ext cx="203325" cy="203900"/>
            </a:xfrm>
            <a:custGeom>
              <a:avLst/>
              <a:gdLst/>
              <a:ahLst/>
              <a:cxnLst/>
              <a:rect l="l" t="t" r="r" b="b"/>
              <a:pathLst>
                <a:path w="8133" h="8156" extrusionOk="0">
                  <a:moveTo>
                    <a:pt x="8132" y="4072"/>
                  </a:moveTo>
                  <a:cubicBezTo>
                    <a:pt x="8132" y="6322"/>
                    <a:pt x="6311" y="8156"/>
                    <a:pt x="4072" y="8156"/>
                  </a:cubicBezTo>
                  <a:cubicBezTo>
                    <a:pt x="1822" y="8156"/>
                    <a:pt x="0" y="6334"/>
                    <a:pt x="0" y="4072"/>
                  </a:cubicBezTo>
                  <a:cubicBezTo>
                    <a:pt x="0" y="1822"/>
                    <a:pt x="1822" y="0"/>
                    <a:pt x="4072" y="0"/>
                  </a:cubicBezTo>
                  <a:cubicBezTo>
                    <a:pt x="6311" y="0"/>
                    <a:pt x="8132" y="1822"/>
                    <a:pt x="8132" y="4072"/>
                  </a:cubicBezTo>
                  <a:close/>
                </a:path>
              </a:pathLst>
            </a:custGeom>
            <a:solidFill>
              <a:schemeClr val="accent3"/>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27" name="Google Shape;3527;p27"/>
            <p:cNvGrpSpPr/>
            <p:nvPr/>
          </p:nvGrpSpPr>
          <p:grpSpPr>
            <a:xfrm>
              <a:off x="6385650" y="2571275"/>
              <a:ext cx="232800" cy="232800"/>
              <a:chOff x="6385650" y="2571275"/>
              <a:chExt cx="232800" cy="232800"/>
            </a:xfrm>
          </p:grpSpPr>
          <p:sp>
            <p:nvSpPr>
              <p:cNvPr id="3528" name="Google Shape;3528;p27"/>
              <p:cNvSpPr/>
              <p:nvPr/>
            </p:nvSpPr>
            <p:spPr>
              <a:xfrm>
                <a:off x="6493425" y="2571275"/>
                <a:ext cx="16975" cy="94975"/>
              </a:xfrm>
              <a:custGeom>
                <a:avLst/>
                <a:gdLst/>
                <a:ahLst/>
                <a:cxnLst/>
                <a:rect l="l" t="t" r="r" b="b"/>
                <a:pathLst>
                  <a:path w="679" h="3799" extrusionOk="0">
                    <a:moveTo>
                      <a:pt x="83" y="3453"/>
                    </a:moveTo>
                    <a:cubicBezTo>
                      <a:pt x="83" y="3453"/>
                      <a:pt x="119" y="3275"/>
                      <a:pt x="143" y="3001"/>
                    </a:cubicBezTo>
                    <a:cubicBezTo>
                      <a:pt x="179" y="2739"/>
                      <a:pt x="202" y="2370"/>
                      <a:pt x="238" y="2013"/>
                    </a:cubicBezTo>
                    <a:cubicBezTo>
                      <a:pt x="250" y="1656"/>
                      <a:pt x="262" y="1275"/>
                      <a:pt x="262" y="1013"/>
                    </a:cubicBezTo>
                    <a:cubicBezTo>
                      <a:pt x="262" y="882"/>
                      <a:pt x="238" y="763"/>
                      <a:pt x="191" y="679"/>
                    </a:cubicBezTo>
                    <a:cubicBezTo>
                      <a:pt x="143" y="608"/>
                      <a:pt x="119" y="560"/>
                      <a:pt x="119" y="560"/>
                    </a:cubicBezTo>
                    <a:cubicBezTo>
                      <a:pt x="0" y="441"/>
                      <a:pt x="0" y="239"/>
                      <a:pt x="119" y="120"/>
                    </a:cubicBezTo>
                    <a:cubicBezTo>
                      <a:pt x="238" y="1"/>
                      <a:pt x="441" y="1"/>
                      <a:pt x="560" y="120"/>
                    </a:cubicBezTo>
                    <a:cubicBezTo>
                      <a:pt x="679" y="239"/>
                      <a:pt x="679" y="441"/>
                      <a:pt x="560" y="560"/>
                    </a:cubicBezTo>
                    <a:cubicBezTo>
                      <a:pt x="560" y="560"/>
                      <a:pt x="512" y="608"/>
                      <a:pt x="476" y="679"/>
                    </a:cubicBezTo>
                    <a:cubicBezTo>
                      <a:pt x="429" y="763"/>
                      <a:pt x="393" y="882"/>
                      <a:pt x="393" y="1013"/>
                    </a:cubicBezTo>
                    <a:cubicBezTo>
                      <a:pt x="393" y="1275"/>
                      <a:pt x="417" y="1632"/>
                      <a:pt x="429" y="2013"/>
                    </a:cubicBezTo>
                    <a:cubicBezTo>
                      <a:pt x="452" y="2370"/>
                      <a:pt x="488" y="2739"/>
                      <a:pt x="512" y="3001"/>
                    </a:cubicBezTo>
                    <a:cubicBezTo>
                      <a:pt x="548" y="3275"/>
                      <a:pt x="572" y="3453"/>
                      <a:pt x="572" y="3453"/>
                    </a:cubicBezTo>
                    <a:cubicBezTo>
                      <a:pt x="607" y="3596"/>
                      <a:pt x="500" y="3739"/>
                      <a:pt x="357" y="3763"/>
                    </a:cubicBezTo>
                    <a:cubicBezTo>
                      <a:pt x="202" y="3799"/>
                      <a:pt x="71" y="3692"/>
                      <a:pt x="36" y="3537"/>
                    </a:cubicBezTo>
                    <a:cubicBezTo>
                      <a:pt x="71" y="3513"/>
                      <a:pt x="71" y="3477"/>
                      <a:pt x="83" y="3453"/>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9" name="Google Shape;3529;p27"/>
              <p:cNvSpPr/>
              <p:nvPr/>
            </p:nvSpPr>
            <p:spPr>
              <a:xfrm>
                <a:off x="6459475" y="2576050"/>
                <a:ext cx="41400" cy="93175"/>
              </a:xfrm>
              <a:custGeom>
                <a:avLst/>
                <a:gdLst/>
                <a:ahLst/>
                <a:cxnLst/>
                <a:rect l="l" t="t" r="r" b="b"/>
                <a:pathLst>
                  <a:path w="1656" h="3727" extrusionOk="0">
                    <a:moveTo>
                      <a:pt x="1072" y="3393"/>
                    </a:moveTo>
                    <a:lnTo>
                      <a:pt x="1001" y="2953"/>
                    </a:lnTo>
                    <a:cubicBezTo>
                      <a:pt x="953" y="2679"/>
                      <a:pt x="858" y="2322"/>
                      <a:pt x="775" y="1977"/>
                    </a:cubicBezTo>
                    <a:cubicBezTo>
                      <a:pt x="679" y="1619"/>
                      <a:pt x="584" y="1286"/>
                      <a:pt x="501" y="1024"/>
                    </a:cubicBezTo>
                    <a:cubicBezTo>
                      <a:pt x="465" y="893"/>
                      <a:pt x="406" y="810"/>
                      <a:pt x="346" y="750"/>
                    </a:cubicBezTo>
                    <a:cubicBezTo>
                      <a:pt x="286" y="691"/>
                      <a:pt x="227" y="655"/>
                      <a:pt x="227" y="655"/>
                    </a:cubicBezTo>
                    <a:cubicBezTo>
                      <a:pt x="72" y="584"/>
                      <a:pt x="1" y="393"/>
                      <a:pt x="84" y="226"/>
                    </a:cubicBezTo>
                    <a:cubicBezTo>
                      <a:pt x="167" y="72"/>
                      <a:pt x="358" y="0"/>
                      <a:pt x="525" y="95"/>
                    </a:cubicBezTo>
                    <a:cubicBezTo>
                      <a:pt x="667" y="167"/>
                      <a:pt x="727" y="357"/>
                      <a:pt x="656" y="524"/>
                    </a:cubicBezTo>
                    <a:cubicBezTo>
                      <a:pt x="656" y="524"/>
                      <a:pt x="620" y="584"/>
                      <a:pt x="608" y="667"/>
                    </a:cubicBezTo>
                    <a:cubicBezTo>
                      <a:pt x="596" y="762"/>
                      <a:pt x="596" y="881"/>
                      <a:pt x="644" y="1000"/>
                    </a:cubicBezTo>
                    <a:cubicBezTo>
                      <a:pt x="727" y="1250"/>
                      <a:pt x="846" y="1596"/>
                      <a:pt x="977" y="1941"/>
                    </a:cubicBezTo>
                    <a:cubicBezTo>
                      <a:pt x="1120" y="2274"/>
                      <a:pt x="1251" y="2608"/>
                      <a:pt x="1370" y="2858"/>
                    </a:cubicBezTo>
                    <a:cubicBezTo>
                      <a:pt x="1489" y="3108"/>
                      <a:pt x="1572" y="3274"/>
                      <a:pt x="1572" y="3274"/>
                    </a:cubicBezTo>
                    <a:cubicBezTo>
                      <a:pt x="1656" y="3405"/>
                      <a:pt x="1608" y="3572"/>
                      <a:pt x="1477" y="3643"/>
                    </a:cubicBezTo>
                    <a:cubicBezTo>
                      <a:pt x="1334" y="3727"/>
                      <a:pt x="1179" y="3679"/>
                      <a:pt x="1096" y="3548"/>
                    </a:cubicBezTo>
                    <a:cubicBezTo>
                      <a:pt x="1084" y="3465"/>
                      <a:pt x="1084" y="3441"/>
                      <a:pt x="1072" y="3393"/>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0" name="Google Shape;3530;p27"/>
              <p:cNvSpPr/>
              <p:nvPr/>
            </p:nvSpPr>
            <p:spPr>
              <a:xfrm>
                <a:off x="6429725" y="2591225"/>
                <a:ext cx="62525" cy="80975"/>
              </a:xfrm>
              <a:custGeom>
                <a:avLst/>
                <a:gdLst/>
                <a:ahLst/>
                <a:cxnLst/>
                <a:rect l="l" t="t" r="r" b="b"/>
                <a:pathLst>
                  <a:path w="2501" h="3239" extrusionOk="0">
                    <a:moveTo>
                      <a:pt x="1965" y="3036"/>
                    </a:moveTo>
                    <a:cubicBezTo>
                      <a:pt x="1965" y="3036"/>
                      <a:pt x="1893" y="2882"/>
                      <a:pt x="1750" y="2644"/>
                    </a:cubicBezTo>
                    <a:cubicBezTo>
                      <a:pt x="1619" y="2405"/>
                      <a:pt x="1441" y="2084"/>
                      <a:pt x="1238" y="1774"/>
                    </a:cubicBezTo>
                    <a:cubicBezTo>
                      <a:pt x="1036" y="1465"/>
                      <a:pt x="834" y="1179"/>
                      <a:pt x="679" y="953"/>
                    </a:cubicBezTo>
                    <a:cubicBezTo>
                      <a:pt x="607" y="834"/>
                      <a:pt x="524" y="774"/>
                      <a:pt x="429" y="739"/>
                    </a:cubicBezTo>
                    <a:cubicBezTo>
                      <a:pt x="357" y="691"/>
                      <a:pt x="298" y="679"/>
                      <a:pt x="298" y="679"/>
                    </a:cubicBezTo>
                    <a:cubicBezTo>
                      <a:pt x="119" y="643"/>
                      <a:pt x="0" y="477"/>
                      <a:pt x="24" y="298"/>
                    </a:cubicBezTo>
                    <a:cubicBezTo>
                      <a:pt x="60" y="119"/>
                      <a:pt x="214" y="0"/>
                      <a:pt x="393" y="36"/>
                    </a:cubicBezTo>
                    <a:cubicBezTo>
                      <a:pt x="572" y="60"/>
                      <a:pt x="679" y="227"/>
                      <a:pt x="667" y="393"/>
                    </a:cubicBezTo>
                    <a:cubicBezTo>
                      <a:pt x="667" y="393"/>
                      <a:pt x="655" y="453"/>
                      <a:pt x="667" y="536"/>
                    </a:cubicBezTo>
                    <a:cubicBezTo>
                      <a:pt x="679" y="631"/>
                      <a:pt x="726" y="739"/>
                      <a:pt x="798" y="858"/>
                    </a:cubicBezTo>
                    <a:cubicBezTo>
                      <a:pt x="964" y="1060"/>
                      <a:pt x="1191" y="1358"/>
                      <a:pt x="1405" y="1643"/>
                    </a:cubicBezTo>
                    <a:cubicBezTo>
                      <a:pt x="1643" y="1929"/>
                      <a:pt x="1869" y="2191"/>
                      <a:pt x="2060" y="2405"/>
                    </a:cubicBezTo>
                    <a:cubicBezTo>
                      <a:pt x="2250" y="2596"/>
                      <a:pt x="2381" y="2727"/>
                      <a:pt x="2381" y="2727"/>
                    </a:cubicBezTo>
                    <a:cubicBezTo>
                      <a:pt x="2477" y="2834"/>
                      <a:pt x="2500" y="3001"/>
                      <a:pt x="2393" y="3120"/>
                    </a:cubicBezTo>
                    <a:cubicBezTo>
                      <a:pt x="2286" y="3215"/>
                      <a:pt x="2119" y="3239"/>
                      <a:pt x="2000" y="3132"/>
                    </a:cubicBezTo>
                    <a:cubicBezTo>
                      <a:pt x="2012" y="3096"/>
                      <a:pt x="1977" y="3072"/>
                      <a:pt x="1965" y="3036"/>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1" name="Google Shape;3531;p27"/>
              <p:cNvSpPr/>
              <p:nvPr/>
            </p:nvSpPr>
            <p:spPr>
              <a:xfrm>
                <a:off x="6405900" y="2616225"/>
                <a:ext cx="80400" cy="62525"/>
              </a:xfrm>
              <a:custGeom>
                <a:avLst/>
                <a:gdLst/>
                <a:ahLst/>
                <a:cxnLst/>
                <a:rect l="l" t="t" r="r" b="b"/>
                <a:pathLst>
                  <a:path w="3216" h="2501" extrusionOk="0">
                    <a:moveTo>
                      <a:pt x="2727" y="2370"/>
                    </a:moveTo>
                    <a:cubicBezTo>
                      <a:pt x="2727" y="2370"/>
                      <a:pt x="2608" y="2239"/>
                      <a:pt x="2394" y="2060"/>
                    </a:cubicBezTo>
                    <a:cubicBezTo>
                      <a:pt x="2203" y="1858"/>
                      <a:pt x="1917" y="1620"/>
                      <a:pt x="1632" y="1405"/>
                    </a:cubicBezTo>
                    <a:cubicBezTo>
                      <a:pt x="1358" y="1179"/>
                      <a:pt x="1072" y="953"/>
                      <a:pt x="846" y="786"/>
                    </a:cubicBezTo>
                    <a:cubicBezTo>
                      <a:pt x="739" y="703"/>
                      <a:pt x="620" y="667"/>
                      <a:pt x="536" y="655"/>
                    </a:cubicBezTo>
                    <a:cubicBezTo>
                      <a:pt x="441" y="643"/>
                      <a:pt x="382" y="655"/>
                      <a:pt x="382" y="655"/>
                    </a:cubicBezTo>
                    <a:cubicBezTo>
                      <a:pt x="203" y="691"/>
                      <a:pt x="48" y="572"/>
                      <a:pt x="24" y="393"/>
                    </a:cubicBezTo>
                    <a:cubicBezTo>
                      <a:pt x="1" y="215"/>
                      <a:pt x="120" y="48"/>
                      <a:pt x="298" y="36"/>
                    </a:cubicBezTo>
                    <a:cubicBezTo>
                      <a:pt x="477" y="1"/>
                      <a:pt x="620" y="120"/>
                      <a:pt x="655" y="298"/>
                    </a:cubicBezTo>
                    <a:cubicBezTo>
                      <a:pt x="655" y="298"/>
                      <a:pt x="667" y="358"/>
                      <a:pt x="715" y="429"/>
                    </a:cubicBezTo>
                    <a:cubicBezTo>
                      <a:pt x="763" y="512"/>
                      <a:pt x="834" y="596"/>
                      <a:pt x="941" y="691"/>
                    </a:cubicBezTo>
                    <a:cubicBezTo>
                      <a:pt x="1155" y="834"/>
                      <a:pt x="1453" y="1048"/>
                      <a:pt x="1751" y="1239"/>
                    </a:cubicBezTo>
                    <a:cubicBezTo>
                      <a:pt x="2072" y="1429"/>
                      <a:pt x="2370" y="1620"/>
                      <a:pt x="2620" y="1739"/>
                    </a:cubicBezTo>
                    <a:cubicBezTo>
                      <a:pt x="2858" y="1870"/>
                      <a:pt x="3025" y="1953"/>
                      <a:pt x="3025" y="1953"/>
                    </a:cubicBezTo>
                    <a:cubicBezTo>
                      <a:pt x="3156" y="2013"/>
                      <a:pt x="3215" y="2167"/>
                      <a:pt x="3156" y="2310"/>
                    </a:cubicBezTo>
                    <a:cubicBezTo>
                      <a:pt x="3096" y="2441"/>
                      <a:pt x="2930" y="2501"/>
                      <a:pt x="2799" y="2441"/>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2" name="Google Shape;3532;p27"/>
              <p:cNvSpPr/>
              <p:nvPr/>
            </p:nvSpPr>
            <p:spPr>
              <a:xfrm>
                <a:off x="6390125" y="2645400"/>
                <a:ext cx="91400" cy="40200"/>
              </a:xfrm>
              <a:custGeom>
                <a:avLst/>
                <a:gdLst/>
                <a:ahLst/>
                <a:cxnLst/>
                <a:rect l="l" t="t" r="r" b="b"/>
                <a:pathLst>
                  <a:path w="3656" h="1608" extrusionOk="0">
                    <a:moveTo>
                      <a:pt x="3251" y="1572"/>
                    </a:moveTo>
                    <a:cubicBezTo>
                      <a:pt x="3251" y="1572"/>
                      <a:pt x="3084" y="1489"/>
                      <a:pt x="2846" y="1370"/>
                    </a:cubicBezTo>
                    <a:cubicBezTo>
                      <a:pt x="2596" y="1250"/>
                      <a:pt x="2263" y="1108"/>
                      <a:pt x="1929" y="977"/>
                    </a:cubicBezTo>
                    <a:cubicBezTo>
                      <a:pt x="1584" y="846"/>
                      <a:pt x="1239" y="727"/>
                      <a:pt x="989" y="631"/>
                    </a:cubicBezTo>
                    <a:cubicBezTo>
                      <a:pt x="858" y="596"/>
                      <a:pt x="751" y="596"/>
                      <a:pt x="655" y="608"/>
                    </a:cubicBezTo>
                    <a:cubicBezTo>
                      <a:pt x="572" y="619"/>
                      <a:pt x="513" y="655"/>
                      <a:pt x="513" y="655"/>
                    </a:cubicBezTo>
                    <a:cubicBezTo>
                      <a:pt x="346" y="727"/>
                      <a:pt x="167" y="667"/>
                      <a:pt x="72" y="500"/>
                    </a:cubicBezTo>
                    <a:cubicBezTo>
                      <a:pt x="1" y="334"/>
                      <a:pt x="60" y="155"/>
                      <a:pt x="227" y="72"/>
                    </a:cubicBezTo>
                    <a:cubicBezTo>
                      <a:pt x="370" y="0"/>
                      <a:pt x="572" y="60"/>
                      <a:pt x="655" y="203"/>
                    </a:cubicBezTo>
                    <a:cubicBezTo>
                      <a:pt x="655" y="203"/>
                      <a:pt x="691" y="262"/>
                      <a:pt x="751" y="322"/>
                    </a:cubicBezTo>
                    <a:cubicBezTo>
                      <a:pt x="810" y="381"/>
                      <a:pt x="905" y="453"/>
                      <a:pt x="1036" y="488"/>
                    </a:cubicBezTo>
                    <a:cubicBezTo>
                      <a:pt x="1286" y="560"/>
                      <a:pt x="1644" y="667"/>
                      <a:pt x="1989" y="750"/>
                    </a:cubicBezTo>
                    <a:cubicBezTo>
                      <a:pt x="2346" y="846"/>
                      <a:pt x="2679" y="929"/>
                      <a:pt x="2953" y="977"/>
                    </a:cubicBezTo>
                    <a:cubicBezTo>
                      <a:pt x="3215" y="1036"/>
                      <a:pt x="3394" y="1048"/>
                      <a:pt x="3394" y="1048"/>
                    </a:cubicBezTo>
                    <a:cubicBezTo>
                      <a:pt x="3549" y="1072"/>
                      <a:pt x="3656" y="1203"/>
                      <a:pt x="3632" y="1346"/>
                    </a:cubicBezTo>
                    <a:cubicBezTo>
                      <a:pt x="3620" y="1501"/>
                      <a:pt x="3489" y="1608"/>
                      <a:pt x="3334" y="1584"/>
                    </a:cubicBezTo>
                    <a:cubicBezTo>
                      <a:pt x="3310" y="1608"/>
                      <a:pt x="3275" y="1584"/>
                      <a:pt x="3251" y="1572"/>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3" name="Google Shape;3533;p27"/>
              <p:cNvSpPr/>
              <p:nvPr/>
            </p:nvSpPr>
            <p:spPr>
              <a:xfrm>
                <a:off x="6385650" y="2679625"/>
                <a:ext cx="95000" cy="17000"/>
              </a:xfrm>
              <a:custGeom>
                <a:avLst/>
                <a:gdLst/>
                <a:ahLst/>
                <a:cxnLst/>
                <a:rect l="l" t="t" r="r" b="b"/>
                <a:pathLst>
                  <a:path w="3800" h="680" extrusionOk="0">
                    <a:moveTo>
                      <a:pt x="3454" y="596"/>
                    </a:moveTo>
                    <a:cubicBezTo>
                      <a:pt x="3454" y="596"/>
                      <a:pt x="3275" y="560"/>
                      <a:pt x="3013" y="536"/>
                    </a:cubicBezTo>
                    <a:cubicBezTo>
                      <a:pt x="2739" y="501"/>
                      <a:pt x="2370" y="477"/>
                      <a:pt x="2013" y="441"/>
                    </a:cubicBezTo>
                    <a:cubicBezTo>
                      <a:pt x="1656" y="429"/>
                      <a:pt x="1287" y="417"/>
                      <a:pt x="1013" y="417"/>
                    </a:cubicBezTo>
                    <a:cubicBezTo>
                      <a:pt x="882" y="417"/>
                      <a:pt x="763" y="441"/>
                      <a:pt x="692" y="489"/>
                    </a:cubicBezTo>
                    <a:cubicBezTo>
                      <a:pt x="620" y="513"/>
                      <a:pt x="572" y="560"/>
                      <a:pt x="572" y="560"/>
                    </a:cubicBezTo>
                    <a:cubicBezTo>
                      <a:pt x="453" y="679"/>
                      <a:pt x="239" y="679"/>
                      <a:pt x="120" y="560"/>
                    </a:cubicBezTo>
                    <a:cubicBezTo>
                      <a:pt x="1" y="441"/>
                      <a:pt x="1" y="239"/>
                      <a:pt x="120" y="120"/>
                    </a:cubicBezTo>
                    <a:cubicBezTo>
                      <a:pt x="239" y="1"/>
                      <a:pt x="453" y="1"/>
                      <a:pt x="572" y="120"/>
                    </a:cubicBezTo>
                    <a:cubicBezTo>
                      <a:pt x="572" y="120"/>
                      <a:pt x="620" y="155"/>
                      <a:pt x="692" y="203"/>
                    </a:cubicBezTo>
                    <a:cubicBezTo>
                      <a:pt x="763" y="239"/>
                      <a:pt x="882" y="274"/>
                      <a:pt x="1013" y="274"/>
                    </a:cubicBezTo>
                    <a:cubicBezTo>
                      <a:pt x="1287" y="274"/>
                      <a:pt x="1644" y="262"/>
                      <a:pt x="2013" y="251"/>
                    </a:cubicBezTo>
                    <a:cubicBezTo>
                      <a:pt x="2370" y="215"/>
                      <a:pt x="2739" y="191"/>
                      <a:pt x="3013" y="155"/>
                    </a:cubicBezTo>
                    <a:cubicBezTo>
                      <a:pt x="3275" y="132"/>
                      <a:pt x="3454" y="96"/>
                      <a:pt x="3454" y="96"/>
                    </a:cubicBezTo>
                    <a:cubicBezTo>
                      <a:pt x="3609" y="72"/>
                      <a:pt x="3740" y="179"/>
                      <a:pt x="3775" y="310"/>
                    </a:cubicBezTo>
                    <a:cubicBezTo>
                      <a:pt x="3799" y="453"/>
                      <a:pt x="3692" y="596"/>
                      <a:pt x="3549" y="620"/>
                    </a:cubicBezTo>
                    <a:cubicBezTo>
                      <a:pt x="3513" y="596"/>
                      <a:pt x="3489" y="596"/>
                      <a:pt x="3454" y="596"/>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4" name="Google Shape;3534;p27"/>
              <p:cNvSpPr/>
              <p:nvPr/>
            </p:nvSpPr>
            <p:spPr>
              <a:xfrm>
                <a:off x="6390425" y="2688850"/>
                <a:ext cx="93200" cy="41400"/>
              </a:xfrm>
              <a:custGeom>
                <a:avLst/>
                <a:gdLst/>
                <a:ahLst/>
                <a:cxnLst/>
                <a:rect l="l" t="t" r="r" b="b"/>
                <a:pathLst>
                  <a:path w="3728" h="1656" extrusionOk="0">
                    <a:moveTo>
                      <a:pt x="3406" y="584"/>
                    </a:moveTo>
                    <a:lnTo>
                      <a:pt x="2953" y="655"/>
                    </a:lnTo>
                    <a:cubicBezTo>
                      <a:pt x="2691" y="703"/>
                      <a:pt x="2334" y="786"/>
                      <a:pt x="1989" y="882"/>
                    </a:cubicBezTo>
                    <a:cubicBezTo>
                      <a:pt x="1632" y="965"/>
                      <a:pt x="1286" y="1072"/>
                      <a:pt x="1036" y="1144"/>
                    </a:cubicBezTo>
                    <a:cubicBezTo>
                      <a:pt x="893" y="1191"/>
                      <a:pt x="810" y="1251"/>
                      <a:pt x="751" y="1310"/>
                    </a:cubicBezTo>
                    <a:cubicBezTo>
                      <a:pt x="691" y="1370"/>
                      <a:pt x="655" y="1429"/>
                      <a:pt x="655" y="1429"/>
                    </a:cubicBezTo>
                    <a:cubicBezTo>
                      <a:pt x="584" y="1596"/>
                      <a:pt x="393" y="1656"/>
                      <a:pt x="227" y="1560"/>
                    </a:cubicBezTo>
                    <a:cubicBezTo>
                      <a:pt x="84" y="1489"/>
                      <a:pt x="0" y="1298"/>
                      <a:pt x="96" y="1132"/>
                    </a:cubicBezTo>
                    <a:cubicBezTo>
                      <a:pt x="167" y="977"/>
                      <a:pt x="358" y="917"/>
                      <a:pt x="524" y="1001"/>
                    </a:cubicBezTo>
                    <a:cubicBezTo>
                      <a:pt x="524" y="1001"/>
                      <a:pt x="584" y="1025"/>
                      <a:pt x="679" y="1036"/>
                    </a:cubicBezTo>
                    <a:cubicBezTo>
                      <a:pt x="762" y="1060"/>
                      <a:pt x="882" y="1060"/>
                      <a:pt x="1001" y="1013"/>
                    </a:cubicBezTo>
                    <a:cubicBezTo>
                      <a:pt x="1251" y="917"/>
                      <a:pt x="1596" y="798"/>
                      <a:pt x="1941" y="667"/>
                    </a:cubicBezTo>
                    <a:cubicBezTo>
                      <a:pt x="2286" y="536"/>
                      <a:pt x="2608" y="405"/>
                      <a:pt x="2858" y="286"/>
                    </a:cubicBezTo>
                    <a:cubicBezTo>
                      <a:pt x="3120" y="167"/>
                      <a:pt x="3275" y="72"/>
                      <a:pt x="3275" y="72"/>
                    </a:cubicBezTo>
                    <a:cubicBezTo>
                      <a:pt x="3418" y="1"/>
                      <a:pt x="3572" y="48"/>
                      <a:pt x="3656" y="179"/>
                    </a:cubicBezTo>
                    <a:cubicBezTo>
                      <a:pt x="3727" y="310"/>
                      <a:pt x="3679" y="477"/>
                      <a:pt x="3549" y="548"/>
                    </a:cubicBezTo>
                    <a:cubicBezTo>
                      <a:pt x="3477" y="560"/>
                      <a:pt x="3429" y="560"/>
                      <a:pt x="3406" y="584"/>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5" name="Google Shape;3535;p27"/>
              <p:cNvSpPr/>
              <p:nvPr/>
            </p:nvSpPr>
            <p:spPr>
              <a:xfrm>
                <a:off x="6405900" y="2697200"/>
                <a:ext cx="80700" cy="62525"/>
              </a:xfrm>
              <a:custGeom>
                <a:avLst/>
                <a:gdLst/>
                <a:ahLst/>
                <a:cxnLst/>
                <a:rect l="l" t="t" r="r" b="b"/>
                <a:pathLst>
                  <a:path w="3228" h="2501" extrusionOk="0">
                    <a:moveTo>
                      <a:pt x="3037" y="548"/>
                    </a:moveTo>
                    <a:cubicBezTo>
                      <a:pt x="3037" y="548"/>
                      <a:pt x="2870" y="619"/>
                      <a:pt x="2632" y="750"/>
                    </a:cubicBezTo>
                    <a:cubicBezTo>
                      <a:pt x="2394" y="881"/>
                      <a:pt x="2084" y="1060"/>
                      <a:pt x="1775" y="1274"/>
                    </a:cubicBezTo>
                    <a:cubicBezTo>
                      <a:pt x="1453" y="1464"/>
                      <a:pt x="1179" y="1679"/>
                      <a:pt x="953" y="1822"/>
                    </a:cubicBezTo>
                    <a:cubicBezTo>
                      <a:pt x="834" y="1893"/>
                      <a:pt x="774" y="1988"/>
                      <a:pt x="727" y="2072"/>
                    </a:cubicBezTo>
                    <a:cubicBezTo>
                      <a:pt x="679" y="2143"/>
                      <a:pt x="667" y="2203"/>
                      <a:pt x="667" y="2203"/>
                    </a:cubicBezTo>
                    <a:cubicBezTo>
                      <a:pt x="632" y="2393"/>
                      <a:pt x="477" y="2500"/>
                      <a:pt x="298" y="2476"/>
                    </a:cubicBezTo>
                    <a:cubicBezTo>
                      <a:pt x="120" y="2441"/>
                      <a:pt x="1" y="2286"/>
                      <a:pt x="24" y="2107"/>
                    </a:cubicBezTo>
                    <a:cubicBezTo>
                      <a:pt x="60" y="1929"/>
                      <a:pt x="227" y="1822"/>
                      <a:pt x="382" y="1834"/>
                    </a:cubicBezTo>
                    <a:cubicBezTo>
                      <a:pt x="382" y="1834"/>
                      <a:pt x="441" y="1845"/>
                      <a:pt x="536" y="1834"/>
                    </a:cubicBezTo>
                    <a:cubicBezTo>
                      <a:pt x="620" y="1822"/>
                      <a:pt x="727" y="1774"/>
                      <a:pt x="846" y="1703"/>
                    </a:cubicBezTo>
                    <a:cubicBezTo>
                      <a:pt x="1060" y="1536"/>
                      <a:pt x="1358" y="1310"/>
                      <a:pt x="1632" y="1095"/>
                    </a:cubicBezTo>
                    <a:cubicBezTo>
                      <a:pt x="1917" y="869"/>
                      <a:pt x="2191" y="631"/>
                      <a:pt x="2394" y="441"/>
                    </a:cubicBezTo>
                    <a:cubicBezTo>
                      <a:pt x="2608" y="238"/>
                      <a:pt x="2715" y="119"/>
                      <a:pt x="2715" y="119"/>
                    </a:cubicBezTo>
                    <a:cubicBezTo>
                      <a:pt x="2822" y="24"/>
                      <a:pt x="2989" y="0"/>
                      <a:pt x="3108" y="107"/>
                    </a:cubicBezTo>
                    <a:cubicBezTo>
                      <a:pt x="3215" y="214"/>
                      <a:pt x="3227" y="381"/>
                      <a:pt x="3120" y="500"/>
                    </a:cubicBezTo>
                    <a:cubicBezTo>
                      <a:pt x="3084" y="500"/>
                      <a:pt x="3060" y="524"/>
                      <a:pt x="3037" y="548"/>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6" name="Google Shape;3536;p27"/>
              <p:cNvSpPr/>
              <p:nvPr/>
            </p:nvSpPr>
            <p:spPr>
              <a:xfrm>
                <a:off x="6430300" y="2704025"/>
                <a:ext cx="63125" cy="80100"/>
              </a:xfrm>
              <a:custGeom>
                <a:avLst/>
                <a:gdLst/>
                <a:ahLst/>
                <a:cxnLst/>
                <a:rect l="l" t="t" r="r" b="b"/>
                <a:pathLst>
                  <a:path w="2525" h="3204" extrusionOk="0">
                    <a:moveTo>
                      <a:pt x="2370" y="477"/>
                    </a:moveTo>
                    <a:cubicBezTo>
                      <a:pt x="2370" y="477"/>
                      <a:pt x="2239" y="596"/>
                      <a:pt x="2061" y="810"/>
                    </a:cubicBezTo>
                    <a:cubicBezTo>
                      <a:pt x="1870" y="1001"/>
                      <a:pt x="1632" y="1275"/>
                      <a:pt x="1406" y="1561"/>
                    </a:cubicBezTo>
                    <a:cubicBezTo>
                      <a:pt x="1180" y="1846"/>
                      <a:pt x="953" y="2132"/>
                      <a:pt x="799" y="2358"/>
                    </a:cubicBezTo>
                    <a:cubicBezTo>
                      <a:pt x="703" y="2454"/>
                      <a:pt x="680" y="2573"/>
                      <a:pt x="656" y="2668"/>
                    </a:cubicBezTo>
                    <a:cubicBezTo>
                      <a:pt x="644" y="2751"/>
                      <a:pt x="656" y="2811"/>
                      <a:pt x="656" y="2811"/>
                    </a:cubicBezTo>
                    <a:cubicBezTo>
                      <a:pt x="691" y="2989"/>
                      <a:pt x="572" y="3156"/>
                      <a:pt x="394" y="3168"/>
                    </a:cubicBezTo>
                    <a:cubicBezTo>
                      <a:pt x="215" y="3204"/>
                      <a:pt x="49" y="3085"/>
                      <a:pt x="37" y="2906"/>
                    </a:cubicBezTo>
                    <a:cubicBezTo>
                      <a:pt x="1" y="2727"/>
                      <a:pt x="120" y="2573"/>
                      <a:pt x="299" y="2549"/>
                    </a:cubicBezTo>
                    <a:cubicBezTo>
                      <a:pt x="299" y="2549"/>
                      <a:pt x="358" y="2537"/>
                      <a:pt x="441" y="2489"/>
                    </a:cubicBezTo>
                    <a:cubicBezTo>
                      <a:pt x="513" y="2442"/>
                      <a:pt x="596" y="2370"/>
                      <a:pt x="691" y="2263"/>
                    </a:cubicBezTo>
                    <a:cubicBezTo>
                      <a:pt x="834" y="2037"/>
                      <a:pt x="1049" y="1739"/>
                      <a:pt x="1239" y="1441"/>
                    </a:cubicBezTo>
                    <a:cubicBezTo>
                      <a:pt x="1430" y="1132"/>
                      <a:pt x="1632" y="834"/>
                      <a:pt x="1763" y="596"/>
                    </a:cubicBezTo>
                    <a:cubicBezTo>
                      <a:pt x="1894" y="358"/>
                      <a:pt x="1965" y="191"/>
                      <a:pt x="1965" y="191"/>
                    </a:cubicBezTo>
                    <a:cubicBezTo>
                      <a:pt x="2025" y="60"/>
                      <a:pt x="2192" y="1"/>
                      <a:pt x="2323" y="60"/>
                    </a:cubicBezTo>
                    <a:cubicBezTo>
                      <a:pt x="2465" y="120"/>
                      <a:pt x="2525" y="287"/>
                      <a:pt x="2465" y="418"/>
                    </a:cubicBezTo>
                    <a:cubicBezTo>
                      <a:pt x="2418" y="418"/>
                      <a:pt x="2406" y="453"/>
                      <a:pt x="2370" y="477"/>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7" name="Google Shape;3537;p27"/>
              <p:cNvSpPr/>
              <p:nvPr/>
            </p:nvSpPr>
            <p:spPr>
              <a:xfrm>
                <a:off x="6459775" y="2708200"/>
                <a:ext cx="40200" cy="91100"/>
              </a:xfrm>
              <a:custGeom>
                <a:avLst/>
                <a:gdLst/>
                <a:ahLst/>
                <a:cxnLst/>
                <a:rect l="l" t="t" r="r" b="b"/>
                <a:pathLst>
                  <a:path w="1608" h="3644" extrusionOk="0">
                    <a:moveTo>
                      <a:pt x="1584" y="405"/>
                    </a:moveTo>
                    <a:cubicBezTo>
                      <a:pt x="1584" y="405"/>
                      <a:pt x="1489" y="560"/>
                      <a:pt x="1370" y="798"/>
                    </a:cubicBezTo>
                    <a:cubicBezTo>
                      <a:pt x="1251" y="1060"/>
                      <a:pt x="1120" y="1382"/>
                      <a:pt x="989" y="1727"/>
                    </a:cubicBezTo>
                    <a:cubicBezTo>
                      <a:pt x="846" y="2060"/>
                      <a:pt x="727" y="2406"/>
                      <a:pt x="644" y="2656"/>
                    </a:cubicBezTo>
                    <a:cubicBezTo>
                      <a:pt x="596" y="2798"/>
                      <a:pt x="596" y="2918"/>
                      <a:pt x="608" y="2989"/>
                    </a:cubicBezTo>
                    <a:cubicBezTo>
                      <a:pt x="632" y="3084"/>
                      <a:pt x="655" y="3144"/>
                      <a:pt x="655" y="3144"/>
                    </a:cubicBezTo>
                    <a:cubicBezTo>
                      <a:pt x="727" y="3299"/>
                      <a:pt x="667" y="3477"/>
                      <a:pt x="513" y="3572"/>
                    </a:cubicBezTo>
                    <a:cubicBezTo>
                      <a:pt x="346" y="3644"/>
                      <a:pt x="167" y="3584"/>
                      <a:pt x="72" y="3418"/>
                    </a:cubicBezTo>
                    <a:cubicBezTo>
                      <a:pt x="1" y="3251"/>
                      <a:pt x="60" y="3084"/>
                      <a:pt x="215" y="2989"/>
                    </a:cubicBezTo>
                    <a:cubicBezTo>
                      <a:pt x="215" y="2989"/>
                      <a:pt x="274" y="2953"/>
                      <a:pt x="334" y="2894"/>
                    </a:cubicBezTo>
                    <a:cubicBezTo>
                      <a:pt x="394" y="2846"/>
                      <a:pt x="465" y="2739"/>
                      <a:pt x="489" y="2620"/>
                    </a:cubicBezTo>
                    <a:cubicBezTo>
                      <a:pt x="560" y="2358"/>
                      <a:pt x="667" y="2001"/>
                      <a:pt x="763" y="1667"/>
                    </a:cubicBezTo>
                    <a:cubicBezTo>
                      <a:pt x="846" y="1310"/>
                      <a:pt x="941" y="965"/>
                      <a:pt x="977" y="703"/>
                    </a:cubicBezTo>
                    <a:cubicBezTo>
                      <a:pt x="1048" y="429"/>
                      <a:pt x="1060" y="251"/>
                      <a:pt x="1060" y="251"/>
                    </a:cubicBezTo>
                    <a:cubicBezTo>
                      <a:pt x="1072" y="108"/>
                      <a:pt x="1203" y="1"/>
                      <a:pt x="1358" y="12"/>
                    </a:cubicBezTo>
                    <a:cubicBezTo>
                      <a:pt x="1501" y="24"/>
                      <a:pt x="1608" y="167"/>
                      <a:pt x="1596" y="310"/>
                    </a:cubicBezTo>
                    <a:cubicBezTo>
                      <a:pt x="1596" y="346"/>
                      <a:pt x="1596" y="370"/>
                      <a:pt x="1584" y="405"/>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8" name="Google Shape;3538;p27"/>
              <p:cNvSpPr/>
              <p:nvPr/>
            </p:nvSpPr>
            <p:spPr>
              <a:xfrm>
                <a:off x="6493700" y="2709400"/>
                <a:ext cx="17000" cy="94675"/>
              </a:xfrm>
              <a:custGeom>
                <a:avLst/>
                <a:gdLst/>
                <a:ahLst/>
                <a:cxnLst/>
                <a:rect l="l" t="t" r="r" b="b"/>
                <a:pathLst>
                  <a:path w="680" h="3787" extrusionOk="0">
                    <a:moveTo>
                      <a:pt x="596" y="334"/>
                    </a:moveTo>
                    <a:cubicBezTo>
                      <a:pt x="596" y="334"/>
                      <a:pt x="561" y="512"/>
                      <a:pt x="537" y="786"/>
                    </a:cubicBezTo>
                    <a:cubicBezTo>
                      <a:pt x="501" y="1048"/>
                      <a:pt x="477" y="1429"/>
                      <a:pt x="441" y="1786"/>
                    </a:cubicBezTo>
                    <a:cubicBezTo>
                      <a:pt x="430" y="2143"/>
                      <a:pt x="418" y="2512"/>
                      <a:pt x="418" y="2774"/>
                    </a:cubicBezTo>
                    <a:cubicBezTo>
                      <a:pt x="418" y="2917"/>
                      <a:pt x="441" y="3036"/>
                      <a:pt x="489" y="3108"/>
                    </a:cubicBezTo>
                    <a:cubicBezTo>
                      <a:pt x="525" y="3179"/>
                      <a:pt x="561" y="3227"/>
                      <a:pt x="561" y="3227"/>
                    </a:cubicBezTo>
                    <a:cubicBezTo>
                      <a:pt x="680" y="3346"/>
                      <a:pt x="680" y="3548"/>
                      <a:pt x="561" y="3667"/>
                    </a:cubicBezTo>
                    <a:cubicBezTo>
                      <a:pt x="441" y="3786"/>
                      <a:pt x="239" y="3786"/>
                      <a:pt x="120" y="3667"/>
                    </a:cubicBezTo>
                    <a:cubicBezTo>
                      <a:pt x="1" y="3548"/>
                      <a:pt x="1" y="3346"/>
                      <a:pt x="120" y="3227"/>
                    </a:cubicBezTo>
                    <a:cubicBezTo>
                      <a:pt x="120" y="3227"/>
                      <a:pt x="168" y="3179"/>
                      <a:pt x="203" y="3108"/>
                    </a:cubicBezTo>
                    <a:cubicBezTo>
                      <a:pt x="239" y="3036"/>
                      <a:pt x="287" y="2917"/>
                      <a:pt x="287" y="2774"/>
                    </a:cubicBezTo>
                    <a:cubicBezTo>
                      <a:pt x="287" y="2512"/>
                      <a:pt x="263" y="2155"/>
                      <a:pt x="251" y="1786"/>
                    </a:cubicBezTo>
                    <a:cubicBezTo>
                      <a:pt x="239" y="1429"/>
                      <a:pt x="191" y="1048"/>
                      <a:pt x="168" y="786"/>
                    </a:cubicBezTo>
                    <a:cubicBezTo>
                      <a:pt x="132" y="512"/>
                      <a:pt x="96" y="334"/>
                      <a:pt x="96" y="334"/>
                    </a:cubicBezTo>
                    <a:cubicBezTo>
                      <a:pt x="72" y="191"/>
                      <a:pt x="180" y="60"/>
                      <a:pt x="322" y="24"/>
                    </a:cubicBezTo>
                    <a:cubicBezTo>
                      <a:pt x="477" y="0"/>
                      <a:pt x="608" y="95"/>
                      <a:pt x="632" y="250"/>
                    </a:cubicBezTo>
                    <a:cubicBezTo>
                      <a:pt x="608" y="262"/>
                      <a:pt x="608" y="298"/>
                      <a:pt x="596" y="334"/>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9" name="Google Shape;3539;p27"/>
              <p:cNvSpPr/>
              <p:nvPr/>
            </p:nvSpPr>
            <p:spPr>
              <a:xfrm>
                <a:off x="6502950" y="2705825"/>
                <a:ext cx="41375" cy="93175"/>
              </a:xfrm>
              <a:custGeom>
                <a:avLst/>
                <a:gdLst/>
                <a:ahLst/>
                <a:cxnLst/>
                <a:rect l="l" t="t" r="r" b="b"/>
                <a:pathLst>
                  <a:path w="1655" h="3727" extrusionOk="0">
                    <a:moveTo>
                      <a:pt x="583" y="334"/>
                    </a:moveTo>
                    <a:lnTo>
                      <a:pt x="655" y="774"/>
                    </a:lnTo>
                    <a:cubicBezTo>
                      <a:pt x="702" y="1048"/>
                      <a:pt x="786" y="1405"/>
                      <a:pt x="881" y="1750"/>
                    </a:cubicBezTo>
                    <a:cubicBezTo>
                      <a:pt x="964" y="2096"/>
                      <a:pt x="1072" y="2441"/>
                      <a:pt x="1143" y="2691"/>
                    </a:cubicBezTo>
                    <a:cubicBezTo>
                      <a:pt x="1191" y="2834"/>
                      <a:pt x="1250" y="2917"/>
                      <a:pt x="1310" y="2977"/>
                    </a:cubicBezTo>
                    <a:cubicBezTo>
                      <a:pt x="1369" y="3036"/>
                      <a:pt x="1429" y="3072"/>
                      <a:pt x="1429" y="3072"/>
                    </a:cubicBezTo>
                    <a:cubicBezTo>
                      <a:pt x="1584" y="3144"/>
                      <a:pt x="1655" y="3334"/>
                      <a:pt x="1560" y="3501"/>
                    </a:cubicBezTo>
                    <a:cubicBezTo>
                      <a:pt x="1476" y="3644"/>
                      <a:pt x="1298" y="3727"/>
                      <a:pt x="1131" y="3632"/>
                    </a:cubicBezTo>
                    <a:cubicBezTo>
                      <a:pt x="988" y="3560"/>
                      <a:pt x="917" y="3370"/>
                      <a:pt x="1000" y="3203"/>
                    </a:cubicBezTo>
                    <a:cubicBezTo>
                      <a:pt x="1000" y="3203"/>
                      <a:pt x="1024" y="3144"/>
                      <a:pt x="1036" y="3048"/>
                    </a:cubicBezTo>
                    <a:cubicBezTo>
                      <a:pt x="1060" y="2965"/>
                      <a:pt x="1060" y="2846"/>
                      <a:pt x="1012" y="2727"/>
                    </a:cubicBezTo>
                    <a:cubicBezTo>
                      <a:pt x="917" y="2477"/>
                      <a:pt x="798" y="2131"/>
                      <a:pt x="667" y="1786"/>
                    </a:cubicBezTo>
                    <a:cubicBezTo>
                      <a:pt x="536" y="1441"/>
                      <a:pt x="405" y="1119"/>
                      <a:pt x="286" y="869"/>
                    </a:cubicBezTo>
                    <a:cubicBezTo>
                      <a:pt x="167" y="607"/>
                      <a:pt x="71" y="453"/>
                      <a:pt x="71" y="453"/>
                    </a:cubicBezTo>
                    <a:cubicBezTo>
                      <a:pt x="0" y="310"/>
                      <a:pt x="48" y="155"/>
                      <a:pt x="179" y="72"/>
                    </a:cubicBezTo>
                    <a:cubicBezTo>
                      <a:pt x="310" y="0"/>
                      <a:pt x="476" y="48"/>
                      <a:pt x="548" y="179"/>
                    </a:cubicBezTo>
                    <a:cubicBezTo>
                      <a:pt x="572" y="274"/>
                      <a:pt x="583" y="298"/>
                      <a:pt x="583" y="334"/>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0" name="Google Shape;3540;p27"/>
              <p:cNvSpPr/>
              <p:nvPr/>
            </p:nvSpPr>
            <p:spPr>
              <a:xfrm>
                <a:off x="6511275" y="2703725"/>
                <a:ext cx="62525" cy="80700"/>
              </a:xfrm>
              <a:custGeom>
                <a:avLst/>
                <a:gdLst/>
                <a:ahLst/>
                <a:cxnLst/>
                <a:rect l="l" t="t" r="r" b="b"/>
                <a:pathLst>
                  <a:path w="2501" h="3228" extrusionOk="0">
                    <a:moveTo>
                      <a:pt x="548" y="180"/>
                    </a:moveTo>
                    <a:cubicBezTo>
                      <a:pt x="548" y="180"/>
                      <a:pt x="620" y="346"/>
                      <a:pt x="750" y="584"/>
                    </a:cubicBezTo>
                    <a:cubicBezTo>
                      <a:pt x="893" y="822"/>
                      <a:pt x="1072" y="1132"/>
                      <a:pt x="1274" y="1442"/>
                    </a:cubicBezTo>
                    <a:cubicBezTo>
                      <a:pt x="1465" y="1751"/>
                      <a:pt x="1679" y="2049"/>
                      <a:pt x="1822" y="2275"/>
                    </a:cubicBezTo>
                    <a:cubicBezTo>
                      <a:pt x="1905" y="2394"/>
                      <a:pt x="1989" y="2454"/>
                      <a:pt x="2084" y="2501"/>
                    </a:cubicBezTo>
                    <a:cubicBezTo>
                      <a:pt x="2155" y="2537"/>
                      <a:pt x="2215" y="2561"/>
                      <a:pt x="2215" y="2561"/>
                    </a:cubicBezTo>
                    <a:cubicBezTo>
                      <a:pt x="2394" y="2585"/>
                      <a:pt x="2501" y="2751"/>
                      <a:pt x="2477" y="2930"/>
                    </a:cubicBezTo>
                    <a:cubicBezTo>
                      <a:pt x="2453" y="3108"/>
                      <a:pt x="2286" y="3228"/>
                      <a:pt x="2108" y="3192"/>
                    </a:cubicBezTo>
                    <a:cubicBezTo>
                      <a:pt x="1929" y="3168"/>
                      <a:pt x="1822" y="3001"/>
                      <a:pt x="1846" y="2835"/>
                    </a:cubicBezTo>
                    <a:cubicBezTo>
                      <a:pt x="1846" y="2835"/>
                      <a:pt x="1858" y="2775"/>
                      <a:pt x="1846" y="2692"/>
                    </a:cubicBezTo>
                    <a:cubicBezTo>
                      <a:pt x="1822" y="2596"/>
                      <a:pt x="1786" y="2501"/>
                      <a:pt x="1703" y="2382"/>
                    </a:cubicBezTo>
                    <a:cubicBezTo>
                      <a:pt x="1548" y="2168"/>
                      <a:pt x="1322" y="1870"/>
                      <a:pt x="1096" y="1584"/>
                    </a:cubicBezTo>
                    <a:cubicBezTo>
                      <a:pt x="858" y="1311"/>
                      <a:pt x="620" y="1037"/>
                      <a:pt x="441" y="834"/>
                    </a:cubicBezTo>
                    <a:cubicBezTo>
                      <a:pt x="250" y="620"/>
                      <a:pt x="119" y="501"/>
                      <a:pt x="119" y="501"/>
                    </a:cubicBezTo>
                    <a:cubicBezTo>
                      <a:pt x="12" y="394"/>
                      <a:pt x="0" y="239"/>
                      <a:pt x="96" y="120"/>
                    </a:cubicBezTo>
                    <a:cubicBezTo>
                      <a:pt x="203" y="13"/>
                      <a:pt x="369" y="1"/>
                      <a:pt x="489" y="96"/>
                    </a:cubicBezTo>
                    <a:cubicBezTo>
                      <a:pt x="512" y="120"/>
                      <a:pt x="536" y="144"/>
                      <a:pt x="548" y="180"/>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1" name="Google Shape;3541;p27"/>
              <p:cNvSpPr/>
              <p:nvPr/>
            </p:nvSpPr>
            <p:spPr>
              <a:xfrm>
                <a:off x="6517825" y="2696600"/>
                <a:ext cx="80375" cy="62525"/>
              </a:xfrm>
              <a:custGeom>
                <a:avLst/>
                <a:gdLst/>
                <a:ahLst/>
                <a:cxnLst/>
                <a:rect l="l" t="t" r="r" b="b"/>
                <a:pathLst>
                  <a:path w="3215" h="2501" extrusionOk="0">
                    <a:moveTo>
                      <a:pt x="488" y="131"/>
                    </a:moveTo>
                    <a:cubicBezTo>
                      <a:pt x="488" y="131"/>
                      <a:pt x="608" y="274"/>
                      <a:pt x="822" y="453"/>
                    </a:cubicBezTo>
                    <a:cubicBezTo>
                      <a:pt x="1012" y="643"/>
                      <a:pt x="1298" y="881"/>
                      <a:pt x="1584" y="1107"/>
                    </a:cubicBezTo>
                    <a:cubicBezTo>
                      <a:pt x="1858" y="1322"/>
                      <a:pt x="2143" y="1548"/>
                      <a:pt x="2370" y="1715"/>
                    </a:cubicBezTo>
                    <a:cubicBezTo>
                      <a:pt x="2477" y="1798"/>
                      <a:pt x="2596" y="1834"/>
                      <a:pt x="2679" y="1846"/>
                    </a:cubicBezTo>
                    <a:cubicBezTo>
                      <a:pt x="2763" y="1858"/>
                      <a:pt x="2822" y="1846"/>
                      <a:pt x="2822" y="1846"/>
                    </a:cubicBezTo>
                    <a:cubicBezTo>
                      <a:pt x="3001" y="1822"/>
                      <a:pt x="3167" y="1941"/>
                      <a:pt x="3191" y="2119"/>
                    </a:cubicBezTo>
                    <a:cubicBezTo>
                      <a:pt x="3215" y="2298"/>
                      <a:pt x="3096" y="2453"/>
                      <a:pt x="2917" y="2477"/>
                    </a:cubicBezTo>
                    <a:cubicBezTo>
                      <a:pt x="2739" y="2500"/>
                      <a:pt x="2596" y="2381"/>
                      <a:pt x="2560" y="2203"/>
                    </a:cubicBezTo>
                    <a:cubicBezTo>
                      <a:pt x="2560" y="2203"/>
                      <a:pt x="2548" y="2143"/>
                      <a:pt x="2501" y="2072"/>
                    </a:cubicBezTo>
                    <a:cubicBezTo>
                      <a:pt x="2453" y="2000"/>
                      <a:pt x="2382" y="1905"/>
                      <a:pt x="2274" y="1822"/>
                    </a:cubicBezTo>
                    <a:cubicBezTo>
                      <a:pt x="2048" y="1667"/>
                      <a:pt x="1751" y="1465"/>
                      <a:pt x="1453" y="1262"/>
                    </a:cubicBezTo>
                    <a:cubicBezTo>
                      <a:pt x="1143" y="1072"/>
                      <a:pt x="834" y="881"/>
                      <a:pt x="596" y="762"/>
                    </a:cubicBezTo>
                    <a:cubicBezTo>
                      <a:pt x="358" y="631"/>
                      <a:pt x="191" y="548"/>
                      <a:pt x="191" y="548"/>
                    </a:cubicBezTo>
                    <a:cubicBezTo>
                      <a:pt x="60" y="488"/>
                      <a:pt x="0" y="334"/>
                      <a:pt x="60" y="191"/>
                    </a:cubicBezTo>
                    <a:cubicBezTo>
                      <a:pt x="119" y="60"/>
                      <a:pt x="286" y="0"/>
                      <a:pt x="417" y="60"/>
                    </a:cubicBezTo>
                    <a:cubicBezTo>
                      <a:pt x="453" y="95"/>
                      <a:pt x="477" y="107"/>
                      <a:pt x="488" y="131"/>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2" name="Google Shape;3542;p27"/>
              <p:cNvSpPr/>
              <p:nvPr/>
            </p:nvSpPr>
            <p:spPr>
              <a:xfrm>
                <a:off x="6523175" y="2690050"/>
                <a:ext cx="90825" cy="40200"/>
              </a:xfrm>
              <a:custGeom>
                <a:avLst/>
                <a:gdLst/>
                <a:ahLst/>
                <a:cxnLst/>
                <a:rect l="l" t="t" r="r" b="b"/>
                <a:pathLst>
                  <a:path w="3633" h="1608" extrusionOk="0">
                    <a:moveTo>
                      <a:pt x="382" y="24"/>
                    </a:moveTo>
                    <a:cubicBezTo>
                      <a:pt x="382" y="24"/>
                      <a:pt x="548" y="119"/>
                      <a:pt x="786" y="238"/>
                    </a:cubicBezTo>
                    <a:cubicBezTo>
                      <a:pt x="1036" y="357"/>
                      <a:pt x="1370" y="488"/>
                      <a:pt x="1703" y="619"/>
                    </a:cubicBezTo>
                    <a:cubicBezTo>
                      <a:pt x="2049" y="750"/>
                      <a:pt x="2394" y="869"/>
                      <a:pt x="2644" y="965"/>
                    </a:cubicBezTo>
                    <a:cubicBezTo>
                      <a:pt x="2775" y="1012"/>
                      <a:pt x="2894" y="1012"/>
                      <a:pt x="2977" y="988"/>
                    </a:cubicBezTo>
                    <a:cubicBezTo>
                      <a:pt x="3061" y="977"/>
                      <a:pt x="3120" y="953"/>
                      <a:pt x="3120" y="953"/>
                    </a:cubicBezTo>
                    <a:cubicBezTo>
                      <a:pt x="3275" y="869"/>
                      <a:pt x="3465" y="929"/>
                      <a:pt x="3549" y="1096"/>
                    </a:cubicBezTo>
                    <a:cubicBezTo>
                      <a:pt x="3632" y="1262"/>
                      <a:pt x="3573" y="1441"/>
                      <a:pt x="3406" y="1524"/>
                    </a:cubicBezTo>
                    <a:cubicBezTo>
                      <a:pt x="3251" y="1608"/>
                      <a:pt x="3061" y="1548"/>
                      <a:pt x="2989" y="1393"/>
                    </a:cubicBezTo>
                    <a:cubicBezTo>
                      <a:pt x="2989" y="1393"/>
                      <a:pt x="2953" y="1334"/>
                      <a:pt x="2894" y="1274"/>
                    </a:cubicBezTo>
                    <a:cubicBezTo>
                      <a:pt x="2834" y="1215"/>
                      <a:pt x="2739" y="1143"/>
                      <a:pt x="2620" y="1108"/>
                    </a:cubicBezTo>
                    <a:cubicBezTo>
                      <a:pt x="2346" y="1036"/>
                      <a:pt x="2001" y="929"/>
                      <a:pt x="1668" y="846"/>
                    </a:cubicBezTo>
                    <a:cubicBezTo>
                      <a:pt x="1310" y="750"/>
                      <a:pt x="965" y="667"/>
                      <a:pt x="691" y="619"/>
                    </a:cubicBezTo>
                    <a:cubicBezTo>
                      <a:pt x="429" y="560"/>
                      <a:pt x="251" y="548"/>
                      <a:pt x="251" y="548"/>
                    </a:cubicBezTo>
                    <a:cubicBezTo>
                      <a:pt x="96" y="524"/>
                      <a:pt x="1" y="393"/>
                      <a:pt x="13" y="250"/>
                    </a:cubicBezTo>
                    <a:cubicBezTo>
                      <a:pt x="24" y="96"/>
                      <a:pt x="155" y="0"/>
                      <a:pt x="310" y="12"/>
                    </a:cubicBezTo>
                    <a:cubicBezTo>
                      <a:pt x="322" y="0"/>
                      <a:pt x="358" y="12"/>
                      <a:pt x="382" y="24"/>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3" name="Google Shape;3543;p27"/>
              <p:cNvSpPr/>
              <p:nvPr/>
            </p:nvSpPr>
            <p:spPr>
              <a:xfrm>
                <a:off x="6523475" y="2678425"/>
                <a:ext cx="94975" cy="17000"/>
              </a:xfrm>
              <a:custGeom>
                <a:avLst/>
                <a:gdLst/>
                <a:ahLst/>
                <a:cxnLst/>
                <a:rect l="l" t="t" r="r" b="b"/>
                <a:pathLst>
                  <a:path w="3799" h="680" extrusionOk="0">
                    <a:moveTo>
                      <a:pt x="346" y="108"/>
                    </a:moveTo>
                    <a:cubicBezTo>
                      <a:pt x="346" y="108"/>
                      <a:pt x="524" y="132"/>
                      <a:pt x="786" y="168"/>
                    </a:cubicBezTo>
                    <a:cubicBezTo>
                      <a:pt x="1060" y="191"/>
                      <a:pt x="1429" y="215"/>
                      <a:pt x="1786" y="251"/>
                    </a:cubicBezTo>
                    <a:cubicBezTo>
                      <a:pt x="2144" y="263"/>
                      <a:pt x="2513" y="287"/>
                      <a:pt x="2787" y="287"/>
                    </a:cubicBezTo>
                    <a:cubicBezTo>
                      <a:pt x="2918" y="287"/>
                      <a:pt x="3037" y="251"/>
                      <a:pt x="3108" y="203"/>
                    </a:cubicBezTo>
                    <a:cubicBezTo>
                      <a:pt x="3180" y="180"/>
                      <a:pt x="3227" y="120"/>
                      <a:pt x="3227" y="120"/>
                    </a:cubicBezTo>
                    <a:cubicBezTo>
                      <a:pt x="3346" y="1"/>
                      <a:pt x="3561" y="1"/>
                      <a:pt x="3680" y="120"/>
                    </a:cubicBezTo>
                    <a:cubicBezTo>
                      <a:pt x="3799" y="239"/>
                      <a:pt x="3799" y="441"/>
                      <a:pt x="3680" y="561"/>
                    </a:cubicBezTo>
                    <a:cubicBezTo>
                      <a:pt x="3561" y="680"/>
                      <a:pt x="3346" y="680"/>
                      <a:pt x="3227" y="561"/>
                    </a:cubicBezTo>
                    <a:cubicBezTo>
                      <a:pt x="3227" y="561"/>
                      <a:pt x="3180" y="513"/>
                      <a:pt x="3108" y="477"/>
                    </a:cubicBezTo>
                    <a:cubicBezTo>
                      <a:pt x="3037" y="441"/>
                      <a:pt x="2918" y="394"/>
                      <a:pt x="2787" y="394"/>
                    </a:cubicBezTo>
                    <a:cubicBezTo>
                      <a:pt x="2513" y="418"/>
                      <a:pt x="2144" y="418"/>
                      <a:pt x="1786" y="430"/>
                    </a:cubicBezTo>
                    <a:cubicBezTo>
                      <a:pt x="1429" y="441"/>
                      <a:pt x="1060" y="489"/>
                      <a:pt x="786" y="513"/>
                    </a:cubicBezTo>
                    <a:cubicBezTo>
                      <a:pt x="524" y="549"/>
                      <a:pt x="346" y="572"/>
                      <a:pt x="346" y="572"/>
                    </a:cubicBezTo>
                    <a:cubicBezTo>
                      <a:pt x="191" y="608"/>
                      <a:pt x="60" y="501"/>
                      <a:pt x="24" y="358"/>
                    </a:cubicBezTo>
                    <a:cubicBezTo>
                      <a:pt x="1" y="203"/>
                      <a:pt x="108" y="72"/>
                      <a:pt x="239" y="37"/>
                    </a:cubicBezTo>
                    <a:cubicBezTo>
                      <a:pt x="286" y="84"/>
                      <a:pt x="310" y="108"/>
                      <a:pt x="346" y="108"/>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4" name="Google Shape;3544;p27"/>
              <p:cNvSpPr/>
              <p:nvPr/>
            </p:nvSpPr>
            <p:spPr>
              <a:xfrm>
                <a:off x="6520500" y="2645700"/>
                <a:ext cx="92900" cy="40800"/>
              </a:xfrm>
              <a:custGeom>
                <a:avLst/>
                <a:gdLst/>
                <a:ahLst/>
                <a:cxnLst/>
                <a:rect l="l" t="t" r="r" b="b"/>
                <a:pathLst>
                  <a:path w="3716" h="1632" extrusionOk="0">
                    <a:moveTo>
                      <a:pt x="322" y="1060"/>
                    </a:moveTo>
                    <a:cubicBezTo>
                      <a:pt x="322" y="1060"/>
                      <a:pt x="501" y="1036"/>
                      <a:pt x="774" y="977"/>
                    </a:cubicBezTo>
                    <a:cubicBezTo>
                      <a:pt x="1036" y="941"/>
                      <a:pt x="1394" y="846"/>
                      <a:pt x="1739" y="762"/>
                    </a:cubicBezTo>
                    <a:cubicBezTo>
                      <a:pt x="2096" y="667"/>
                      <a:pt x="2441" y="560"/>
                      <a:pt x="2691" y="488"/>
                    </a:cubicBezTo>
                    <a:cubicBezTo>
                      <a:pt x="2822" y="441"/>
                      <a:pt x="2918" y="381"/>
                      <a:pt x="2977" y="322"/>
                    </a:cubicBezTo>
                    <a:cubicBezTo>
                      <a:pt x="3037" y="262"/>
                      <a:pt x="3060" y="203"/>
                      <a:pt x="3060" y="203"/>
                    </a:cubicBezTo>
                    <a:cubicBezTo>
                      <a:pt x="3144" y="60"/>
                      <a:pt x="3334" y="0"/>
                      <a:pt x="3501" y="72"/>
                    </a:cubicBezTo>
                    <a:cubicBezTo>
                      <a:pt x="3644" y="167"/>
                      <a:pt x="3715" y="346"/>
                      <a:pt x="3632" y="500"/>
                    </a:cubicBezTo>
                    <a:cubicBezTo>
                      <a:pt x="3560" y="655"/>
                      <a:pt x="3358" y="715"/>
                      <a:pt x="3203" y="631"/>
                    </a:cubicBezTo>
                    <a:cubicBezTo>
                      <a:pt x="3203" y="631"/>
                      <a:pt x="3144" y="607"/>
                      <a:pt x="3048" y="596"/>
                    </a:cubicBezTo>
                    <a:cubicBezTo>
                      <a:pt x="2965" y="572"/>
                      <a:pt x="2846" y="572"/>
                      <a:pt x="2727" y="619"/>
                    </a:cubicBezTo>
                    <a:cubicBezTo>
                      <a:pt x="2465" y="715"/>
                      <a:pt x="2132" y="834"/>
                      <a:pt x="1786" y="965"/>
                    </a:cubicBezTo>
                    <a:cubicBezTo>
                      <a:pt x="1441" y="1096"/>
                      <a:pt x="1120" y="1227"/>
                      <a:pt x="858" y="1358"/>
                    </a:cubicBezTo>
                    <a:cubicBezTo>
                      <a:pt x="608" y="1477"/>
                      <a:pt x="441" y="1560"/>
                      <a:pt x="441" y="1560"/>
                    </a:cubicBezTo>
                    <a:cubicBezTo>
                      <a:pt x="310" y="1631"/>
                      <a:pt x="143" y="1584"/>
                      <a:pt x="72" y="1453"/>
                    </a:cubicBezTo>
                    <a:cubicBezTo>
                      <a:pt x="0" y="1322"/>
                      <a:pt x="48" y="1155"/>
                      <a:pt x="179" y="1084"/>
                    </a:cubicBezTo>
                    <a:cubicBezTo>
                      <a:pt x="251" y="1072"/>
                      <a:pt x="298" y="1060"/>
                      <a:pt x="322" y="1060"/>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5" name="Google Shape;3545;p27"/>
              <p:cNvSpPr/>
              <p:nvPr/>
            </p:nvSpPr>
            <p:spPr>
              <a:xfrm>
                <a:off x="6517825" y="2615925"/>
                <a:ext cx="80375" cy="62525"/>
              </a:xfrm>
              <a:custGeom>
                <a:avLst/>
                <a:gdLst/>
                <a:ahLst/>
                <a:cxnLst/>
                <a:rect l="l" t="t" r="r" b="b"/>
                <a:pathLst>
                  <a:path w="3215" h="2501" extrusionOk="0">
                    <a:moveTo>
                      <a:pt x="179" y="1953"/>
                    </a:moveTo>
                    <a:cubicBezTo>
                      <a:pt x="179" y="1953"/>
                      <a:pt x="346" y="1870"/>
                      <a:pt x="584" y="1739"/>
                    </a:cubicBezTo>
                    <a:cubicBezTo>
                      <a:pt x="822" y="1608"/>
                      <a:pt x="1131" y="1417"/>
                      <a:pt x="1441" y="1215"/>
                    </a:cubicBezTo>
                    <a:cubicBezTo>
                      <a:pt x="1762" y="1025"/>
                      <a:pt x="2060" y="822"/>
                      <a:pt x="2274" y="667"/>
                    </a:cubicBezTo>
                    <a:cubicBezTo>
                      <a:pt x="2393" y="596"/>
                      <a:pt x="2453" y="501"/>
                      <a:pt x="2501" y="417"/>
                    </a:cubicBezTo>
                    <a:cubicBezTo>
                      <a:pt x="2548" y="346"/>
                      <a:pt x="2548" y="286"/>
                      <a:pt x="2548" y="286"/>
                    </a:cubicBezTo>
                    <a:cubicBezTo>
                      <a:pt x="2572" y="108"/>
                      <a:pt x="2739" y="1"/>
                      <a:pt x="2917" y="13"/>
                    </a:cubicBezTo>
                    <a:cubicBezTo>
                      <a:pt x="3096" y="48"/>
                      <a:pt x="3215" y="203"/>
                      <a:pt x="3191" y="382"/>
                    </a:cubicBezTo>
                    <a:cubicBezTo>
                      <a:pt x="3155" y="560"/>
                      <a:pt x="2989" y="667"/>
                      <a:pt x="2822" y="655"/>
                    </a:cubicBezTo>
                    <a:cubicBezTo>
                      <a:pt x="2822" y="655"/>
                      <a:pt x="2763" y="644"/>
                      <a:pt x="2679" y="667"/>
                    </a:cubicBezTo>
                    <a:cubicBezTo>
                      <a:pt x="2596" y="679"/>
                      <a:pt x="2489" y="727"/>
                      <a:pt x="2382" y="798"/>
                    </a:cubicBezTo>
                    <a:cubicBezTo>
                      <a:pt x="2167" y="965"/>
                      <a:pt x="1870" y="1191"/>
                      <a:pt x="1596" y="1417"/>
                    </a:cubicBezTo>
                    <a:cubicBezTo>
                      <a:pt x="1310" y="1632"/>
                      <a:pt x="1036" y="1894"/>
                      <a:pt x="834" y="2072"/>
                    </a:cubicBezTo>
                    <a:cubicBezTo>
                      <a:pt x="619" y="2263"/>
                      <a:pt x="512" y="2382"/>
                      <a:pt x="512" y="2382"/>
                    </a:cubicBezTo>
                    <a:cubicBezTo>
                      <a:pt x="405" y="2489"/>
                      <a:pt x="238" y="2501"/>
                      <a:pt x="119" y="2394"/>
                    </a:cubicBezTo>
                    <a:cubicBezTo>
                      <a:pt x="12" y="2287"/>
                      <a:pt x="0" y="2132"/>
                      <a:pt x="107" y="2013"/>
                    </a:cubicBezTo>
                    <a:cubicBezTo>
                      <a:pt x="119" y="1977"/>
                      <a:pt x="155" y="1965"/>
                      <a:pt x="179" y="1953"/>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6" name="Google Shape;3546;p27"/>
              <p:cNvSpPr/>
              <p:nvPr/>
            </p:nvSpPr>
            <p:spPr>
              <a:xfrm>
                <a:off x="6510675" y="2591225"/>
                <a:ext cx="62525" cy="80400"/>
              </a:xfrm>
              <a:custGeom>
                <a:avLst/>
                <a:gdLst/>
                <a:ahLst/>
                <a:cxnLst/>
                <a:rect l="l" t="t" r="r" b="b"/>
                <a:pathLst>
                  <a:path w="2501" h="3216" extrusionOk="0">
                    <a:moveTo>
                      <a:pt x="143" y="2727"/>
                    </a:moveTo>
                    <a:cubicBezTo>
                      <a:pt x="143" y="2727"/>
                      <a:pt x="274" y="2608"/>
                      <a:pt x="453" y="2405"/>
                    </a:cubicBezTo>
                    <a:cubicBezTo>
                      <a:pt x="644" y="2203"/>
                      <a:pt x="882" y="1929"/>
                      <a:pt x="1108" y="1643"/>
                    </a:cubicBezTo>
                    <a:cubicBezTo>
                      <a:pt x="1334" y="1358"/>
                      <a:pt x="1548" y="1072"/>
                      <a:pt x="1715" y="858"/>
                    </a:cubicBezTo>
                    <a:cubicBezTo>
                      <a:pt x="1798" y="750"/>
                      <a:pt x="1834" y="631"/>
                      <a:pt x="1846" y="536"/>
                    </a:cubicBezTo>
                    <a:cubicBezTo>
                      <a:pt x="1870" y="453"/>
                      <a:pt x="1846" y="393"/>
                      <a:pt x="1846" y="393"/>
                    </a:cubicBezTo>
                    <a:cubicBezTo>
                      <a:pt x="1822" y="215"/>
                      <a:pt x="1941" y="48"/>
                      <a:pt x="2120" y="36"/>
                    </a:cubicBezTo>
                    <a:cubicBezTo>
                      <a:pt x="2298" y="0"/>
                      <a:pt x="2465" y="119"/>
                      <a:pt x="2477" y="298"/>
                    </a:cubicBezTo>
                    <a:cubicBezTo>
                      <a:pt x="2501" y="477"/>
                      <a:pt x="2382" y="631"/>
                      <a:pt x="2203" y="655"/>
                    </a:cubicBezTo>
                    <a:cubicBezTo>
                      <a:pt x="2203" y="655"/>
                      <a:pt x="2144" y="679"/>
                      <a:pt x="2072" y="715"/>
                    </a:cubicBezTo>
                    <a:cubicBezTo>
                      <a:pt x="2001" y="762"/>
                      <a:pt x="1906" y="822"/>
                      <a:pt x="1822" y="941"/>
                    </a:cubicBezTo>
                    <a:cubicBezTo>
                      <a:pt x="1667" y="1167"/>
                      <a:pt x="1465" y="1465"/>
                      <a:pt x="1275" y="1774"/>
                    </a:cubicBezTo>
                    <a:cubicBezTo>
                      <a:pt x="1072" y="2084"/>
                      <a:pt x="882" y="2382"/>
                      <a:pt x="763" y="2620"/>
                    </a:cubicBezTo>
                    <a:cubicBezTo>
                      <a:pt x="632" y="2858"/>
                      <a:pt x="548" y="3025"/>
                      <a:pt x="548" y="3025"/>
                    </a:cubicBezTo>
                    <a:cubicBezTo>
                      <a:pt x="489" y="3156"/>
                      <a:pt x="334" y="3215"/>
                      <a:pt x="191" y="3156"/>
                    </a:cubicBezTo>
                    <a:cubicBezTo>
                      <a:pt x="60" y="3096"/>
                      <a:pt x="1" y="2929"/>
                      <a:pt x="60" y="2798"/>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7" name="Google Shape;3547;p27"/>
              <p:cNvSpPr/>
              <p:nvPr/>
            </p:nvSpPr>
            <p:spPr>
              <a:xfrm>
                <a:off x="6504125" y="2575750"/>
                <a:ext cx="40200" cy="90800"/>
              </a:xfrm>
              <a:custGeom>
                <a:avLst/>
                <a:gdLst/>
                <a:ahLst/>
                <a:cxnLst/>
                <a:rect l="l" t="t" r="r" b="b"/>
                <a:pathLst>
                  <a:path w="1608" h="3632" extrusionOk="0">
                    <a:moveTo>
                      <a:pt x="24" y="3239"/>
                    </a:moveTo>
                    <a:cubicBezTo>
                      <a:pt x="24" y="3239"/>
                      <a:pt x="120" y="3084"/>
                      <a:pt x="239" y="2846"/>
                    </a:cubicBezTo>
                    <a:cubicBezTo>
                      <a:pt x="358" y="2584"/>
                      <a:pt x="489" y="2262"/>
                      <a:pt x="620" y="1917"/>
                    </a:cubicBezTo>
                    <a:cubicBezTo>
                      <a:pt x="763" y="1572"/>
                      <a:pt x="882" y="1239"/>
                      <a:pt x="965" y="977"/>
                    </a:cubicBezTo>
                    <a:cubicBezTo>
                      <a:pt x="1013" y="846"/>
                      <a:pt x="1013" y="727"/>
                      <a:pt x="1001" y="655"/>
                    </a:cubicBezTo>
                    <a:cubicBezTo>
                      <a:pt x="977" y="560"/>
                      <a:pt x="953" y="500"/>
                      <a:pt x="953" y="500"/>
                    </a:cubicBezTo>
                    <a:cubicBezTo>
                      <a:pt x="882" y="346"/>
                      <a:pt x="941" y="167"/>
                      <a:pt x="1096" y="72"/>
                    </a:cubicBezTo>
                    <a:cubicBezTo>
                      <a:pt x="1263" y="0"/>
                      <a:pt x="1453" y="60"/>
                      <a:pt x="1537" y="226"/>
                    </a:cubicBezTo>
                    <a:cubicBezTo>
                      <a:pt x="1608" y="369"/>
                      <a:pt x="1548" y="560"/>
                      <a:pt x="1394" y="643"/>
                    </a:cubicBezTo>
                    <a:cubicBezTo>
                      <a:pt x="1394" y="643"/>
                      <a:pt x="1334" y="667"/>
                      <a:pt x="1275" y="727"/>
                    </a:cubicBezTo>
                    <a:cubicBezTo>
                      <a:pt x="1215" y="786"/>
                      <a:pt x="1144" y="893"/>
                      <a:pt x="1120" y="1012"/>
                    </a:cubicBezTo>
                    <a:cubicBezTo>
                      <a:pt x="1036" y="1274"/>
                      <a:pt x="941" y="1620"/>
                      <a:pt x="846" y="1965"/>
                    </a:cubicBezTo>
                    <a:cubicBezTo>
                      <a:pt x="763" y="2322"/>
                      <a:pt x="667" y="2667"/>
                      <a:pt x="620" y="2929"/>
                    </a:cubicBezTo>
                    <a:cubicBezTo>
                      <a:pt x="560" y="3203"/>
                      <a:pt x="548" y="3382"/>
                      <a:pt x="548" y="3382"/>
                    </a:cubicBezTo>
                    <a:cubicBezTo>
                      <a:pt x="536" y="3525"/>
                      <a:pt x="405" y="3632"/>
                      <a:pt x="251" y="3620"/>
                    </a:cubicBezTo>
                    <a:cubicBezTo>
                      <a:pt x="108" y="3596"/>
                      <a:pt x="1" y="3465"/>
                      <a:pt x="13" y="3322"/>
                    </a:cubicBezTo>
                    <a:cubicBezTo>
                      <a:pt x="13" y="3322"/>
                      <a:pt x="13" y="3274"/>
                      <a:pt x="24" y="3239"/>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8" name="Google Shape;3548;p27"/>
              <p:cNvSpPr/>
              <p:nvPr/>
            </p:nvSpPr>
            <p:spPr>
              <a:xfrm>
                <a:off x="6453225" y="2638850"/>
                <a:ext cx="98250" cy="98250"/>
              </a:xfrm>
              <a:custGeom>
                <a:avLst/>
                <a:gdLst/>
                <a:ahLst/>
                <a:cxnLst/>
                <a:rect l="l" t="t" r="r" b="b"/>
                <a:pathLst>
                  <a:path w="3930" h="3930" extrusionOk="0">
                    <a:moveTo>
                      <a:pt x="3930" y="1965"/>
                    </a:moveTo>
                    <a:cubicBezTo>
                      <a:pt x="3930" y="3060"/>
                      <a:pt x="3049" y="3929"/>
                      <a:pt x="1965" y="3929"/>
                    </a:cubicBezTo>
                    <a:cubicBezTo>
                      <a:pt x="870" y="3929"/>
                      <a:pt x="1" y="3060"/>
                      <a:pt x="1" y="1965"/>
                    </a:cubicBezTo>
                    <a:cubicBezTo>
                      <a:pt x="1" y="881"/>
                      <a:pt x="870" y="0"/>
                      <a:pt x="1965" y="0"/>
                    </a:cubicBezTo>
                    <a:cubicBezTo>
                      <a:pt x="3049" y="0"/>
                      <a:pt x="3930" y="870"/>
                      <a:pt x="3930" y="1965"/>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3549" name="Google Shape;3549;p27"/>
          <p:cNvSpPr txBox="1">
            <a:spLocks noGrp="1"/>
          </p:cNvSpPr>
          <p:nvPr>
            <p:ph type="title"/>
          </p:nvPr>
        </p:nvSpPr>
        <p:spPr>
          <a:xfrm>
            <a:off x="713225" y="374904"/>
            <a:ext cx="7717500" cy="4845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sz="28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three columns 1">
  <p:cSld name="CUSTOM_13">
    <p:spTree>
      <p:nvGrpSpPr>
        <p:cNvPr id="1" name="Shape 3567"/>
        <p:cNvGrpSpPr/>
        <p:nvPr/>
      </p:nvGrpSpPr>
      <p:grpSpPr>
        <a:xfrm>
          <a:off x="0" y="0"/>
          <a:ext cx="0" cy="0"/>
          <a:chOff x="0" y="0"/>
          <a:chExt cx="0" cy="0"/>
        </a:xfrm>
      </p:grpSpPr>
      <p:sp>
        <p:nvSpPr>
          <p:cNvPr id="3568" name="Google Shape;3568;p29"/>
          <p:cNvSpPr txBox="1">
            <a:spLocks noGrp="1"/>
          </p:cNvSpPr>
          <p:nvPr>
            <p:ph type="subTitle" idx="1"/>
          </p:nvPr>
        </p:nvSpPr>
        <p:spPr>
          <a:xfrm>
            <a:off x="1852350" y="1204100"/>
            <a:ext cx="2341200" cy="3642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None/>
              <a:defRPr sz="2200" b="1">
                <a:solidFill>
                  <a:schemeClr val="accent1"/>
                </a:solidFill>
                <a:latin typeface="Baloo 2"/>
                <a:ea typeface="Baloo 2"/>
                <a:cs typeface="Baloo 2"/>
                <a:sym typeface="Baloo 2"/>
              </a:defRPr>
            </a:lvl1pPr>
            <a:lvl2pPr lvl="1" rtl="0">
              <a:lnSpc>
                <a:spcPct val="100000"/>
              </a:lnSpc>
              <a:spcBef>
                <a:spcPts val="0"/>
              </a:spcBef>
              <a:spcAft>
                <a:spcPts val="0"/>
              </a:spcAft>
              <a:buNone/>
              <a:defRPr sz="2200" b="1">
                <a:solidFill>
                  <a:schemeClr val="accent1"/>
                </a:solidFill>
                <a:latin typeface="Baloo 2"/>
                <a:ea typeface="Baloo 2"/>
                <a:cs typeface="Baloo 2"/>
                <a:sym typeface="Baloo 2"/>
              </a:defRPr>
            </a:lvl2pPr>
            <a:lvl3pPr lvl="2" rtl="0">
              <a:lnSpc>
                <a:spcPct val="100000"/>
              </a:lnSpc>
              <a:spcBef>
                <a:spcPts val="0"/>
              </a:spcBef>
              <a:spcAft>
                <a:spcPts val="0"/>
              </a:spcAft>
              <a:buNone/>
              <a:defRPr sz="2200" b="1">
                <a:solidFill>
                  <a:schemeClr val="accent1"/>
                </a:solidFill>
                <a:latin typeface="Baloo 2"/>
                <a:ea typeface="Baloo 2"/>
                <a:cs typeface="Baloo 2"/>
                <a:sym typeface="Baloo 2"/>
              </a:defRPr>
            </a:lvl3pPr>
            <a:lvl4pPr lvl="3" rtl="0">
              <a:lnSpc>
                <a:spcPct val="100000"/>
              </a:lnSpc>
              <a:spcBef>
                <a:spcPts val="0"/>
              </a:spcBef>
              <a:spcAft>
                <a:spcPts val="0"/>
              </a:spcAft>
              <a:buNone/>
              <a:defRPr sz="2200" b="1">
                <a:solidFill>
                  <a:schemeClr val="accent1"/>
                </a:solidFill>
                <a:latin typeface="Baloo 2"/>
                <a:ea typeface="Baloo 2"/>
                <a:cs typeface="Baloo 2"/>
                <a:sym typeface="Baloo 2"/>
              </a:defRPr>
            </a:lvl4pPr>
            <a:lvl5pPr lvl="4" rtl="0">
              <a:lnSpc>
                <a:spcPct val="100000"/>
              </a:lnSpc>
              <a:spcBef>
                <a:spcPts val="0"/>
              </a:spcBef>
              <a:spcAft>
                <a:spcPts val="0"/>
              </a:spcAft>
              <a:buNone/>
              <a:defRPr sz="2200" b="1">
                <a:solidFill>
                  <a:schemeClr val="accent1"/>
                </a:solidFill>
                <a:latin typeface="Baloo 2"/>
                <a:ea typeface="Baloo 2"/>
                <a:cs typeface="Baloo 2"/>
                <a:sym typeface="Baloo 2"/>
              </a:defRPr>
            </a:lvl5pPr>
            <a:lvl6pPr lvl="5" rtl="0">
              <a:lnSpc>
                <a:spcPct val="100000"/>
              </a:lnSpc>
              <a:spcBef>
                <a:spcPts val="0"/>
              </a:spcBef>
              <a:spcAft>
                <a:spcPts val="0"/>
              </a:spcAft>
              <a:buNone/>
              <a:defRPr sz="2200" b="1">
                <a:solidFill>
                  <a:schemeClr val="accent1"/>
                </a:solidFill>
                <a:latin typeface="Baloo 2"/>
                <a:ea typeface="Baloo 2"/>
                <a:cs typeface="Baloo 2"/>
                <a:sym typeface="Baloo 2"/>
              </a:defRPr>
            </a:lvl6pPr>
            <a:lvl7pPr lvl="6" rtl="0">
              <a:lnSpc>
                <a:spcPct val="100000"/>
              </a:lnSpc>
              <a:spcBef>
                <a:spcPts val="0"/>
              </a:spcBef>
              <a:spcAft>
                <a:spcPts val="0"/>
              </a:spcAft>
              <a:buNone/>
              <a:defRPr sz="2200" b="1">
                <a:solidFill>
                  <a:schemeClr val="accent1"/>
                </a:solidFill>
                <a:latin typeface="Baloo 2"/>
                <a:ea typeface="Baloo 2"/>
                <a:cs typeface="Baloo 2"/>
                <a:sym typeface="Baloo 2"/>
              </a:defRPr>
            </a:lvl7pPr>
            <a:lvl8pPr lvl="7" rtl="0">
              <a:lnSpc>
                <a:spcPct val="100000"/>
              </a:lnSpc>
              <a:spcBef>
                <a:spcPts val="0"/>
              </a:spcBef>
              <a:spcAft>
                <a:spcPts val="0"/>
              </a:spcAft>
              <a:buNone/>
              <a:defRPr sz="2200" b="1">
                <a:solidFill>
                  <a:schemeClr val="accent1"/>
                </a:solidFill>
                <a:latin typeface="Baloo 2"/>
                <a:ea typeface="Baloo 2"/>
                <a:cs typeface="Baloo 2"/>
                <a:sym typeface="Baloo 2"/>
              </a:defRPr>
            </a:lvl8pPr>
            <a:lvl9pPr lvl="8" rtl="0">
              <a:lnSpc>
                <a:spcPct val="100000"/>
              </a:lnSpc>
              <a:spcBef>
                <a:spcPts val="0"/>
              </a:spcBef>
              <a:spcAft>
                <a:spcPts val="0"/>
              </a:spcAft>
              <a:buNone/>
              <a:defRPr sz="2200" b="1">
                <a:solidFill>
                  <a:schemeClr val="accent1"/>
                </a:solidFill>
                <a:latin typeface="Baloo 2"/>
                <a:ea typeface="Baloo 2"/>
                <a:cs typeface="Baloo 2"/>
                <a:sym typeface="Baloo 2"/>
              </a:defRPr>
            </a:lvl9pPr>
          </a:lstStyle>
          <a:p>
            <a:endParaRPr/>
          </a:p>
        </p:txBody>
      </p:sp>
      <p:sp>
        <p:nvSpPr>
          <p:cNvPr id="3569" name="Google Shape;3569;p29"/>
          <p:cNvSpPr txBox="1">
            <a:spLocks noGrp="1"/>
          </p:cNvSpPr>
          <p:nvPr>
            <p:ph type="subTitle" idx="2"/>
          </p:nvPr>
        </p:nvSpPr>
        <p:spPr>
          <a:xfrm>
            <a:off x="1852350" y="1408175"/>
            <a:ext cx="2341200" cy="624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None/>
              <a:defRPr sz="1600"/>
            </a:lvl1pPr>
            <a:lvl2pPr lvl="1" rtl="0">
              <a:lnSpc>
                <a:spcPct val="100000"/>
              </a:lnSpc>
              <a:spcBef>
                <a:spcPts val="0"/>
              </a:spcBef>
              <a:spcAft>
                <a:spcPts val="0"/>
              </a:spcAft>
              <a:buNone/>
              <a:defRPr sz="1600"/>
            </a:lvl2pPr>
            <a:lvl3pPr lvl="2" rtl="0">
              <a:lnSpc>
                <a:spcPct val="100000"/>
              </a:lnSpc>
              <a:spcBef>
                <a:spcPts val="0"/>
              </a:spcBef>
              <a:spcAft>
                <a:spcPts val="0"/>
              </a:spcAft>
              <a:buNone/>
              <a:defRPr sz="1600"/>
            </a:lvl3pPr>
            <a:lvl4pPr lvl="3" rtl="0">
              <a:lnSpc>
                <a:spcPct val="100000"/>
              </a:lnSpc>
              <a:spcBef>
                <a:spcPts val="0"/>
              </a:spcBef>
              <a:spcAft>
                <a:spcPts val="0"/>
              </a:spcAft>
              <a:buNone/>
              <a:defRPr sz="1600"/>
            </a:lvl4pPr>
            <a:lvl5pPr lvl="4" rtl="0">
              <a:lnSpc>
                <a:spcPct val="100000"/>
              </a:lnSpc>
              <a:spcBef>
                <a:spcPts val="0"/>
              </a:spcBef>
              <a:spcAft>
                <a:spcPts val="0"/>
              </a:spcAft>
              <a:buNone/>
              <a:defRPr sz="1600"/>
            </a:lvl5pPr>
            <a:lvl6pPr lvl="5" rtl="0">
              <a:lnSpc>
                <a:spcPct val="100000"/>
              </a:lnSpc>
              <a:spcBef>
                <a:spcPts val="0"/>
              </a:spcBef>
              <a:spcAft>
                <a:spcPts val="0"/>
              </a:spcAft>
              <a:buNone/>
              <a:defRPr sz="1600"/>
            </a:lvl6pPr>
            <a:lvl7pPr lvl="6" rtl="0">
              <a:lnSpc>
                <a:spcPct val="100000"/>
              </a:lnSpc>
              <a:spcBef>
                <a:spcPts val="0"/>
              </a:spcBef>
              <a:spcAft>
                <a:spcPts val="0"/>
              </a:spcAft>
              <a:buNone/>
              <a:defRPr sz="1600"/>
            </a:lvl7pPr>
            <a:lvl8pPr lvl="7" rtl="0">
              <a:lnSpc>
                <a:spcPct val="100000"/>
              </a:lnSpc>
              <a:spcBef>
                <a:spcPts val="0"/>
              </a:spcBef>
              <a:spcAft>
                <a:spcPts val="0"/>
              </a:spcAft>
              <a:buNone/>
              <a:defRPr sz="1600"/>
            </a:lvl8pPr>
            <a:lvl9pPr lvl="8" rtl="0">
              <a:lnSpc>
                <a:spcPct val="100000"/>
              </a:lnSpc>
              <a:spcBef>
                <a:spcPts val="0"/>
              </a:spcBef>
              <a:spcAft>
                <a:spcPts val="0"/>
              </a:spcAft>
              <a:buNone/>
              <a:defRPr sz="1600"/>
            </a:lvl9pPr>
          </a:lstStyle>
          <a:p>
            <a:endParaRPr/>
          </a:p>
        </p:txBody>
      </p:sp>
      <p:sp>
        <p:nvSpPr>
          <p:cNvPr id="3570" name="Google Shape;3570;p29"/>
          <p:cNvSpPr txBox="1">
            <a:spLocks noGrp="1"/>
          </p:cNvSpPr>
          <p:nvPr>
            <p:ph type="subTitle" idx="3"/>
          </p:nvPr>
        </p:nvSpPr>
        <p:spPr>
          <a:xfrm>
            <a:off x="1851200" y="2356175"/>
            <a:ext cx="2341200" cy="3642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None/>
              <a:defRPr sz="2200" b="1">
                <a:solidFill>
                  <a:schemeClr val="accent1"/>
                </a:solidFill>
                <a:latin typeface="Baloo 2"/>
                <a:ea typeface="Baloo 2"/>
                <a:cs typeface="Baloo 2"/>
                <a:sym typeface="Baloo 2"/>
              </a:defRPr>
            </a:lvl1pPr>
            <a:lvl2pPr lvl="1" rtl="0">
              <a:lnSpc>
                <a:spcPct val="100000"/>
              </a:lnSpc>
              <a:spcBef>
                <a:spcPts val="0"/>
              </a:spcBef>
              <a:spcAft>
                <a:spcPts val="0"/>
              </a:spcAft>
              <a:buNone/>
              <a:defRPr sz="2200" b="1">
                <a:solidFill>
                  <a:schemeClr val="accent1"/>
                </a:solidFill>
                <a:latin typeface="Baloo 2"/>
                <a:ea typeface="Baloo 2"/>
                <a:cs typeface="Baloo 2"/>
                <a:sym typeface="Baloo 2"/>
              </a:defRPr>
            </a:lvl2pPr>
            <a:lvl3pPr lvl="2" rtl="0">
              <a:lnSpc>
                <a:spcPct val="100000"/>
              </a:lnSpc>
              <a:spcBef>
                <a:spcPts val="0"/>
              </a:spcBef>
              <a:spcAft>
                <a:spcPts val="0"/>
              </a:spcAft>
              <a:buNone/>
              <a:defRPr sz="2200" b="1">
                <a:solidFill>
                  <a:schemeClr val="accent1"/>
                </a:solidFill>
                <a:latin typeface="Baloo 2"/>
                <a:ea typeface="Baloo 2"/>
                <a:cs typeface="Baloo 2"/>
                <a:sym typeface="Baloo 2"/>
              </a:defRPr>
            </a:lvl3pPr>
            <a:lvl4pPr lvl="3" rtl="0">
              <a:lnSpc>
                <a:spcPct val="100000"/>
              </a:lnSpc>
              <a:spcBef>
                <a:spcPts val="0"/>
              </a:spcBef>
              <a:spcAft>
                <a:spcPts val="0"/>
              </a:spcAft>
              <a:buNone/>
              <a:defRPr sz="2200" b="1">
                <a:solidFill>
                  <a:schemeClr val="accent1"/>
                </a:solidFill>
                <a:latin typeface="Baloo 2"/>
                <a:ea typeface="Baloo 2"/>
                <a:cs typeface="Baloo 2"/>
                <a:sym typeface="Baloo 2"/>
              </a:defRPr>
            </a:lvl4pPr>
            <a:lvl5pPr lvl="4" rtl="0">
              <a:lnSpc>
                <a:spcPct val="100000"/>
              </a:lnSpc>
              <a:spcBef>
                <a:spcPts val="0"/>
              </a:spcBef>
              <a:spcAft>
                <a:spcPts val="0"/>
              </a:spcAft>
              <a:buNone/>
              <a:defRPr sz="2200" b="1">
                <a:solidFill>
                  <a:schemeClr val="accent1"/>
                </a:solidFill>
                <a:latin typeface="Baloo 2"/>
                <a:ea typeface="Baloo 2"/>
                <a:cs typeface="Baloo 2"/>
                <a:sym typeface="Baloo 2"/>
              </a:defRPr>
            </a:lvl5pPr>
            <a:lvl6pPr lvl="5" rtl="0">
              <a:lnSpc>
                <a:spcPct val="100000"/>
              </a:lnSpc>
              <a:spcBef>
                <a:spcPts val="0"/>
              </a:spcBef>
              <a:spcAft>
                <a:spcPts val="0"/>
              </a:spcAft>
              <a:buNone/>
              <a:defRPr sz="2200" b="1">
                <a:solidFill>
                  <a:schemeClr val="accent1"/>
                </a:solidFill>
                <a:latin typeface="Baloo 2"/>
                <a:ea typeface="Baloo 2"/>
                <a:cs typeface="Baloo 2"/>
                <a:sym typeface="Baloo 2"/>
              </a:defRPr>
            </a:lvl6pPr>
            <a:lvl7pPr lvl="6" rtl="0">
              <a:lnSpc>
                <a:spcPct val="100000"/>
              </a:lnSpc>
              <a:spcBef>
                <a:spcPts val="0"/>
              </a:spcBef>
              <a:spcAft>
                <a:spcPts val="0"/>
              </a:spcAft>
              <a:buNone/>
              <a:defRPr sz="2200" b="1">
                <a:solidFill>
                  <a:schemeClr val="accent1"/>
                </a:solidFill>
                <a:latin typeface="Baloo 2"/>
                <a:ea typeface="Baloo 2"/>
                <a:cs typeface="Baloo 2"/>
                <a:sym typeface="Baloo 2"/>
              </a:defRPr>
            </a:lvl7pPr>
            <a:lvl8pPr lvl="7" rtl="0">
              <a:lnSpc>
                <a:spcPct val="100000"/>
              </a:lnSpc>
              <a:spcBef>
                <a:spcPts val="0"/>
              </a:spcBef>
              <a:spcAft>
                <a:spcPts val="0"/>
              </a:spcAft>
              <a:buNone/>
              <a:defRPr sz="2200" b="1">
                <a:solidFill>
                  <a:schemeClr val="accent1"/>
                </a:solidFill>
                <a:latin typeface="Baloo 2"/>
                <a:ea typeface="Baloo 2"/>
                <a:cs typeface="Baloo 2"/>
                <a:sym typeface="Baloo 2"/>
              </a:defRPr>
            </a:lvl8pPr>
            <a:lvl9pPr lvl="8" rtl="0">
              <a:lnSpc>
                <a:spcPct val="100000"/>
              </a:lnSpc>
              <a:spcBef>
                <a:spcPts val="0"/>
              </a:spcBef>
              <a:spcAft>
                <a:spcPts val="0"/>
              </a:spcAft>
              <a:buNone/>
              <a:defRPr sz="2200" b="1">
                <a:solidFill>
                  <a:schemeClr val="accent1"/>
                </a:solidFill>
                <a:latin typeface="Baloo 2"/>
                <a:ea typeface="Baloo 2"/>
                <a:cs typeface="Baloo 2"/>
                <a:sym typeface="Baloo 2"/>
              </a:defRPr>
            </a:lvl9pPr>
          </a:lstStyle>
          <a:p>
            <a:endParaRPr/>
          </a:p>
        </p:txBody>
      </p:sp>
      <p:sp>
        <p:nvSpPr>
          <p:cNvPr id="3571" name="Google Shape;3571;p29"/>
          <p:cNvSpPr txBox="1">
            <a:spLocks noGrp="1"/>
          </p:cNvSpPr>
          <p:nvPr>
            <p:ph type="subTitle" idx="4"/>
          </p:nvPr>
        </p:nvSpPr>
        <p:spPr>
          <a:xfrm>
            <a:off x="1852350" y="2560451"/>
            <a:ext cx="2341200" cy="624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None/>
              <a:defRPr sz="1600"/>
            </a:lvl1pPr>
            <a:lvl2pPr lvl="1" rtl="0">
              <a:lnSpc>
                <a:spcPct val="100000"/>
              </a:lnSpc>
              <a:spcBef>
                <a:spcPts val="0"/>
              </a:spcBef>
              <a:spcAft>
                <a:spcPts val="0"/>
              </a:spcAft>
              <a:buNone/>
              <a:defRPr sz="1600"/>
            </a:lvl2pPr>
            <a:lvl3pPr lvl="2" rtl="0">
              <a:lnSpc>
                <a:spcPct val="100000"/>
              </a:lnSpc>
              <a:spcBef>
                <a:spcPts val="0"/>
              </a:spcBef>
              <a:spcAft>
                <a:spcPts val="0"/>
              </a:spcAft>
              <a:buNone/>
              <a:defRPr sz="1600"/>
            </a:lvl3pPr>
            <a:lvl4pPr lvl="3" rtl="0">
              <a:lnSpc>
                <a:spcPct val="100000"/>
              </a:lnSpc>
              <a:spcBef>
                <a:spcPts val="0"/>
              </a:spcBef>
              <a:spcAft>
                <a:spcPts val="0"/>
              </a:spcAft>
              <a:buNone/>
              <a:defRPr sz="1600"/>
            </a:lvl4pPr>
            <a:lvl5pPr lvl="4" rtl="0">
              <a:lnSpc>
                <a:spcPct val="100000"/>
              </a:lnSpc>
              <a:spcBef>
                <a:spcPts val="0"/>
              </a:spcBef>
              <a:spcAft>
                <a:spcPts val="0"/>
              </a:spcAft>
              <a:buNone/>
              <a:defRPr sz="1600"/>
            </a:lvl5pPr>
            <a:lvl6pPr lvl="5" rtl="0">
              <a:lnSpc>
                <a:spcPct val="100000"/>
              </a:lnSpc>
              <a:spcBef>
                <a:spcPts val="0"/>
              </a:spcBef>
              <a:spcAft>
                <a:spcPts val="0"/>
              </a:spcAft>
              <a:buNone/>
              <a:defRPr sz="1600"/>
            </a:lvl6pPr>
            <a:lvl7pPr lvl="6" rtl="0">
              <a:lnSpc>
                <a:spcPct val="100000"/>
              </a:lnSpc>
              <a:spcBef>
                <a:spcPts val="0"/>
              </a:spcBef>
              <a:spcAft>
                <a:spcPts val="0"/>
              </a:spcAft>
              <a:buNone/>
              <a:defRPr sz="1600"/>
            </a:lvl7pPr>
            <a:lvl8pPr lvl="7" rtl="0">
              <a:lnSpc>
                <a:spcPct val="100000"/>
              </a:lnSpc>
              <a:spcBef>
                <a:spcPts val="0"/>
              </a:spcBef>
              <a:spcAft>
                <a:spcPts val="0"/>
              </a:spcAft>
              <a:buNone/>
              <a:defRPr sz="1600"/>
            </a:lvl8pPr>
            <a:lvl9pPr lvl="8" rtl="0">
              <a:lnSpc>
                <a:spcPct val="100000"/>
              </a:lnSpc>
              <a:spcBef>
                <a:spcPts val="0"/>
              </a:spcBef>
              <a:spcAft>
                <a:spcPts val="0"/>
              </a:spcAft>
              <a:buNone/>
              <a:defRPr sz="1600"/>
            </a:lvl9pPr>
          </a:lstStyle>
          <a:p>
            <a:endParaRPr/>
          </a:p>
        </p:txBody>
      </p:sp>
      <p:sp>
        <p:nvSpPr>
          <p:cNvPr id="3572" name="Google Shape;3572;p29"/>
          <p:cNvSpPr txBox="1">
            <a:spLocks noGrp="1"/>
          </p:cNvSpPr>
          <p:nvPr>
            <p:ph type="subTitle" idx="5"/>
          </p:nvPr>
        </p:nvSpPr>
        <p:spPr>
          <a:xfrm>
            <a:off x="1852350" y="3508374"/>
            <a:ext cx="2341200" cy="3642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None/>
              <a:defRPr sz="2200" b="1">
                <a:solidFill>
                  <a:schemeClr val="accent1"/>
                </a:solidFill>
                <a:latin typeface="Baloo 2"/>
                <a:ea typeface="Baloo 2"/>
                <a:cs typeface="Baloo 2"/>
                <a:sym typeface="Baloo 2"/>
              </a:defRPr>
            </a:lvl1pPr>
            <a:lvl2pPr lvl="1" rtl="0">
              <a:lnSpc>
                <a:spcPct val="100000"/>
              </a:lnSpc>
              <a:spcBef>
                <a:spcPts val="0"/>
              </a:spcBef>
              <a:spcAft>
                <a:spcPts val="0"/>
              </a:spcAft>
              <a:buNone/>
              <a:defRPr sz="2200" b="1">
                <a:solidFill>
                  <a:schemeClr val="accent1"/>
                </a:solidFill>
                <a:latin typeface="Baloo 2"/>
                <a:ea typeface="Baloo 2"/>
                <a:cs typeface="Baloo 2"/>
                <a:sym typeface="Baloo 2"/>
              </a:defRPr>
            </a:lvl2pPr>
            <a:lvl3pPr lvl="2" rtl="0">
              <a:lnSpc>
                <a:spcPct val="100000"/>
              </a:lnSpc>
              <a:spcBef>
                <a:spcPts val="0"/>
              </a:spcBef>
              <a:spcAft>
                <a:spcPts val="0"/>
              </a:spcAft>
              <a:buNone/>
              <a:defRPr sz="2200" b="1">
                <a:solidFill>
                  <a:schemeClr val="accent1"/>
                </a:solidFill>
                <a:latin typeface="Baloo 2"/>
                <a:ea typeface="Baloo 2"/>
                <a:cs typeface="Baloo 2"/>
                <a:sym typeface="Baloo 2"/>
              </a:defRPr>
            </a:lvl3pPr>
            <a:lvl4pPr lvl="3" rtl="0">
              <a:lnSpc>
                <a:spcPct val="100000"/>
              </a:lnSpc>
              <a:spcBef>
                <a:spcPts val="0"/>
              </a:spcBef>
              <a:spcAft>
                <a:spcPts val="0"/>
              </a:spcAft>
              <a:buNone/>
              <a:defRPr sz="2200" b="1">
                <a:solidFill>
                  <a:schemeClr val="accent1"/>
                </a:solidFill>
                <a:latin typeface="Baloo 2"/>
                <a:ea typeface="Baloo 2"/>
                <a:cs typeface="Baloo 2"/>
                <a:sym typeface="Baloo 2"/>
              </a:defRPr>
            </a:lvl4pPr>
            <a:lvl5pPr lvl="4" rtl="0">
              <a:lnSpc>
                <a:spcPct val="100000"/>
              </a:lnSpc>
              <a:spcBef>
                <a:spcPts val="0"/>
              </a:spcBef>
              <a:spcAft>
                <a:spcPts val="0"/>
              </a:spcAft>
              <a:buNone/>
              <a:defRPr sz="2200" b="1">
                <a:solidFill>
                  <a:schemeClr val="accent1"/>
                </a:solidFill>
                <a:latin typeface="Baloo 2"/>
                <a:ea typeface="Baloo 2"/>
                <a:cs typeface="Baloo 2"/>
                <a:sym typeface="Baloo 2"/>
              </a:defRPr>
            </a:lvl5pPr>
            <a:lvl6pPr lvl="5" rtl="0">
              <a:lnSpc>
                <a:spcPct val="100000"/>
              </a:lnSpc>
              <a:spcBef>
                <a:spcPts val="0"/>
              </a:spcBef>
              <a:spcAft>
                <a:spcPts val="0"/>
              </a:spcAft>
              <a:buNone/>
              <a:defRPr sz="2200" b="1">
                <a:solidFill>
                  <a:schemeClr val="accent1"/>
                </a:solidFill>
                <a:latin typeface="Baloo 2"/>
                <a:ea typeface="Baloo 2"/>
                <a:cs typeface="Baloo 2"/>
                <a:sym typeface="Baloo 2"/>
              </a:defRPr>
            </a:lvl6pPr>
            <a:lvl7pPr lvl="6" rtl="0">
              <a:lnSpc>
                <a:spcPct val="100000"/>
              </a:lnSpc>
              <a:spcBef>
                <a:spcPts val="0"/>
              </a:spcBef>
              <a:spcAft>
                <a:spcPts val="0"/>
              </a:spcAft>
              <a:buNone/>
              <a:defRPr sz="2200" b="1">
                <a:solidFill>
                  <a:schemeClr val="accent1"/>
                </a:solidFill>
                <a:latin typeface="Baloo 2"/>
                <a:ea typeface="Baloo 2"/>
                <a:cs typeface="Baloo 2"/>
                <a:sym typeface="Baloo 2"/>
              </a:defRPr>
            </a:lvl7pPr>
            <a:lvl8pPr lvl="7" rtl="0">
              <a:lnSpc>
                <a:spcPct val="100000"/>
              </a:lnSpc>
              <a:spcBef>
                <a:spcPts val="0"/>
              </a:spcBef>
              <a:spcAft>
                <a:spcPts val="0"/>
              </a:spcAft>
              <a:buNone/>
              <a:defRPr sz="2200" b="1">
                <a:solidFill>
                  <a:schemeClr val="accent1"/>
                </a:solidFill>
                <a:latin typeface="Baloo 2"/>
                <a:ea typeface="Baloo 2"/>
                <a:cs typeface="Baloo 2"/>
                <a:sym typeface="Baloo 2"/>
              </a:defRPr>
            </a:lvl8pPr>
            <a:lvl9pPr lvl="8" rtl="0">
              <a:lnSpc>
                <a:spcPct val="100000"/>
              </a:lnSpc>
              <a:spcBef>
                <a:spcPts val="0"/>
              </a:spcBef>
              <a:spcAft>
                <a:spcPts val="0"/>
              </a:spcAft>
              <a:buNone/>
              <a:defRPr sz="2200" b="1">
                <a:solidFill>
                  <a:schemeClr val="accent1"/>
                </a:solidFill>
                <a:latin typeface="Baloo 2"/>
                <a:ea typeface="Baloo 2"/>
                <a:cs typeface="Baloo 2"/>
                <a:sym typeface="Baloo 2"/>
              </a:defRPr>
            </a:lvl9pPr>
          </a:lstStyle>
          <a:p>
            <a:endParaRPr/>
          </a:p>
        </p:txBody>
      </p:sp>
      <p:sp>
        <p:nvSpPr>
          <p:cNvPr id="3573" name="Google Shape;3573;p29"/>
          <p:cNvSpPr txBox="1">
            <a:spLocks noGrp="1"/>
          </p:cNvSpPr>
          <p:nvPr>
            <p:ph type="subTitle" idx="6"/>
          </p:nvPr>
        </p:nvSpPr>
        <p:spPr>
          <a:xfrm>
            <a:off x="1852350" y="3712700"/>
            <a:ext cx="2341200" cy="624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None/>
              <a:defRPr sz="1600"/>
            </a:lvl1pPr>
            <a:lvl2pPr lvl="1" rtl="0">
              <a:lnSpc>
                <a:spcPct val="100000"/>
              </a:lnSpc>
              <a:spcBef>
                <a:spcPts val="0"/>
              </a:spcBef>
              <a:spcAft>
                <a:spcPts val="0"/>
              </a:spcAft>
              <a:buNone/>
              <a:defRPr sz="1600"/>
            </a:lvl2pPr>
            <a:lvl3pPr lvl="2" rtl="0">
              <a:lnSpc>
                <a:spcPct val="100000"/>
              </a:lnSpc>
              <a:spcBef>
                <a:spcPts val="0"/>
              </a:spcBef>
              <a:spcAft>
                <a:spcPts val="0"/>
              </a:spcAft>
              <a:buNone/>
              <a:defRPr sz="1600"/>
            </a:lvl3pPr>
            <a:lvl4pPr lvl="3" rtl="0">
              <a:lnSpc>
                <a:spcPct val="100000"/>
              </a:lnSpc>
              <a:spcBef>
                <a:spcPts val="0"/>
              </a:spcBef>
              <a:spcAft>
                <a:spcPts val="0"/>
              </a:spcAft>
              <a:buNone/>
              <a:defRPr sz="1600"/>
            </a:lvl4pPr>
            <a:lvl5pPr lvl="4" rtl="0">
              <a:lnSpc>
                <a:spcPct val="100000"/>
              </a:lnSpc>
              <a:spcBef>
                <a:spcPts val="0"/>
              </a:spcBef>
              <a:spcAft>
                <a:spcPts val="0"/>
              </a:spcAft>
              <a:buNone/>
              <a:defRPr sz="1600"/>
            </a:lvl5pPr>
            <a:lvl6pPr lvl="5" rtl="0">
              <a:lnSpc>
                <a:spcPct val="100000"/>
              </a:lnSpc>
              <a:spcBef>
                <a:spcPts val="0"/>
              </a:spcBef>
              <a:spcAft>
                <a:spcPts val="0"/>
              </a:spcAft>
              <a:buNone/>
              <a:defRPr sz="1600"/>
            </a:lvl6pPr>
            <a:lvl7pPr lvl="6" rtl="0">
              <a:lnSpc>
                <a:spcPct val="100000"/>
              </a:lnSpc>
              <a:spcBef>
                <a:spcPts val="0"/>
              </a:spcBef>
              <a:spcAft>
                <a:spcPts val="0"/>
              </a:spcAft>
              <a:buNone/>
              <a:defRPr sz="1600"/>
            </a:lvl7pPr>
            <a:lvl8pPr lvl="7" rtl="0">
              <a:lnSpc>
                <a:spcPct val="100000"/>
              </a:lnSpc>
              <a:spcBef>
                <a:spcPts val="0"/>
              </a:spcBef>
              <a:spcAft>
                <a:spcPts val="0"/>
              </a:spcAft>
              <a:buNone/>
              <a:defRPr sz="1600"/>
            </a:lvl8pPr>
            <a:lvl9pPr lvl="8" rtl="0">
              <a:lnSpc>
                <a:spcPct val="100000"/>
              </a:lnSpc>
              <a:spcBef>
                <a:spcPts val="0"/>
              </a:spcBef>
              <a:spcAft>
                <a:spcPts val="0"/>
              </a:spcAft>
              <a:buNone/>
              <a:defRPr sz="1600"/>
            </a:lvl9pPr>
          </a:lstStyle>
          <a:p>
            <a:endParaRPr/>
          </a:p>
        </p:txBody>
      </p:sp>
      <p:sp>
        <p:nvSpPr>
          <p:cNvPr id="3574" name="Google Shape;3574;p29"/>
          <p:cNvSpPr/>
          <p:nvPr/>
        </p:nvSpPr>
        <p:spPr>
          <a:xfrm>
            <a:off x="362168" y="2626493"/>
            <a:ext cx="68735" cy="65475"/>
          </a:xfrm>
          <a:custGeom>
            <a:avLst/>
            <a:gdLst/>
            <a:ahLst/>
            <a:cxnLst/>
            <a:rect l="l" t="t" r="r" b="b"/>
            <a:pathLst>
              <a:path w="759" h="723" fill="none" extrusionOk="0">
                <a:moveTo>
                  <a:pt x="380" y="36"/>
                </a:moveTo>
                <a:lnTo>
                  <a:pt x="380" y="36"/>
                </a:lnTo>
                <a:lnTo>
                  <a:pt x="506" y="18"/>
                </a:lnTo>
                <a:lnTo>
                  <a:pt x="614" y="0"/>
                </a:lnTo>
                <a:lnTo>
                  <a:pt x="614" y="0"/>
                </a:lnTo>
                <a:lnTo>
                  <a:pt x="633" y="127"/>
                </a:lnTo>
                <a:lnTo>
                  <a:pt x="651" y="235"/>
                </a:lnTo>
                <a:lnTo>
                  <a:pt x="705" y="343"/>
                </a:lnTo>
                <a:lnTo>
                  <a:pt x="759" y="452"/>
                </a:lnTo>
                <a:lnTo>
                  <a:pt x="759" y="452"/>
                </a:lnTo>
                <a:lnTo>
                  <a:pt x="651" y="506"/>
                </a:lnTo>
                <a:lnTo>
                  <a:pt x="560" y="560"/>
                </a:lnTo>
                <a:lnTo>
                  <a:pt x="470" y="632"/>
                </a:lnTo>
                <a:lnTo>
                  <a:pt x="380" y="723"/>
                </a:lnTo>
                <a:lnTo>
                  <a:pt x="380" y="723"/>
                </a:lnTo>
                <a:lnTo>
                  <a:pt x="307" y="632"/>
                </a:lnTo>
                <a:lnTo>
                  <a:pt x="217" y="560"/>
                </a:lnTo>
                <a:lnTo>
                  <a:pt x="109" y="488"/>
                </a:lnTo>
                <a:lnTo>
                  <a:pt x="0" y="452"/>
                </a:lnTo>
                <a:lnTo>
                  <a:pt x="0" y="452"/>
                </a:lnTo>
                <a:lnTo>
                  <a:pt x="55" y="361"/>
                </a:lnTo>
                <a:lnTo>
                  <a:pt x="109" y="253"/>
                </a:lnTo>
                <a:lnTo>
                  <a:pt x="127" y="145"/>
                </a:lnTo>
                <a:lnTo>
                  <a:pt x="145" y="18"/>
                </a:lnTo>
                <a:lnTo>
                  <a:pt x="145" y="18"/>
                </a:lnTo>
                <a:lnTo>
                  <a:pt x="145" y="0"/>
                </a:lnTo>
                <a:lnTo>
                  <a:pt x="145" y="0"/>
                </a:lnTo>
                <a:lnTo>
                  <a:pt x="253" y="18"/>
                </a:lnTo>
                <a:lnTo>
                  <a:pt x="362" y="36"/>
                </a:lnTo>
                <a:lnTo>
                  <a:pt x="362" y="36"/>
                </a:lnTo>
                <a:lnTo>
                  <a:pt x="380" y="36"/>
                </a:lnTo>
              </a:path>
            </a:pathLst>
          </a:custGeom>
          <a:solidFill>
            <a:schemeClr val="lt1"/>
          </a:solidFill>
          <a:ln>
            <a:noFill/>
          </a:ln>
          <a:effectLst>
            <a:outerShdw blurRad="142875" dist="57150" dir="540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5" name="Google Shape;3575;p29"/>
          <p:cNvSpPr/>
          <p:nvPr/>
        </p:nvSpPr>
        <p:spPr>
          <a:xfrm>
            <a:off x="232939" y="2487393"/>
            <a:ext cx="327193" cy="319043"/>
          </a:xfrm>
          <a:custGeom>
            <a:avLst/>
            <a:gdLst/>
            <a:ahLst/>
            <a:cxnLst/>
            <a:rect l="l" t="t" r="r" b="b"/>
            <a:pathLst>
              <a:path w="3613" h="3523" fill="none" extrusionOk="0">
                <a:moveTo>
                  <a:pt x="1807" y="1"/>
                </a:moveTo>
                <a:lnTo>
                  <a:pt x="1807" y="1"/>
                </a:lnTo>
                <a:lnTo>
                  <a:pt x="1662" y="1"/>
                </a:lnTo>
                <a:lnTo>
                  <a:pt x="1518" y="55"/>
                </a:lnTo>
                <a:lnTo>
                  <a:pt x="1373" y="127"/>
                </a:lnTo>
                <a:lnTo>
                  <a:pt x="1265" y="218"/>
                </a:lnTo>
                <a:lnTo>
                  <a:pt x="1175" y="326"/>
                </a:lnTo>
                <a:lnTo>
                  <a:pt x="1084" y="452"/>
                </a:lnTo>
                <a:lnTo>
                  <a:pt x="1048" y="597"/>
                </a:lnTo>
                <a:lnTo>
                  <a:pt x="1030" y="760"/>
                </a:lnTo>
                <a:lnTo>
                  <a:pt x="1030" y="760"/>
                </a:lnTo>
                <a:lnTo>
                  <a:pt x="1030" y="778"/>
                </a:lnTo>
                <a:lnTo>
                  <a:pt x="1030" y="778"/>
                </a:lnTo>
                <a:lnTo>
                  <a:pt x="922" y="760"/>
                </a:lnTo>
                <a:lnTo>
                  <a:pt x="813" y="741"/>
                </a:lnTo>
                <a:lnTo>
                  <a:pt x="813" y="741"/>
                </a:lnTo>
                <a:lnTo>
                  <a:pt x="777" y="741"/>
                </a:lnTo>
                <a:lnTo>
                  <a:pt x="777" y="741"/>
                </a:lnTo>
                <a:lnTo>
                  <a:pt x="633" y="760"/>
                </a:lnTo>
                <a:lnTo>
                  <a:pt x="488" y="796"/>
                </a:lnTo>
                <a:lnTo>
                  <a:pt x="362" y="868"/>
                </a:lnTo>
                <a:lnTo>
                  <a:pt x="235" y="958"/>
                </a:lnTo>
                <a:lnTo>
                  <a:pt x="145" y="1067"/>
                </a:lnTo>
                <a:lnTo>
                  <a:pt x="73" y="1211"/>
                </a:lnTo>
                <a:lnTo>
                  <a:pt x="19" y="1356"/>
                </a:lnTo>
                <a:lnTo>
                  <a:pt x="1" y="1500"/>
                </a:lnTo>
                <a:lnTo>
                  <a:pt x="1" y="1500"/>
                </a:lnTo>
                <a:lnTo>
                  <a:pt x="1" y="1626"/>
                </a:lnTo>
                <a:lnTo>
                  <a:pt x="37" y="1753"/>
                </a:lnTo>
                <a:lnTo>
                  <a:pt x="73" y="1879"/>
                </a:lnTo>
                <a:lnTo>
                  <a:pt x="145" y="1988"/>
                </a:lnTo>
                <a:lnTo>
                  <a:pt x="217" y="2078"/>
                </a:lnTo>
                <a:lnTo>
                  <a:pt x="308" y="2150"/>
                </a:lnTo>
                <a:lnTo>
                  <a:pt x="416" y="2222"/>
                </a:lnTo>
                <a:lnTo>
                  <a:pt x="524" y="2277"/>
                </a:lnTo>
                <a:lnTo>
                  <a:pt x="524" y="2277"/>
                </a:lnTo>
                <a:lnTo>
                  <a:pt x="470" y="2367"/>
                </a:lnTo>
                <a:lnTo>
                  <a:pt x="434" y="2475"/>
                </a:lnTo>
                <a:lnTo>
                  <a:pt x="398" y="2584"/>
                </a:lnTo>
                <a:lnTo>
                  <a:pt x="380" y="2710"/>
                </a:lnTo>
                <a:lnTo>
                  <a:pt x="380" y="2710"/>
                </a:lnTo>
                <a:lnTo>
                  <a:pt x="398" y="2855"/>
                </a:lnTo>
                <a:lnTo>
                  <a:pt x="434" y="3017"/>
                </a:lnTo>
                <a:lnTo>
                  <a:pt x="506" y="3144"/>
                </a:lnTo>
                <a:lnTo>
                  <a:pt x="597" y="3270"/>
                </a:lnTo>
                <a:lnTo>
                  <a:pt x="705" y="3360"/>
                </a:lnTo>
                <a:lnTo>
                  <a:pt x="849" y="3451"/>
                </a:lnTo>
                <a:lnTo>
                  <a:pt x="994" y="3505"/>
                </a:lnTo>
                <a:lnTo>
                  <a:pt x="1156" y="3523"/>
                </a:lnTo>
                <a:lnTo>
                  <a:pt x="1156" y="3523"/>
                </a:lnTo>
                <a:lnTo>
                  <a:pt x="1175" y="3523"/>
                </a:lnTo>
                <a:lnTo>
                  <a:pt x="1175" y="3523"/>
                </a:lnTo>
                <a:lnTo>
                  <a:pt x="1265" y="3505"/>
                </a:lnTo>
                <a:lnTo>
                  <a:pt x="1373" y="3487"/>
                </a:lnTo>
                <a:lnTo>
                  <a:pt x="1445" y="3469"/>
                </a:lnTo>
                <a:lnTo>
                  <a:pt x="1536" y="3433"/>
                </a:lnTo>
                <a:lnTo>
                  <a:pt x="1680" y="3324"/>
                </a:lnTo>
                <a:lnTo>
                  <a:pt x="1807" y="3198"/>
                </a:lnTo>
                <a:lnTo>
                  <a:pt x="1807" y="3198"/>
                </a:lnTo>
                <a:lnTo>
                  <a:pt x="1933" y="3324"/>
                </a:lnTo>
                <a:lnTo>
                  <a:pt x="2078" y="3433"/>
                </a:lnTo>
                <a:lnTo>
                  <a:pt x="2240" y="3487"/>
                </a:lnTo>
                <a:lnTo>
                  <a:pt x="2330" y="3505"/>
                </a:lnTo>
                <a:lnTo>
                  <a:pt x="2421" y="3523"/>
                </a:lnTo>
                <a:lnTo>
                  <a:pt x="2421" y="3523"/>
                </a:lnTo>
                <a:lnTo>
                  <a:pt x="2439" y="3523"/>
                </a:lnTo>
                <a:lnTo>
                  <a:pt x="2439" y="3523"/>
                </a:lnTo>
                <a:lnTo>
                  <a:pt x="2601" y="3505"/>
                </a:lnTo>
                <a:lnTo>
                  <a:pt x="2746" y="3451"/>
                </a:lnTo>
                <a:lnTo>
                  <a:pt x="2872" y="3396"/>
                </a:lnTo>
                <a:lnTo>
                  <a:pt x="2999" y="3306"/>
                </a:lnTo>
                <a:lnTo>
                  <a:pt x="3089" y="3180"/>
                </a:lnTo>
                <a:lnTo>
                  <a:pt x="3161" y="3053"/>
                </a:lnTo>
                <a:lnTo>
                  <a:pt x="3215" y="2909"/>
                </a:lnTo>
                <a:lnTo>
                  <a:pt x="3234" y="2764"/>
                </a:lnTo>
                <a:lnTo>
                  <a:pt x="3234" y="2764"/>
                </a:lnTo>
                <a:lnTo>
                  <a:pt x="3234" y="2620"/>
                </a:lnTo>
                <a:lnTo>
                  <a:pt x="3197" y="2493"/>
                </a:lnTo>
                <a:lnTo>
                  <a:pt x="3161" y="2385"/>
                </a:lnTo>
                <a:lnTo>
                  <a:pt x="3089" y="2277"/>
                </a:lnTo>
                <a:lnTo>
                  <a:pt x="3089" y="2277"/>
                </a:lnTo>
                <a:lnTo>
                  <a:pt x="3197" y="2222"/>
                </a:lnTo>
                <a:lnTo>
                  <a:pt x="3306" y="2168"/>
                </a:lnTo>
                <a:lnTo>
                  <a:pt x="3378" y="2096"/>
                </a:lnTo>
                <a:lnTo>
                  <a:pt x="3468" y="2006"/>
                </a:lnTo>
                <a:lnTo>
                  <a:pt x="3523" y="1897"/>
                </a:lnTo>
                <a:lnTo>
                  <a:pt x="3577" y="1789"/>
                </a:lnTo>
                <a:lnTo>
                  <a:pt x="3613" y="1681"/>
                </a:lnTo>
                <a:lnTo>
                  <a:pt x="3613" y="1554"/>
                </a:lnTo>
                <a:lnTo>
                  <a:pt x="3613" y="1554"/>
                </a:lnTo>
                <a:lnTo>
                  <a:pt x="3613" y="1392"/>
                </a:lnTo>
                <a:lnTo>
                  <a:pt x="3577" y="1247"/>
                </a:lnTo>
                <a:lnTo>
                  <a:pt x="3504" y="1121"/>
                </a:lnTo>
                <a:lnTo>
                  <a:pt x="3414" y="994"/>
                </a:lnTo>
                <a:lnTo>
                  <a:pt x="3306" y="886"/>
                </a:lnTo>
                <a:lnTo>
                  <a:pt x="3161" y="814"/>
                </a:lnTo>
                <a:lnTo>
                  <a:pt x="3017" y="760"/>
                </a:lnTo>
                <a:lnTo>
                  <a:pt x="2854" y="741"/>
                </a:lnTo>
                <a:lnTo>
                  <a:pt x="2854" y="741"/>
                </a:lnTo>
                <a:lnTo>
                  <a:pt x="2836" y="741"/>
                </a:lnTo>
                <a:lnTo>
                  <a:pt x="2836" y="741"/>
                </a:lnTo>
                <a:lnTo>
                  <a:pt x="2710" y="760"/>
                </a:lnTo>
                <a:lnTo>
                  <a:pt x="2601" y="778"/>
                </a:lnTo>
                <a:lnTo>
                  <a:pt x="2601" y="778"/>
                </a:lnTo>
                <a:lnTo>
                  <a:pt x="2583" y="633"/>
                </a:lnTo>
                <a:lnTo>
                  <a:pt x="2529" y="489"/>
                </a:lnTo>
                <a:lnTo>
                  <a:pt x="2475" y="344"/>
                </a:lnTo>
                <a:lnTo>
                  <a:pt x="2367" y="236"/>
                </a:lnTo>
                <a:lnTo>
                  <a:pt x="2258" y="145"/>
                </a:lnTo>
                <a:lnTo>
                  <a:pt x="2132" y="55"/>
                </a:lnTo>
                <a:lnTo>
                  <a:pt x="1987" y="19"/>
                </a:lnTo>
                <a:lnTo>
                  <a:pt x="1843" y="1"/>
                </a:lnTo>
                <a:lnTo>
                  <a:pt x="1843" y="1"/>
                </a:lnTo>
                <a:lnTo>
                  <a:pt x="1807" y="1"/>
                </a:lnTo>
              </a:path>
            </a:pathLst>
          </a:custGeom>
          <a:solidFill>
            <a:schemeClr val="lt1"/>
          </a:solidFill>
          <a:ln>
            <a:noFill/>
          </a:ln>
          <a:effectLst>
            <a:outerShdw blurRad="142875" dist="57150" dir="540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6" name="Google Shape;3576;p29"/>
          <p:cNvSpPr/>
          <p:nvPr/>
        </p:nvSpPr>
        <p:spPr>
          <a:xfrm>
            <a:off x="329812" y="1632405"/>
            <a:ext cx="37764" cy="36133"/>
          </a:xfrm>
          <a:custGeom>
            <a:avLst/>
            <a:gdLst/>
            <a:ahLst/>
            <a:cxnLst/>
            <a:rect l="l" t="t" r="r" b="b"/>
            <a:pathLst>
              <a:path w="417" h="399" fill="none" extrusionOk="0">
                <a:moveTo>
                  <a:pt x="217" y="19"/>
                </a:moveTo>
                <a:lnTo>
                  <a:pt x="217" y="19"/>
                </a:lnTo>
                <a:lnTo>
                  <a:pt x="344" y="1"/>
                </a:lnTo>
                <a:lnTo>
                  <a:pt x="344" y="1"/>
                </a:lnTo>
                <a:lnTo>
                  <a:pt x="362" y="127"/>
                </a:lnTo>
                <a:lnTo>
                  <a:pt x="416" y="236"/>
                </a:lnTo>
                <a:lnTo>
                  <a:pt x="416" y="236"/>
                </a:lnTo>
                <a:lnTo>
                  <a:pt x="308" y="308"/>
                </a:lnTo>
                <a:lnTo>
                  <a:pt x="217" y="398"/>
                </a:lnTo>
                <a:lnTo>
                  <a:pt x="217" y="398"/>
                </a:lnTo>
                <a:lnTo>
                  <a:pt x="127" y="308"/>
                </a:lnTo>
                <a:lnTo>
                  <a:pt x="1" y="236"/>
                </a:lnTo>
                <a:lnTo>
                  <a:pt x="1" y="236"/>
                </a:lnTo>
                <a:lnTo>
                  <a:pt x="55" y="127"/>
                </a:lnTo>
                <a:lnTo>
                  <a:pt x="91" y="19"/>
                </a:lnTo>
                <a:lnTo>
                  <a:pt x="91" y="1"/>
                </a:lnTo>
                <a:lnTo>
                  <a:pt x="91" y="1"/>
                </a:lnTo>
                <a:lnTo>
                  <a:pt x="199" y="19"/>
                </a:lnTo>
                <a:lnTo>
                  <a:pt x="199" y="19"/>
                </a:lnTo>
                <a:lnTo>
                  <a:pt x="217" y="19"/>
                </a:lnTo>
              </a:path>
            </a:pathLst>
          </a:custGeom>
          <a:solidFill>
            <a:schemeClr val="lt1"/>
          </a:solidFill>
          <a:ln>
            <a:noFill/>
          </a:ln>
          <a:effectLst>
            <a:outerShdw blurRad="142875" dist="57150" dir="540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7" name="Google Shape;3577;p29"/>
          <p:cNvSpPr/>
          <p:nvPr/>
        </p:nvSpPr>
        <p:spPr>
          <a:xfrm>
            <a:off x="344147" y="1212467"/>
            <a:ext cx="24632" cy="24632"/>
          </a:xfrm>
          <a:custGeom>
            <a:avLst/>
            <a:gdLst/>
            <a:ahLst/>
            <a:cxnLst/>
            <a:rect l="l" t="t" r="r" b="b"/>
            <a:pathLst>
              <a:path w="272" h="272" fill="none" extrusionOk="0">
                <a:moveTo>
                  <a:pt x="127" y="19"/>
                </a:moveTo>
                <a:lnTo>
                  <a:pt x="127" y="19"/>
                </a:lnTo>
                <a:lnTo>
                  <a:pt x="217" y="1"/>
                </a:lnTo>
                <a:lnTo>
                  <a:pt x="217" y="1"/>
                </a:lnTo>
                <a:lnTo>
                  <a:pt x="235" y="91"/>
                </a:lnTo>
                <a:lnTo>
                  <a:pt x="272" y="163"/>
                </a:lnTo>
                <a:lnTo>
                  <a:pt x="272" y="163"/>
                </a:lnTo>
                <a:lnTo>
                  <a:pt x="181" y="199"/>
                </a:lnTo>
                <a:lnTo>
                  <a:pt x="127" y="272"/>
                </a:lnTo>
                <a:lnTo>
                  <a:pt x="127" y="272"/>
                </a:lnTo>
                <a:lnTo>
                  <a:pt x="73" y="199"/>
                </a:lnTo>
                <a:lnTo>
                  <a:pt x="1" y="163"/>
                </a:lnTo>
                <a:lnTo>
                  <a:pt x="1" y="163"/>
                </a:lnTo>
                <a:lnTo>
                  <a:pt x="37" y="91"/>
                </a:lnTo>
                <a:lnTo>
                  <a:pt x="37" y="19"/>
                </a:lnTo>
                <a:lnTo>
                  <a:pt x="37" y="1"/>
                </a:lnTo>
                <a:lnTo>
                  <a:pt x="37" y="1"/>
                </a:lnTo>
                <a:lnTo>
                  <a:pt x="127" y="19"/>
                </a:lnTo>
                <a:lnTo>
                  <a:pt x="127" y="19"/>
                </a:lnTo>
                <a:lnTo>
                  <a:pt x="127" y="19"/>
                </a:lnTo>
              </a:path>
            </a:pathLst>
          </a:custGeom>
          <a:solidFill>
            <a:schemeClr val="lt1"/>
          </a:solidFill>
          <a:ln>
            <a:noFill/>
          </a:ln>
          <a:effectLst>
            <a:outerShdw blurRad="142875" dist="57150" dir="540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78" name="Google Shape;3578;p29"/>
          <p:cNvGrpSpPr/>
          <p:nvPr/>
        </p:nvGrpSpPr>
        <p:grpSpPr>
          <a:xfrm flipH="1">
            <a:off x="6850786" y="1724600"/>
            <a:ext cx="460202" cy="1176125"/>
            <a:chOff x="5496850" y="1970795"/>
            <a:chExt cx="506050" cy="1293155"/>
          </a:xfrm>
        </p:grpSpPr>
        <p:sp>
          <p:nvSpPr>
            <p:cNvPr id="3579" name="Google Shape;3579;p29"/>
            <p:cNvSpPr/>
            <p:nvPr/>
          </p:nvSpPr>
          <p:spPr>
            <a:xfrm>
              <a:off x="5742429" y="1970795"/>
              <a:ext cx="14899" cy="1139248"/>
            </a:xfrm>
            <a:custGeom>
              <a:avLst/>
              <a:gdLst/>
              <a:ahLst/>
              <a:cxnLst/>
              <a:rect l="l" t="t" r="r" b="b"/>
              <a:pathLst>
                <a:path w="596" h="32993" extrusionOk="0">
                  <a:moveTo>
                    <a:pt x="1" y="1"/>
                  </a:moveTo>
                  <a:lnTo>
                    <a:pt x="596" y="1"/>
                  </a:lnTo>
                  <a:lnTo>
                    <a:pt x="596" y="32993"/>
                  </a:lnTo>
                  <a:lnTo>
                    <a:pt x="1" y="32993"/>
                  </a:ln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0" name="Google Shape;3580;p29"/>
            <p:cNvSpPr/>
            <p:nvPr/>
          </p:nvSpPr>
          <p:spPr>
            <a:xfrm>
              <a:off x="5749875" y="2521875"/>
              <a:ext cx="253025" cy="506025"/>
            </a:xfrm>
            <a:custGeom>
              <a:avLst/>
              <a:gdLst/>
              <a:ahLst/>
              <a:cxnLst/>
              <a:rect l="l" t="t" r="r" b="b"/>
              <a:pathLst>
                <a:path w="10121" h="20241" extrusionOk="0">
                  <a:moveTo>
                    <a:pt x="10121" y="10121"/>
                  </a:moveTo>
                  <a:cubicBezTo>
                    <a:pt x="10121" y="15716"/>
                    <a:pt x="5596" y="20241"/>
                    <a:pt x="0" y="20241"/>
                  </a:cubicBezTo>
                  <a:lnTo>
                    <a:pt x="0" y="0"/>
                  </a:lnTo>
                  <a:cubicBezTo>
                    <a:pt x="5596" y="0"/>
                    <a:pt x="10121" y="4537"/>
                    <a:pt x="10121" y="10121"/>
                  </a:cubicBez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1" name="Google Shape;3581;p29"/>
            <p:cNvSpPr/>
            <p:nvPr/>
          </p:nvSpPr>
          <p:spPr>
            <a:xfrm>
              <a:off x="5496850" y="2521875"/>
              <a:ext cx="253050" cy="506025"/>
            </a:xfrm>
            <a:custGeom>
              <a:avLst/>
              <a:gdLst/>
              <a:ahLst/>
              <a:cxnLst/>
              <a:rect l="l" t="t" r="r" b="b"/>
              <a:pathLst>
                <a:path w="10122" h="20241" extrusionOk="0">
                  <a:moveTo>
                    <a:pt x="10121" y="0"/>
                  </a:moveTo>
                  <a:lnTo>
                    <a:pt x="10121" y="20241"/>
                  </a:lnTo>
                  <a:cubicBezTo>
                    <a:pt x="4525" y="20241"/>
                    <a:pt x="1" y="15716"/>
                    <a:pt x="1" y="10121"/>
                  </a:cubicBezTo>
                  <a:cubicBezTo>
                    <a:pt x="1" y="4537"/>
                    <a:pt x="4537" y="0"/>
                    <a:pt x="10121" y="0"/>
                  </a:cubicBez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2" name="Google Shape;3582;p29"/>
            <p:cNvSpPr/>
            <p:nvPr/>
          </p:nvSpPr>
          <p:spPr>
            <a:xfrm>
              <a:off x="5749875" y="2521875"/>
              <a:ext cx="183975" cy="506025"/>
            </a:xfrm>
            <a:custGeom>
              <a:avLst/>
              <a:gdLst/>
              <a:ahLst/>
              <a:cxnLst/>
              <a:rect l="l" t="t" r="r" b="b"/>
              <a:pathLst>
                <a:path w="7359" h="20241" extrusionOk="0">
                  <a:moveTo>
                    <a:pt x="7358" y="10121"/>
                  </a:moveTo>
                  <a:cubicBezTo>
                    <a:pt x="7358" y="15716"/>
                    <a:pt x="4060" y="20241"/>
                    <a:pt x="0" y="20241"/>
                  </a:cubicBezTo>
                  <a:lnTo>
                    <a:pt x="0" y="0"/>
                  </a:lnTo>
                  <a:cubicBezTo>
                    <a:pt x="4060" y="0"/>
                    <a:pt x="7358" y="4537"/>
                    <a:pt x="7358" y="10121"/>
                  </a:cubicBez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3" name="Google Shape;3583;p29"/>
            <p:cNvSpPr/>
            <p:nvPr/>
          </p:nvSpPr>
          <p:spPr>
            <a:xfrm>
              <a:off x="5566500" y="2521875"/>
              <a:ext cx="183400" cy="506025"/>
            </a:xfrm>
            <a:custGeom>
              <a:avLst/>
              <a:gdLst/>
              <a:ahLst/>
              <a:cxnLst/>
              <a:rect l="l" t="t" r="r" b="b"/>
              <a:pathLst>
                <a:path w="7336" h="20241" extrusionOk="0">
                  <a:moveTo>
                    <a:pt x="7335" y="0"/>
                  </a:moveTo>
                  <a:lnTo>
                    <a:pt x="7335" y="20241"/>
                  </a:lnTo>
                  <a:cubicBezTo>
                    <a:pt x="3275" y="20241"/>
                    <a:pt x="1" y="15716"/>
                    <a:pt x="1" y="10121"/>
                  </a:cubicBezTo>
                  <a:cubicBezTo>
                    <a:pt x="1" y="4537"/>
                    <a:pt x="3287" y="0"/>
                    <a:pt x="7335" y="0"/>
                  </a:cubicBez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4" name="Google Shape;3584;p29"/>
            <p:cNvSpPr/>
            <p:nvPr/>
          </p:nvSpPr>
          <p:spPr>
            <a:xfrm>
              <a:off x="5749875" y="2521875"/>
              <a:ext cx="93175" cy="506025"/>
            </a:xfrm>
            <a:custGeom>
              <a:avLst/>
              <a:gdLst/>
              <a:ahLst/>
              <a:cxnLst/>
              <a:rect l="l" t="t" r="r" b="b"/>
              <a:pathLst>
                <a:path w="3727" h="20241" extrusionOk="0">
                  <a:moveTo>
                    <a:pt x="3727" y="10121"/>
                  </a:moveTo>
                  <a:cubicBezTo>
                    <a:pt x="3727" y="15716"/>
                    <a:pt x="2060" y="20241"/>
                    <a:pt x="0" y="20241"/>
                  </a:cubicBezTo>
                  <a:lnTo>
                    <a:pt x="0" y="0"/>
                  </a:lnTo>
                  <a:cubicBezTo>
                    <a:pt x="2060" y="0"/>
                    <a:pt x="3727" y="4537"/>
                    <a:pt x="3727" y="10121"/>
                  </a:cubicBez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5" name="Google Shape;3585;p29"/>
            <p:cNvSpPr/>
            <p:nvPr/>
          </p:nvSpPr>
          <p:spPr>
            <a:xfrm>
              <a:off x="5656700" y="2521875"/>
              <a:ext cx="93200" cy="506025"/>
            </a:xfrm>
            <a:custGeom>
              <a:avLst/>
              <a:gdLst/>
              <a:ahLst/>
              <a:cxnLst/>
              <a:rect l="l" t="t" r="r" b="b"/>
              <a:pathLst>
                <a:path w="3728" h="20241" extrusionOk="0">
                  <a:moveTo>
                    <a:pt x="3727" y="0"/>
                  </a:moveTo>
                  <a:lnTo>
                    <a:pt x="3727" y="20241"/>
                  </a:lnTo>
                  <a:cubicBezTo>
                    <a:pt x="1679" y="20241"/>
                    <a:pt x="1" y="15716"/>
                    <a:pt x="1" y="10121"/>
                  </a:cubicBezTo>
                  <a:cubicBezTo>
                    <a:pt x="1" y="4537"/>
                    <a:pt x="1679" y="0"/>
                    <a:pt x="3727" y="0"/>
                  </a:cubicBez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6" name="Google Shape;3586;p29"/>
            <p:cNvSpPr/>
            <p:nvPr/>
          </p:nvSpPr>
          <p:spPr>
            <a:xfrm>
              <a:off x="5634075" y="2486450"/>
              <a:ext cx="231600" cy="63125"/>
            </a:xfrm>
            <a:custGeom>
              <a:avLst/>
              <a:gdLst/>
              <a:ahLst/>
              <a:cxnLst/>
              <a:rect l="l" t="t" r="r" b="b"/>
              <a:pathLst>
                <a:path w="9264" h="2525" extrusionOk="0">
                  <a:moveTo>
                    <a:pt x="1" y="2525"/>
                  </a:moveTo>
                  <a:lnTo>
                    <a:pt x="1" y="1131"/>
                  </a:lnTo>
                  <a:cubicBezTo>
                    <a:pt x="1" y="500"/>
                    <a:pt x="513" y="0"/>
                    <a:pt x="1132" y="0"/>
                  </a:cubicBezTo>
                  <a:lnTo>
                    <a:pt x="8133" y="0"/>
                  </a:lnTo>
                  <a:cubicBezTo>
                    <a:pt x="8752" y="0"/>
                    <a:pt x="9264" y="500"/>
                    <a:pt x="9264" y="1131"/>
                  </a:cubicBezTo>
                  <a:lnTo>
                    <a:pt x="9264" y="2525"/>
                  </a:lnTo>
                  <a:close/>
                </a:path>
              </a:pathLst>
            </a:custGeom>
            <a:solidFill>
              <a:schemeClr val="accent3"/>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7" name="Google Shape;3587;p29"/>
            <p:cNvSpPr/>
            <p:nvPr/>
          </p:nvSpPr>
          <p:spPr>
            <a:xfrm>
              <a:off x="5634075" y="2999600"/>
              <a:ext cx="231600" cy="63125"/>
            </a:xfrm>
            <a:custGeom>
              <a:avLst/>
              <a:gdLst/>
              <a:ahLst/>
              <a:cxnLst/>
              <a:rect l="l" t="t" r="r" b="b"/>
              <a:pathLst>
                <a:path w="9264" h="2525" extrusionOk="0">
                  <a:moveTo>
                    <a:pt x="9264" y="1"/>
                  </a:moveTo>
                  <a:lnTo>
                    <a:pt x="9264" y="1394"/>
                  </a:lnTo>
                  <a:cubicBezTo>
                    <a:pt x="9264" y="2025"/>
                    <a:pt x="8752" y="2525"/>
                    <a:pt x="8133" y="2525"/>
                  </a:cubicBezTo>
                  <a:lnTo>
                    <a:pt x="1132" y="2525"/>
                  </a:lnTo>
                  <a:cubicBezTo>
                    <a:pt x="513" y="2525"/>
                    <a:pt x="1" y="2025"/>
                    <a:pt x="1" y="1394"/>
                  </a:cubicBezTo>
                  <a:lnTo>
                    <a:pt x="1" y="1"/>
                  </a:lnTo>
                  <a:close/>
                </a:path>
              </a:pathLst>
            </a:custGeom>
            <a:solidFill>
              <a:schemeClr val="accent3"/>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8" name="Google Shape;3588;p29"/>
            <p:cNvSpPr/>
            <p:nvPr/>
          </p:nvSpPr>
          <p:spPr>
            <a:xfrm>
              <a:off x="5706700" y="3096650"/>
              <a:ext cx="109575" cy="167300"/>
            </a:xfrm>
            <a:custGeom>
              <a:avLst/>
              <a:gdLst/>
              <a:ahLst/>
              <a:cxnLst/>
              <a:rect l="l" t="t" r="r" b="b"/>
              <a:pathLst>
                <a:path w="4383" h="6692" extrusionOk="0">
                  <a:moveTo>
                    <a:pt x="1168" y="6691"/>
                  </a:moveTo>
                  <a:lnTo>
                    <a:pt x="4382" y="6691"/>
                  </a:lnTo>
                  <a:cubicBezTo>
                    <a:pt x="3573" y="4489"/>
                    <a:pt x="3215" y="2203"/>
                    <a:pt x="3335" y="0"/>
                  </a:cubicBezTo>
                  <a:lnTo>
                    <a:pt x="120" y="0"/>
                  </a:lnTo>
                  <a:cubicBezTo>
                    <a:pt x="1" y="2203"/>
                    <a:pt x="358" y="4489"/>
                    <a:pt x="1168" y="6691"/>
                  </a:cubicBezTo>
                  <a:close/>
                </a:path>
              </a:pathLst>
            </a:custGeom>
            <a:solidFill>
              <a:schemeClr val="accent3"/>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89" name="Google Shape;3589;p29"/>
          <p:cNvSpPr/>
          <p:nvPr/>
        </p:nvSpPr>
        <p:spPr>
          <a:xfrm flipH="1">
            <a:off x="5511055" y="1751827"/>
            <a:ext cx="979955" cy="979955"/>
          </a:xfrm>
          <a:custGeom>
            <a:avLst/>
            <a:gdLst/>
            <a:ahLst/>
            <a:cxnLst/>
            <a:rect l="l" t="t" r="r" b="b"/>
            <a:pathLst>
              <a:path w="17303" h="17303" extrusionOk="0">
                <a:moveTo>
                  <a:pt x="17302" y="8658"/>
                </a:moveTo>
                <a:cubicBezTo>
                  <a:pt x="17302" y="13421"/>
                  <a:pt x="13421" y="17302"/>
                  <a:pt x="8645" y="17302"/>
                </a:cubicBezTo>
                <a:cubicBezTo>
                  <a:pt x="3881" y="17302"/>
                  <a:pt x="0" y="13421"/>
                  <a:pt x="0" y="8658"/>
                </a:cubicBezTo>
                <a:cubicBezTo>
                  <a:pt x="0" y="3881"/>
                  <a:pt x="3881" y="0"/>
                  <a:pt x="8645" y="0"/>
                </a:cubicBezTo>
                <a:cubicBezTo>
                  <a:pt x="13421" y="0"/>
                  <a:pt x="17302" y="3881"/>
                  <a:pt x="17302" y="8658"/>
                </a:cubicBezTo>
                <a:close/>
              </a:path>
            </a:pathLst>
          </a:custGeom>
          <a:solidFill>
            <a:schemeClr val="accent3"/>
          </a:solidFill>
          <a:ln>
            <a:noFill/>
          </a:ln>
          <a:effectLst>
            <a:outerShdw blurRad="57150" dist="19050" dir="3120000" algn="bl" rotWithShape="0">
              <a:srgbClr val="A58164">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0" name="Google Shape;3590;p29"/>
          <p:cNvSpPr/>
          <p:nvPr/>
        </p:nvSpPr>
        <p:spPr>
          <a:xfrm flipH="1">
            <a:off x="-3" y="4606092"/>
            <a:ext cx="9143941" cy="537412"/>
          </a:xfrm>
          <a:custGeom>
            <a:avLst/>
            <a:gdLst/>
            <a:ahLst/>
            <a:cxnLst/>
            <a:rect l="l" t="t" r="r" b="b"/>
            <a:pathLst>
              <a:path w="111634" h="6561" extrusionOk="0">
                <a:moveTo>
                  <a:pt x="111634" y="0"/>
                </a:moveTo>
                <a:cubicBezTo>
                  <a:pt x="104657" y="0"/>
                  <a:pt x="104657" y="2643"/>
                  <a:pt x="97680" y="2643"/>
                </a:cubicBezTo>
                <a:cubicBezTo>
                  <a:pt x="90703" y="2643"/>
                  <a:pt x="90703" y="0"/>
                  <a:pt x="83714" y="0"/>
                </a:cubicBezTo>
                <a:cubicBezTo>
                  <a:pt x="76736" y="0"/>
                  <a:pt x="76736" y="2643"/>
                  <a:pt x="69771" y="2643"/>
                </a:cubicBezTo>
                <a:cubicBezTo>
                  <a:pt x="62794" y="2643"/>
                  <a:pt x="62794" y="0"/>
                  <a:pt x="55817" y="0"/>
                </a:cubicBezTo>
                <a:cubicBezTo>
                  <a:pt x="48828" y="0"/>
                  <a:pt x="48828" y="2643"/>
                  <a:pt x="41851" y="2643"/>
                </a:cubicBezTo>
                <a:cubicBezTo>
                  <a:pt x="34874" y="2643"/>
                  <a:pt x="34874" y="0"/>
                  <a:pt x="27909" y="0"/>
                </a:cubicBezTo>
                <a:cubicBezTo>
                  <a:pt x="20932" y="0"/>
                  <a:pt x="20932" y="2643"/>
                  <a:pt x="13943" y="2643"/>
                </a:cubicBezTo>
                <a:cubicBezTo>
                  <a:pt x="6966" y="2643"/>
                  <a:pt x="6966" y="0"/>
                  <a:pt x="1" y="0"/>
                </a:cubicBezTo>
                <a:lnTo>
                  <a:pt x="1" y="6561"/>
                </a:lnTo>
                <a:lnTo>
                  <a:pt x="111622" y="6561"/>
                </a:lnTo>
                <a:close/>
              </a:path>
            </a:pathLst>
          </a:custGeom>
          <a:solidFill>
            <a:schemeClr val="accen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1" name="Google Shape;3591;p29"/>
          <p:cNvSpPr/>
          <p:nvPr/>
        </p:nvSpPr>
        <p:spPr>
          <a:xfrm>
            <a:off x="4372570" y="3580300"/>
            <a:ext cx="4771385" cy="1590150"/>
          </a:xfrm>
          <a:custGeom>
            <a:avLst/>
            <a:gdLst/>
            <a:ahLst/>
            <a:cxnLst/>
            <a:rect l="l" t="t" r="r" b="b"/>
            <a:pathLst>
              <a:path w="61021" h="20337" extrusionOk="0">
                <a:moveTo>
                  <a:pt x="1" y="20336"/>
                </a:moveTo>
                <a:cubicBezTo>
                  <a:pt x="1" y="20336"/>
                  <a:pt x="3573" y="13978"/>
                  <a:pt x="11502" y="13442"/>
                </a:cubicBezTo>
                <a:cubicBezTo>
                  <a:pt x="13241" y="10323"/>
                  <a:pt x="17741" y="8597"/>
                  <a:pt x="20837" y="8573"/>
                </a:cubicBezTo>
                <a:cubicBezTo>
                  <a:pt x="24147" y="5156"/>
                  <a:pt x="33386" y="2822"/>
                  <a:pt x="46435" y="5049"/>
                </a:cubicBezTo>
                <a:cubicBezTo>
                  <a:pt x="48364" y="2072"/>
                  <a:pt x="55615" y="0"/>
                  <a:pt x="61020" y="1608"/>
                </a:cubicBezTo>
                <a:lnTo>
                  <a:pt x="61020" y="20336"/>
                </a:lnTo>
                <a:lnTo>
                  <a:pt x="1" y="20336"/>
                </a:ln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92" name="Google Shape;3592;p29"/>
          <p:cNvGrpSpPr/>
          <p:nvPr/>
        </p:nvGrpSpPr>
        <p:grpSpPr>
          <a:xfrm>
            <a:off x="5968137" y="3365410"/>
            <a:ext cx="1084151" cy="941973"/>
            <a:chOff x="5509075" y="1122300"/>
            <a:chExt cx="857850" cy="745350"/>
          </a:xfrm>
        </p:grpSpPr>
        <p:sp>
          <p:nvSpPr>
            <p:cNvPr id="3593" name="Google Shape;3593;p29"/>
            <p:cNvSpPr/>
            <p:nvPr/>
          </p:nvSpPr>
          <p:spPr>
            <a:xfrm>
              <a:off x="6148425" y="1649150"/>
              <a:ext cx="218500" cy="218500"/>
            </a:xfrm>
            <a:custGeom>
              <a:avLst/>
              <a:gdLst/>
              <a:ahLst/>
              <a:cxnLst/>
              <a:rect l="l" t="t" r="r" b="b"/>
              <a:pathLst>
                <a:path w="8740" h="8740" extrusionOk="0">
                  <a:moveTo>
                    <a:pt x="405" y="5001"/>
                  </a:moveTo>
                  <a:cubicBezTo>
                    <a:pt x="858" y="2762"/>
                    <a:pt x="2441" y="214"/>
                    <a:pt x="5049" y="0"/>
                  </a:cubicBezTo>
                  <a:cubicBezTo>
                    <a:pt x="5192" y="465"/>
                    <a:pt x="5168" y="941"/>
                    <a:pt x="5168" y="941"/>
                  </a:cubicBezTo>
                  <a:cubicBezTo>
                    <a:pt x="6037" y="345"/>
                    <a:pt x="8585" y="572"/>
                    <a:pt x="8585" y="572"/>
                  </a:cubicBezTo>
                  <a:cubicBezTo>
                    <a:pt x="8740" y="2548"/>
                    <a:pt x="7025" y="5501"/>
                    <a:pt x="4894" y="6465"/>
                  </a:cubicBezTo>
                  <a:cubicBezTo>
                    <a:pt x="5561" y="6608"/>
                    <a:pt x="5728" y="7287"/>
                    <a:pt x="5728" y="7287"/>
                  </a:cubicBezTo>
                  <a:cubicBezTo>
                    <a:pt x="4716" y="7823"/>
                    <a:pt x="2965" y="8739"/>
                    <a:pt x="60" y="7739"/>
                  </a:cubicBezTo>
                  <a:cubicBezTo>
                    <a:pt x="60" y="7763"/>
                    <a:pt x="1" y="6668"/>
                    <a:pt x="405" y="5001"/>
                  </a:cubicBezTo>
                  <a:close/>
                </a:path>
              </a:pathLst>
            </a:custGeom>
            <a:gradFill>
              <a:gsLst>
                <a:gs pos="0">
                  <a:schemeClr val="lt1"/>
                </a:gs>
                <a:gs pos="100000">
                  <a:srgbClr val="EFEFEF"/>
                </a:gs>
              </a:gsLst>
              <a:lin ang="10800025" scaled="0"/>
            </a:gra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4" name="Google Shape;3594;p29"/>
            <p:cNvSpPr/>
            <p:nvPr/>
          </p:nvSpPr>
          <p:spPr>
            <a:xfrm>
              <a:off x="5675450" y="1122300"/>
              <a:ext cx="245900" cy="307200"/>
            </a:xfrm>
            <a:custGeom>
              <a:avLst/>
              <a:gdLst/>
              <a:ahLst/>
              <a:cxnLst/>
              <a:rect l="l" t="t" r="r" b="b"/>
              <a:pathLst>
                <a:path w="9836" h="12288" extrusionOk="0">
                  <a:moveTo>
                    <a:pt x="1" y="11525"/>
                  </a:moveTo>
                  <a:cubicBezTo>
                    <a:pt x="132" y="8073"/>
                    <a:pt x="1203" y="2965"/>
                    <a:pt x="8585" y="0"/>
                  </a:cubicBezTo>
                  <a:cubicBezTo>
                    <a:pt x="9835" y="3620"/>
                    <a:pt x="7371" y="9989"/>
                    <a:pt x="405" y="12287"/>
                  </a:cubicBezTo>
                  <a:close/>
                </a:path>
              </a:pathLst>
            </a:custGeom>
            <a:gradFill>
              <a:gsLst>
                <a:gs pos="0">
                  <a:schemeClr val="lt1"/>
                </a:gs>
                <a:gs pos="100000">
                  <a:srgbClr val="EFEFEF"/>
                </a:gs>
              </a:gsLst>
              <a:lin ang="0" scaled="0"/>
            </a:gra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5" name="Google Shape;3595;p29"/>
            <p:cNvSpPr/>
            <p:nvPr/>
          </p:nvSpPr>
          <p:spPr>
            <a:xfrm>
              <a:off x="5509075" y="1368450"/>
              <a:ext cx="743850" cy="497400"/>
            </a:xfrm>
            <a:custGeom>
              <a:avLst/>
              <a:gdLst/>
              <a:ahLst/>
              <a:cxnLst/>
              <a:rect l="l" t="t" r="r" b="b"/>
              <a:pathLst>
                <a:path w="29754" h="19896" extrusionOk="0">
                  <a:moveTo>
                    <a:pt x="23908" y="4180"/>
                  </a:moveTo>
                  <a:cubicBezTo>
                    <a:pt x="20122" y="2322"/>
                    <a:pt x="15752" y="3775"/>
                    <a:pt x="14192" y="4442"/>
                  </a:cubicBezTo>
                  <a:cubicBezTo>
                    <a:pt x="12978" y="4966"/>
                    <a:pt x="12204" y="4894"/>
                    <a:pt x="12013" y="4049"/>
                  </a:cubicBezTo>
                  <a:cubicBezTo>
                    <a:pt x="11894" y="3572"/>
                    <a:pt x="11763" y="3120"/>
                    <a:pt x="11525" y="2632"/>
                  </a:cubicBezTo>
                  <a:cubicBezTo>
                    <a:pt x="10739" y="989"/>
                    <a:pt x="9013" y="132"/>
                    <a:pt x="7299" y="72"/>
                  </a:cubicBezTo>
                  <a:cubicBezTo>
                    <a:pt x="5465" y="1"/>
                    <a:pt x="3191" y="846"/>
                    <a:pt x="2381" y="2560"/>
                  </a:cubicBezTo>
                  <a:cubicBezTo>
                    <a:pt x="1584" y="4263"/>
                    <a:pt x="1595" y="4906"/>
                    <a:pt x="798" y="5180"/>
                  </a:cubicBezTo>
                  <a:cubicBezTo>
                    <a:pt x="0" y="5442"/>
                    <a:pt x="119" y="6204"/>
                    <a:pt x="238" y="6811"/>
                  </a:cubicBezTo>
                  <a:cubicBezTo>
                    <a:pt x="357" y="7406"/>
                    <a:pt x="738" y="10157"/>
                    <a:pt x="4310" y="10776"/>
                  </a:cubicBezTo>
                  <a:cubicBezTo>
                    <a:pt x="5286" y="10907"/>
                    <a:pt x="7382" y="12276"/>
                    <a:pt x="8442" y="14538"/>
                  </a:cubicBezTo>
                  <a:cubicBezTo>
                    <a:pt x="9501" y="16800"/>
                    <a:pt x="12621" y="19384"/>
                    <a:pt x="17657" y="19384"/>
                  </a:cubicBezTo>
                  <a:cubicBezTo>
                    <a:pt x="20681" y="19384"/>
                    <a:pt x="24515" y="19896"/>
                    <a:pt x="25944" y="18943"/>
                  </a:cubicBezTo>
                  <a:cubicBezTo>
                    <a:pt x="26896" y="18312"/>
                    <a:pt x="27563" y="16788"/>
                    <a:pt x="28099" y="15669"/>
                  </a:cubicBezTo>
                  <a:cubicBezTo>
                    <a:pt x="29754" y="12288"/>
                    <a:pt x="28658" y="6501"/>
                    <a:pt x="23908" y="4180"/>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6" name="Google Shape;3596;p29"/>
            <p:cNvSpPr/>
            <p:nvPr/>
          </p:nvSpPr>
          <p:spPr>
            <a:xfrm>
              <a:off x="5837375" y="1515200"/>
              <a:ext cx="368225" cy="343525"/>
            </a:xfrm>
            <a:custGeom>
              <a:avLst/>
              <a:gdLst/>
              <a:ahLst/>
              <a:cxnLst/>
              <a:rect l="l" t="t" r="r" b="b"/>
              <a:pathLst>
                <a:path w="14729" h="13741" extrusionOk="0">
                  <a:moveTo>
                    <a:pt x="6668" y="167"/>
                  </a:moveTo>
                  <a:cubicBezTo>
                    <a:pt x="4906" y="215"/>
                    <a:pt x="1739" y="1429"/>
                    <a:pt x="1251" y="5513"/>
                  </a:cubicBezTo>
                  <a:cubicBezTo>
                    <a:pt x="763" y="9609"/>
                    <a:pt x="2680" y="11061"/>
                    <a:pt x="2680" y="11061"/>
                  </a:cubicBezTo>
                  <a:cubicBezTo>
                    <a:pt x="2680" y="11061"/>
                    <a:pt x="1036" y="11097"/>
                    <a:pt x="525" y="12240"/>
                  </a:cubicBezTo>
                  <a:cubicBezTo>
                    <a:pt x="1" y="13383"/>
                    <a:pt x="298" y="13740"/>
                    <a:pt x="298" y="13740"/>
                  </a:cubicBezTo>
                  <a:lnTo>
                    <a:pt x="11919" y="13740"/>
                  </a:lnTo>
                  <a:cubicBezTo>
                    <a:pt x="11919" y="13740"/>
                    <a:pt x="13871" y="13073"/>
                    <a:pt x="14300" y="9454"/>
                  </a:cubicBezTo>
                  <a:cubicBezTo>
                    <a:pt x="14729" y="5823"/>
                    <a:pt x="12990" y="0"/>
                    <a:pt x="6668" y="167"/>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7" name="Google Shape;3597;p29"/>
            <p:cNvSpPr/>
            <p:nvPr/>
          </p:nvSpPr>
          <p:spPr>
            <a:xfrm>
              <a:off x="5727250" y="1178250"/>
              <a:ext cx="282500" cy="256300"/>
            </a:xfrm>
            <a:custGeom>
              <a:avLst/>
              <a:gdLst/>
              <a:ahLst/>
              <a:cxnLst/>
              <a:rect l="l" t="t" r="r" b="b"/>
              <a:pathLst>
                <a:path w="11300" h="10252" extrusionOk="0">
                  <a:moveTo>
                    <a:pt x="0" y="9430"/>
                  </a:moveTo>
                  <a:cubicBezTo>
                    <a:pt x="858" y="6097"/>
                    <a:pt x="2989" y="1322"/>
                    <a:pt x="10847" y="1"/>
                  </a:cubicBezTo>
                  <a:cubicBezTo>
                    <a:pt x="11299" y="3799"/>
                    <a:pt x="7525" y="9490"/>
                    <a:pt x="238" y="10252"/>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8" name="Google Shape;3598;p29"/>
            <p:cNvSpPr/>
            <p:nvPr/>
          </p:nvSpPr>
          <p:spPr>
            <a:xfrm>
              <a:off x="5791550" y="1275575"/>
              <a:ext cx="144375" cy="113450"/>
            </a:xfrm>
            <a:custGeom>
              <a:avLst/>
              <a:gdLst/>
              <a:ahLst/>
              <a:cxnLst/>
              <a:rect l="l" t="t" r="r" b="b"/>
              <a:pathLst>
                <a:path w="5775" h="4538" extrusionOk="0">
                  <a:moveTo>
                    <a:pt x="167" y="4001"/>
                  </a:moveTo>
                  <a:cubicBezTo>
                    <a:pt x="750" y="2585"/>
                    <a:pt x="2191" y="132"/>
                    <a:pt x="5775" y="1"/>
                  </a:cubicBezTo>
                  <a:cubicBezTo>
                    <a:pt x="5751" y="1715"/>
                    <a:pt x="3155" y="3751"/>
                    <a:pt x="0" y="453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9" name="Google Shape;3599;p29"/>
            <p:cNvSpPr/>
            <p:nvPr/>
          </p:nvSpPr>
          <p:spPr>
            <a:xfrm>
              <a:off x="5581700" y="1466075"/>
              <a:ext cx="29775" cy="34300"/>
            </a:xfrm>
            <a:custGeom>
              <a:avLst/>
              <a:gdLst/>
              <a:ahLst/>
              <a:cxnLst/>
              <a:rect l="l" t="t" r="r" b="b"/>
              <a:pathLst>
                <a:path w="1191" h="1372" extrusionOk="0">
                  <a:moveTo>
                    <a:pt x="572" y="1"/>
                  </a:moveTo>
                  <a:cubicBezTo>
                    <a:pt x="250" y="1"/>
                    <a:pt x="0" y="334"/>
                    <a:pt x="12" y="703"/>
                  </a:cubicBezTo>
                  <a:cubicBezTo>
                    <a:pt x="24" y="1081"/>
                    <a:pt x="278" y="1371"/>
                    <a:pt x="583" y="1371"/>
                  </a:cubicBezTo>
                  <a:cubicBezTo>
                    <a:pt x="595" y="1371"/>
                    <a:pt x="607" y="1371"/>
                    <a:pt x="619" y="1370"/>
                  </a:cubicBezTo>
                  <a:cubicBezTo>
                    <a:pt x="941" y="1370"/>
                    <a:pt x="1191" y="1049"/>
                    <a:pt x="1179" y="680"/>
                  </a:cubicBezTo>
                  <a:cubicBezTo>
                    <a:pt x="1167" y="287"/>
                    <a:pt x="893" y="1"/>
                    <a:pt x="572" y="1"/>
                  </a:cubicBezTo>
                  <a:close/>
                </a:path>
              </a:pathLst>
            </a:custGeom>
            <a:solidFill>
              <a:srgbClr val="824E6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0" name="Google Shape;3600;p29"/>
            <p:cNvSpPr/>
            <p:nvPr/>
          </p:nvSpPr>
          <p:spPr>
            <a:xfrm>
              <a:off x="5648075" y="1661050"/>
              <a:ext cx="199450" cy="197675"/>
            </a:xfrm>
            <a:custGeom>
              <a:avLst/>
              <a:gdLst/>
              <a:ahLst/>
              <a:cxnLst/>
              <a:rect l="l" t="t" r="r" b="b"/>
              <a:pathLst>
                <a:path w="7978" h="7907" extrusionOk="0">
                  <a:moveTo>
                    <a:pt x="1881" y="465"/>
                  </a:moveTo>
                  <a:cubicBezTo>
                    <a:pt x="2036" y="1751"/>
                    <a:pt x="3013" y="4989"/>
                    <a:pt x="2929" y="5227"/>
                  </a:cubicBezTo>
                  <a:cubicBezTo>
                    <a:pt x="2834" y="5465"/>
                    <a:pt x="2405" y="5870"/>
                    <a:pt x="2155" y="6049"/>
                  </a:cubicBezTo>
                  <a:cubicBezTo>
                    <a:pt x="1881" y="6227"/>
                    <a:pt x="977" y="6108"/>
                    <a:pt x="488" y="6716"/>
                  </a:cubicBezTo>
                  <a:cubicBezTo>
                    <a:pt x="0" y="7323"/>
                    <a:pt x="369" y="7906"/>
                    <a:pt x="369" y="7906"/>
                  </a:cubicBezTo>
                  <a:lnTo>
                    <a:pt x="3179" y="7906"/>
                  </a:lnTo>
                  <a:cubicBezTo>
                    <a:pt x="3548" y="7906"/>
                    <a:pt x="4370" y="7263"/>
                    <a:pt x="5120" y="7120"/>
                  </a:cubicBezTo>
                  <a:cubicBezTo>
                    <a:pt x="5858" y="6966"/>
                    <a:pt x="6287" y="6668"/>
                    <a:pt x="6573" y="6406"/>
                  </a:cubicBezTo>
                  <a:cubicBezTo>
                    <a:pt x="6858" y="6132"/>
                    <a:pt x="7977" y="5037"/>
                    <a:pt x="7751" y="2906"/>
                  </a:cubicBezTo>
                  <a:cubicBezTo>
                    <a:pt x="7525" y="774"/>
                    <a:pt x="6465" y="0"/>
                    <a:pt x="64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01" name="Google Shape;3601;p29"/>
          <p:cNvSpPr/>
          <p:nvPr/>
        </p:nvSpPr>
        <p:spPr>
          <a:xfrm flipH="1">
            <a:off x="6235034" y="3544227"/>
            <a:ext cx="2908879" cy="1590143"/>
          </a:xfrm>
          <a:custGeom>
            <a:avLst/>
            <a:gdLst/>
            <a:ahLst/>
            <a:cxnLst/>
            <a:rect l="l" t="t" r="r" b="b"/>
            <a:pathLst>
              <a:path w="20278" h="11085" extrusionOk="0">
                <a:moveTo>
                  <a:pt x="1" y="11073"/>
                </a:moveTo>
                <a:lnTo>
                  <a:pt x="1" y="512"/>
                </a:lnTo>
                <a:cubicBezTo>
                  <a:pt x="977" y="179"/>
                  <a:pt x="2037" y="0"/>
                  <a:pt x="3132" y="0"/>
                </a:cubicBezTo>
                <a:cubicBezTo>
                  <a:pt x="7537" y="0"/>
                  <a:pt x="11264" y="2953"/>
                  <a:pt x="12455" y="7025"/>
                </a:cubicBezTo>
                <a:cubicBezTo>
                  <a:pt x="15681" y="7037"/>
                  <a:pt x="18527" y="8632"/>
                  <a:pt x="20277" y="11085"/>
                </a:cubicBezTo>
                <a:lnTo>
                  <a:pt x="1" y="11085"/>
                </a:ln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02" name="Google Shape;3602;p29"/>
          <p:cNvGrpSpPr/>
          <p:nvPr/>
        </p:nvGrpSpPr>
        <p:grpSpPr>
          <a:xfrm>
            <a:off x="6430337" y="1070021"/>
            <a:ext cx="2713579" cy="1623061"/>
            <a:chOff x="3731285" y="2446481"/>
            <a:chExt cx="1216415" cy="727569"/>
          </a:xfrm>
        </p:grpSpPr>
        <p:grpSp>
          <p:nvGrpSpPr>
            <p:cNvPr id="3603" name="Google Shape;3603;p29"/>
            <p:cNvGrpSpPr/>
            <p:nvPr/>
          </p:nvGrpSpPr>
          <p:grpSpPr>
            <a:xfrm>
              <a:off x="3773125" y="2504900"/>
              <a:ext cx="1174575" cy="669150"/>
              <a:chOff x="3773125" y="2504900"/>
              <a:chExt cx="1174575" cy="669150"/>
            </a:xfrm>
          </p:grpSpPr>
          <p:sp>
            <p:nvSpPr>
              <p:cNvPr id="3604" name="Google Shape;3604;p29"/>
              <p:cNvSpPr/>
              <p:nvPr/>
            </p:nvSpPr>
            <p:spPr>
              <a:xfrm>
                <a:off x="4124950" y="2843925"/>
                <a:ext cx="368825" cy="38725"/>
              </a:xfrm>
              <a:custGeom>
                <a:avLst/>
                <a:gdLst/>
                <a:ahLst/>
                <a:cxnLst/>
                <a:rect l="l" t="t" r="r" b="b"/>
                <a:pathLst>
                  <a:path w="14753" h="1549" extrusionOk="0">
                    <a:moveTo>
                      <a:pt x="14753" y="1310"/>
                    </a:moveTo>
                    <a:cubicBezTo>
                      <a:pt x="14753" y="1310"/>
                      <a:pt x="9347" y="1322"/>
                      <a:pt x="6704" y="1549"/>
                    </a:cubicBezTo>
                    <a:lnTo>
                      <a:pt x="1" y="1251"/>
                    </a:lnTo>
                    <a:lnTo>
                      <a:pt x="263" y="882"/>
                    </a:lnTo>
                    <a:lnTo>
                      <a:pt x="5740" y="870"/>
                    </a:lnTo>
                    <a:cubicBezTo>
                      <a:pt x="7204" y="548"/>
                      <a:pt x="11121" y="1"/>
                      <a:pt x="11121" y="1"/>
                    </a:cubicBezTo>
                    <a:cubicBezTo>
                      <a:pt x="11121" y="1"/>
                      <a:pt x="13134" y="632"/>
                      <a:pt x="14753" y="1310"/>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5" name="Google Shape;3605;p29"/>
              <p:cNvSpPr/>
              <p:nvPr/>
            </p:nvSpPr>
            <p:spPr>
              <a:xfrm>
                <a:off x="3972275" y="2545075"/>
                <a:ext cx="61025" cy="110775"/>
              </a:xfrm>
              <a:custGeom>
                <a:avLst/>
                <a:gdLst/>
                <a:ahLst/>
                <a:cxnLst/>
                <a:rect l="l" t="t" r="r" b="b"/>
                <a:pathLst>
                  <a:path w="2441" h="4431" extrusionOk="0">
                    <a:moveTo>
                      <a:pt x="179" y="1"/>
                    </a:moveTo>
                    <a:lnTo>
                      <a:pt x="0" y="1"/>
                    </a:lnTo>
                    <a:lnTo>
                      <a:pt x="1298" y="3799"/>
                    </a:lnTo>
                    <a:lnTo>
                      <a:pt x="2441" y="4430"/>
                    </a:lnTo>
                    <a:cubicBezTo>
                      <a:pt x="2441" y="4406"/>
                      <a:pt x="988" y="1787"/>
                      <a:pt x="179" y="1"/>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6" name="Google Shape;3606;p29"/>
              <p:cNvSpPr/>
              <p:nvPr/>
            </p:nvSpPr>
            <p:spPr>
              <a:xfrm>
                <a:off x="4563700" y="2570975"/>
                <a:ext cx="93500" cy="237275"/>
              </a:xfrm>
              <a:custGeom>
                <a:avLst/>
                <a:gdLst/>
                <a:ahLst/>
                <a:cxnLst/>
                <a:rect l="l" t="t" r="r" b="b"/>
                <a:pathLst>
                  <a:path w="3740" h="9491" extrusionOk="0">
                    <a:moveTo>
                      <a:pt x="3739" y="9490"/>
                    </a:moveTo>
                    <a:cubicBezTo>
                      <a:pt x="3739" y="9490"/>
                      <a:pt x="2263" y="6752"/>
                      <a:pt x="1918" y="4882"/>
                    </a:cubicBezTo>
                    <a:cubicBezTo>
                      <a:pt x="1013" y="2799"/>
                      <a:pt x="191" y="1"/>
                      <a:pt x="191" y="1"/>
                    </a:cubicBezTo>
                    <a:lnTo>
                      <a:pt x="1" y="1"/>
                    </a:lnTo>
                    <a:lnTo>
                      <a:pt x="1287" y="4823"/>
                    </a:lnTo>
                    <a:cubicBezTo>
                      <a:pt x="1489" y="5716"/>
                      <a:pt x="1775" y="8157"/>
                      <a:pt x="1775" y="8157"/>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7" name="Google Shape;3607;p29"/>
              <p:cNvSpPr/>
              <p:nvPr/>
            </p:nvSpPr>
            <p:spPr>
              <a:xfrm>
                <a:off x="3777900" y="2708800"/>
                <a:ext cx="428650" cy="56875"/>
              </a:xfrm>
              <a:custGeom>
                <a:avLst/>
                <a:gdLst/>
                <a:ahLst/>
                <a:cxnLst/>
                <a:rect l="l" t="t" r="r" b="b"/>
                <a:pathLst>
                  <a:path w="17146" h="2275" extrusionOk="0">
                    <a:moveTo>
                      <a:pt x="17145" y="2274"/>
                    </a:moveTo>
                    <a:cubicBezTo>
                      <a:pt x="17145" y="2274"/>
                      <a:pt x="10228" y="1489"/>
                      <a:pt x="7608" y="1441"/>
                    </a:cubicBezTo>
                    <a:cubicBezTo>
                      <a:pt x="3013" y="703"/>
                      <a:pt x="0" y="358"/>
                      <a:pt x="0" y="358"/>
                    </a:cubicBezTo>
                    <a:lnTo>
                      <a:pt x="286" y="0"/>
                    </a:lnTo>
                    <a:lnTo>
                      <a:pt x="7727" y="750"/>
                    </a:lnTo>
                    <a:cubicBezTo>
                      <a:pt x="9954" y="655"/>
                      <a:pt x="14014" y="619"/>
                      <a:pt x="14014" y="619"/>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8" name="Google Shape;3608;p29"/>
              <p:cNvSpPr/>
              <p:nvPr/>
            </p:nvSpPr>
            <p:spPr>
              <a:xfrm>
                <a:off x="4355650" y="2548950"/>
                <a:ext cx="437875" cy="381625"/>
              </a:xfrm>
              <a:custGeom>
                <a:avLst/>
                <a:gdLst/>
                <a:ahLst/>
                <a:cxnLst/>
                <a:rect l="l" t="t" r="r" b="b"/>
                <a:pathLst>
                  <a:path w="17515" h="15265" extrusionOk="0">
                    <a:moveTo>
                      <a:pt x="17514" y="15264"/>
                    </a:moveTo>
                    <a:lnTo>
                      <a:pt x="10966" y="9014"/>
                    </a:lnTo>
                    <a:cubicBezTo>
                      <a:pt x="6858" y="6013"/>
                      <a:pt x="3048" y="3156"/>
                      <a:pt x="203" y="1"/>
                    </a:cubicBezTo>
                    <a:lnTo>
                      <a:pt x="0" y="406"/>
                    </a:lnTo>
                    <a:cubicBezTo>
                      <a:pt x="0" y="406"/>
                      <a:pt x="5275" y="5799"/>
                      <a:pt x="9430" y="9419"/>
                    </a:cubicBezTo>
                    <a:cubicBezTo>
                      <a:pt x="11799" y="12455"/>
                      <a:pt x="13038" y="14050"/>
                      <a:pt x="13038" y="14050"/>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9" name="Google Shape;3609;p29"/>
              <p:cNvSpPr/>
              <p:nvPr/>
            </p:nvSpPr>
            <p:spPr>
              <a:xfrm>
                <a:off x="3773125" y="2504900"/>
                <a:ext cx="1174575" cy="669150"/>
              </a:xfrm>
              <a:custGeom>
                <a:avLst/>
                <a:gdLst/>
                <a:ahLst/>
                <a:cxnLst/>
                <a:rect l="l" t="t" r="r" b="b"/>
                <a:pathLst>
                  <a:path w="46983" h="26766" extrusionOk="0">
                    <a:moveTo>
                      <a:pt x="46971" y="26766"/>
                    </a:moveTo>
                    <a:lnTo>
                      <a:pt x="33053" y="17026"/>
                    </a:lnTo>
                    <a:cubicBezTo>
                      <a:pt x="29838" y="15931"/>
                      <a:pt x="27433" y="14729"/>
                      <a:pt x="27433" y="14729"/>
                    </a:cubicBezTo>
                    <a:cubicBezTo>
                      <a:pt x="23932" y="14157"/>
                      <a:pt x="15527" y="10109"/>
                      <a:pt x="15527" y="10109"/>
                    </a:cubicBezTo>
                    <a:cubicBezTo>
                      <a:pt x="12550" y="8156"/>
                      <a:pt x="1561" y="1048"/>
                      <a:pt x="1" y="179"/>
                    </a:cubicBezTo>
                    <a:lnTo>
                      <a:pt x="656" y="1"/>
                    </a:lnTo>
                    <a:lnTo>
                      <a:pt x="15884" y="8990"/>
                    </a:lnTo>
                    <a:cubicBezTo>
                      <a:pt x="19646" y="10704"/>
                      <a:pt x="24397" y="11788"/>
                      <a:pt x="27457" y="12252"/>
                    </a:cubicBezTo>
                    <a:cubicBezTo>
                      <a:pt x="33267" y="13776"/>
                      <a:pt x="39149" y="15788"/>
                      <a:pt x="39149" y="15788"/>
                    </a:cubicBezTo>
                    <a:cubicBezTo>
                      <a:pt x="43994" y="18205"/>
                      <a:pt x="46983" y="19527"/>
                      <a:pt x="46983" y="19527"/>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10" name="Google Shape;3610;p29"/>
            <p:cNvSpPr/>
            <p:nvPr/>
          </p:nvSpPr>
          <p:spPr>
            <a:xfrm rot="-1546704">
              <a:off x="4189750" y="2891071"/>
              <a:ext cx="127127" cy="91402"/>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1" name="Google Shape;3611;p29"/>
            <p:cNvSpPr/>
            <p:nvPr/>
          </p:nvSpPr>
          <p:spPr>
            <a:xfrm rot="7303634">
              <a:off x="3978702" y="2510792"/>
              <a:ext cx="127131" cy="91404"/>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2" name="Google Shape;3612;p29"/>
            <p:cNvSpPr/>
            <p:nvPr/>
          </p:nvSpPr>
          <p:spPr>
            <a:xfrm rot="10051217">
              <a:off x="3834461" y="2745740"/>
              <a:ext cx="127129" cy="91403"/>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3" name="Google Shape;3613;p29"/>
            <p:cNvSpPr/>
            <p:nvPr/>
          </p:nvSpPr>
          <p:spPr>
            <a:xfrm rot="8370820">
              <a:off x="4592145" y="2587404"/>
              <a:ext cx="127132" cy="91405"/>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4" name="Google Shape;3614;p29"/>
            <p:cNvSpPr/>
            <p:nvPr/>
          </p:nvSpPr>
          <p:spPr>
            <a:xfrm rot="636863">
              <a:off x="4368878" y="2673765"/>
              <a:ext cx="127126" cy="91401"/>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5" name="Google Shape;3615;p29"/>
            <p:cNvSpPr/>
            <p:nvPr/>
          </p:nvSpPr>
          <p:spPr>
            <a:xfrm rot="647990">
              <a:off x="3738723" y="2545245"/>
              <a:ext cx="127140" cy="91410"/>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6" name="Google Shape;3616;p29"/>
            <p:cNvSpPr/>
            <p:nvPr/>
          </p:nvSpPr>
          <p:spPr>
            <a:xfrm rot="7108616">
              <a:off x="4361631" y="2478443"/>
              <a:ext cx="127124" cy="91399"/>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17" name="Google Shape;3617;p29"/>
          <p:cNvSpPr/>
          <p:nvPr/>
        </p:nvSpPr>
        <p:spPr>
          <a:xfrm flipH="1">
            <a:off x="8495994" y="562033"/>
            <a:ext cx="332193" cy="132589"/>
          </a:xfrm>
          <a:custGeom>
            <a:avLst/>
            <a:gdLst/>
            <a:ahLst/>
            <a:cxnLst/>
            <a:rect l="l" t="t" r="r" b="b"/>
            <a:pathLst>
              <a:path w="7371" h="2942" extrusionOk="0">
                <a:moveTo>
                  <a:pt x="1477" y="1"/>
                </a:moveTo>
                <a:lnTo>
                  <a:pt x="5894" y="1"/>
                </a:lnTo>
                <a:cubicBezTo>
                  <a:pt x="6716" y="1"/>
                  <a:pt x="7370" y="644"/>
                  <a:pt x="7370" y="1465"/>
                </a:cubicBezTo>
                <a:cubicBezTo>
                  <a:pt x="7370" y="2287"/>
                  <a:pt x="6716" y="2942"/>
                  <a:pt x="5894" y="2942"/>
                </a:cubicBezTo>
                <a:lnTo>
                  <a:pt x="1477" y="2942"/>
                </a:lnTo>
                <a:cubicBezTo>
                  <a:pt x="655" y="2942"/>
                  <a:pt x="0" y="2287"/>
                  <a:pt x="0" y="1465"/>
                </a:cubicBezTo>
                <a:cubicBezTo>
                  <a:pt x="0" y="656"/>
                  <a:pt x="655" y="1"/>
                  <a:pt x="1477" y="1"/>
                </a:cubicBezTo>
                <a:close/>
              </a:path>
            </a:pathLst>
          </a:custGeom>
          <a:solidFill>
            <a:schemeClr val="lt1"/>
          </a:solidFill>
          <a:ln>
            <a:noFill/>
          </a:ln>
          <a:effectLst>
            <a:outerShdw blurRad="71438" dist="9525" dir="120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8" name="Google Shape;3618;p29"/>
          <p:cNvSpPr/>
          <p:nvPr/>
        </p:nvSpPr>
        <p:spPr>
          <a:xfrm flipH="1">
            <a:off x="7009832" y="-122425"/>
            <a:ext cx="1135431" cy="341296"/>
          </a:xfrm>
          <a:custGeom>
            <a:avLst/>
            <a:gdLst/>
            <a:ahLst/>
            <a:cxnLst/>
            <a:rect l="l" t="t" r="r" b="b"/>
            <a:pathLst>
              <a:path w="25194" h="7573" extrusionOk="0">
                <a:moveTo>
                  <a:pt x="5846" y="2953"/>
                </a:moveTo>
                <a:lnTo>
                  <a:pt x="7739" y="2953"/>
                </a:lnTo>
                <a:cubicBezTo>
                  <a:pt x="8203" y="2953"/>
                  <a:pt x="8573" y="3322"/>
                  <a:pt x="8573" y="3787"/>
                </a:cubicBezTo>
                <a:cubicBezTo>
                  <a:pt x="8573" y="4251"/>
                  <a:pt x="8203" y="4620"/>
                  <a:pt x="7739" y="4620"/>
                </a:cubicBezTo>
                <a:lnTo>
                  <a:pt x="1476" y="4620"/>
                </a:lnTo>
                <a:cubicBezTo>
                  <a:pt x="655" y="4620"/>
                  <a:pt x="0" y="5275"/>
                  <a:pt x="0" y="6096"/>
                </a:cubicBezTo>
                <a:cubicBezTo>
                  <a:pt x="0" y="6918"/>
                  <a:pt x="655" y="7573"/>
                  <a:pt x="1476" y="7573"/>
                </a:cubicBezTo>
                <a:lnTo>
                  <a:pt x="16776" y="7573"/>
                </a:lnTo>
                <a:lnTo>
                  <a:pt x="23515" y="7573"/>
                </a:lnTo>
                <a:lnTo>
                  <a:pt x="23729" y="7573"/>
                </a:lnTo>
                <a:cubicBezTo>
                  <a:pt x="24539" y="7573"/>
                  <a:pt x="25194" y="6918"/>
                  <a:pt x="25194" y="6096"/>
                </a:cubicBezTo>
                <a:cubicBezTo>
                  <a:pt x="25194" y="5275"/>
                  <a:pt x="24539" y="4620"/>
                  <a:pt x="23729" y="4620"/>
                </a:cubicBezTo>
                <a:lnTo>
                  <a:pt x="17979" y="4620"/>
                </a:lnTo>
                <a:cubicBezTo>
                  <a:pt x="17514" y="4620"/>
                  <a:pt x="17145" y="4251"/>
                  <a:pt x="17145" y="3787"/>
                </a:cubicBezTo>
                <a:cubicBezTo>
                  <a:pt x="17145" y="3322"/>
                  <a:pt x="17514" y="2953"/>
                  <a:pt x="17979" y="2953"/>
                </a:cubicBezTo>
                <a:lnTo>
                  <a:pt x="20336" y="2953"/>
                </a:lnTo>
                <a:cubicBezTo>
                  <a:pt x="21146" y="2953"/>
                  <a:pt x="21800" y="2298"/>
                  <a:pt x="21800" y="1477"/>
                </a:cubicBezTo>
                <a:cubicBezTo>
                  <a:pt x="21800" y="667"/>
                  <a:pt x="21146" y="0"/>
                  <a:pt x="20336" y="0"/>
                </a:cubicBezTo>
                <a:lnTo>
                  <a:pt x="5846" y="0"/>
                </a:lnTo>
                <a:cubicBezTo>
                  <a:pt x="5036" y="0"/>
                  <a:pt x="4382" y="667"/>
                  <a:pt x="4382" y="1477"/>
                </a:cubicBezTo>
                <a:cubicBezTo>
                  <a:pt x="4382" y="2298"/>
                  <a:pt x="5036" y="2953"/>
                  <a:pt x="5846" y="2953"/>
                </a:cubicBezTo>
                <a:close/>
              </a:path>
            </a:pathLst>
          </a:custGeom>
          <a:solidFill>
            <a:schemeClr val="lt1"/>
          </a:solidFill>
          <a:ln>
            <a:noFill/>
          </a:ln>
          <a:effectLst>
            <a:outerShdw blurRad="71438" dist="9525" dir="120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9" name="Google Shape;3619;p29"/>
          <p:cNvSpPr/>
          <p:nvPr/>
        </p:nvSpPr>
        <p:spPr>
          <a:xfrm flipH="1">
            <a:off x="-230341" y="289500"/>
            <a:ext cx="1147827" cy="455695"/>
          </a:xfrm>
          <a:custGeom>
            <a:avLst/>
            <a:gdLst/>
            <a:ahLst/>
            <a:cxnLst/>
            <a:rect l="l" t="t" r="r" b="b"/>
            <a:pathLst>
              <a:path w="17972" h="7135" extrusionOk="0">
                <a:moveTo>
                  <a:pt x="6485" y="0"/>
                </a:moveTo>
                <a:lnTo>
                  <a:pt x="6304" y="18"/>
                </a:lnTo>
                <a:lnTo>
                  <a:pt x="6141" y="72"/>
                </a:lnTo>
                <a:lnTo>
                  <a:pt x="5979" y="163"/>
                </a:lnTo>
                <a:lnTo>
                  <a:pt x="5852" y="271"/>
                </a:lnTo>
                <a:lnTo>
                  <a:pt x="5744" y="398"/>
                </a:lnTo>
                <a:lnTo>
                  <a:pt x="5654" y="560"/>
                </a:lnTo>
                <a:lnTo>
                  <a:pt x="5600" y="741"/>
                </a:lnTo>
                <a:lnTo>
                  <a:pt x="5582" y="921"/>
                </a:lnTo>
                <a:lnTo>
                  <a:pt x="5600" y="1102"/>
                </a:lnTo>
                <a:lnTo>
                  <a:pt x="5654" y="1264"/>
                </a:lnTo>
                <a:lnTo>
                  <a:pt x="5744" y="1427"/>
                </a:lnTo>
                <a:lnTo>
                  <a:pt x="5852" y="1553"/>
                </a:lnTo>
                <a:lnTo>
                  <a:pt x="5979" y="1662"/>
                </a:lnTo>
                <a:lnTo>
                  <a:pt x="6141" y="1752"/>
                </a:lnTo>
                <a:lnTo>
                  <a:pt x="6304" y="1806"/>
                </a:lnTo>
                <a:lnTo>
                  <a:pt x="6485" y="1824"/>
                </a:lnTo>
                <a:lnTo>
                  <a:pt x="8742" y="1824"/>
                </a:lnTo>
                <a:lnTo>
                  <a:pt x="8833" y="1842"/>
                </a:lnTo>
                <a:lnTo>
                  <a:pt x="8905" y="1860"/>
                </a:lnTo>
                <a:lnTo>
                  <a:pt x="8977" y="1897"/>
                </a:lnTo>
                <a:lnTo>
                  <a:pt x="9049" y="1951"/>
                </a:lnTo>
                <a:lnTo>
                  <a:pt x="9085" y="2005"/>
                </a:lnTo>
                <a:lnTo>
                  <a:pt x="9122" y="2077"/>
                </a:lnTo>
                <a:lnTo>
                  <a:pt x="9158" y="2168"/>
                </a:lnTo>
                <a:lnTo>
                  <a:pt x="9158" y="2240"/>
                </a:lnTo>
                <a:lnTo>
                  <a:pt x="9158" y="2330"/>
                </a:lnTo>
                <a:lnTo>
                  <a:pt x="9122" y="2402"/>
                </a:lnTo>
                <a:lnTo>
                  <a:pt x="9085" y="2475"/>
                </a:lnTo>
                <a:lnTo>
                  <a:pt x="9049" y="2547"/>
                </a:lnTo>
                <a:lnTo>
                  <a:pt x="8977" y="2583"/>
                </a:lnTo>
                <a:lnTo>
                  <a:pt x="8905" y="2619"/>
                </a:lnTo>
                <a:lnTo>
                  <a:pt x="8833" y="2655"/>
                </a:lnTo>
                <a:lnTo>
                  <a:pt x="904" y="2655"/>
                </a:lnTo>
                <a:lnTo>
                  <a:pt x="723" y="2673"/>
                </a:lnTo>
                <a:lnTo>
                  <a:pt x="560" y="2727"/>
                </a:lnTo>
                <a:lnTo>
                  <a:pt x="398" y="2818"/>
                </a:lnTo>
                <a:lnTo>
                  <a:pt x="272" y="2926"/>
                </a:lnTo>
                <a:lnTo>
                  <a:pt x="145" y="3071"/>
                </a:lnTo>
                <a:lnTo>
                  <a:pt x="73" y="3215"/>
                </a:lnTo>
                <a:lnTo>
                  <a:pt x="19" y="3396"/>
                </a:lnTo>
                <a:lnTo>
                  <a:pt x="1" y="3576"/>
                </a:lnTo>
                <a:lnTo>
                  <a:pt x="19" y="3757"/>
                </a:lnTo>
                <a:lnTo>
                  <a:pt x="73" y="3920"/>
                </a:lnTo>
                <a:lnTo>
                  <a:pt x="145" y="4082"/>
                </a:lnTo>
                <a:lnTo>
                  <a:pt x="272" y="4208"/>
                </a:lnTo>
                <a:lnTo>
                  <a:pt x="398" y="4335"/>
                </a:lnTo>
                <a:lnTo>
                  <a:pt x="560" y="4407"/>
                </a:lnTo>
                <a:lnTo>
                  <a:pt x="723" y="4461"/>
                </a:lnTo>
                <a:lnTo>
                  <a:pt x="904" y="4479"/>
                </a:lnTo>
                <a:lnTo>
                  <a:pt x="5871" y="4479"/>
                </a:lnTo>
                <a:lnTo>
                  <a:pt x="5943" y="4497"/>
                </a:lnTo>
                <a:lnTo>
                  <a:pt x="6033" y="4516"/>
                </a:lnTo>
                <a:lnTo>
                  <a:pt x="6087" y="4552"/>
                </a:lnTo>
                <a:lnTo>
                  <a:pt x="6160" y="4606"/>
                </a:lnTo>
                <a:lnTo>
                  <a:pt x="6214" y="4660"/>
                </a:lnTo>
                <a:lnTo>
                  <a:pt x="6250" y="4732"/>
                </a:lnTo>
                <a:lnTo>
                  <a:pt x="6268" y="4823"/>
                </a:lnTo>
                <a:lnTo>
                  <a:pt x="6286" y="4895"/>
                </a:lnTo>
                <a:lnTo>
                  <a:pt x="6268" y="4985"/>
                </a:lnTo>
                <a:lnTo>
                  <a:pt x="6250" y="5057"/>
                </a:lnTo>
                <a:lnTo>
                  <a:pt x="6214" y="5130"/>
                </a:lnTo>
                <a:lnTo>
                  <a:pt x="6160" y="5202"/>
                </a:lnTo>
                <a:lnTo>
                  <a:pt x="6087" y="5238"/>
                </a:lnTo>
                <a:lnTo>
                  <a:pt x="6033" y="5292"/>
                </a:lnTo>
                <a:lnTo>
                  <a:pt x="5943" y="5310"/>
                </a:lnTo>
                <a:lnTo>
                  <a:pt x="5889" y="5310"/>
                </a:lnTo>
                <a:lnTo>
                  <a:pt x="5708" y="5328"/>
                </a:lnTo>
                <a:lnTo>
                  <a:pt x="5527" y="5382"/>
                </a:lnTo>
                <a:lnTo>
                  <a:pt x="5383" y="5473"/>
                </a:lnTo>
                <a:lnTo>
                  <a:pt x="5238" y="5581"/>
                </a:lnTo>
                <a:lnTo>
                  <a:pt x="5130" y="5726"/>
                </a:lnTo>
                <a:lnTo>
                  <a:pt x="5058" y="5870"/>
                </a:lnTo>
                <a:lnTo>
                  <a:pt x="5004" y="6051"/>
                </a:lnTo>
                <a:lnTo>
                  <a:pt x="4986" y="6231"/>
                </a:lnTo>
                <a:lnTo>
                  <a:pt x="5004" y="6412"/>
                </a:lnTo>
                <a:lnTo>
                  <a:pt x="5058" y="6575"/>
                </a:lnTo>
                <a:lnTo>
                  <a:pt x="5130" y="6737"/>
                </a:lnTo>
                <a:lnTo>
                  <a:pt x="5238" y="6864"/>
                </a:lnTo>
                <a:lnTo>
                  <a:pt x="5383" y="6990"/>
                </a:lnTo>
                <a:lnTo>
                  <a:pt x="5527" y="7062"/>
                </a:lnTo>
                <a:lnTo>
                  <a:pt x="5708" y="7116"/>
                </a:lnTo>
                <a:lnTo>
                  <a:pt x="5889" y="7134"/>
                </a:lnTo>
                <a:lnTo>
                  <a:pt x="10711" y="7134"/>
                </a:lnTo>
                <a:lnTo>
                  <a:pt x="10910" y="7116"/>
                </a:lnTo>
                <a:lnTo>
                  <a:pt x="11072" y="7062"/>
                </a:lnTo>
                <a:lnTo>
                  <a:pt x="11235" y="6990"/>
                </a:lnTo>
                <a:lnTo>
                  <a:pt x="11361" y="6864"/>
                </a:lnTo>
                <a:lnTo>
                  <a:pt x="11470" y="6737"/>
                </a:lnTo>
                <a:lnTo>
                  <a:pt x="11560" y="6575"/>
                </a:lnTo>
                <a:lnTo>
                  <a:pt x="11614" y="6412"/>
                </a:lnTo>
                <a:lnTo>
                  <a:pt x="11632" y="6231"/>
                </a:lnTo>
                <a:lnTo>
                  <a:pt x="11614" y="6051"/>
                </a:lnTo>
                <a:lnTo>
                  <a:pt x="11560" y="5870"/>
                </a:lnTo>
                <a:lnTo>
                  <a:pt x="11470" y="5726"/>
                </a:lnTo>
                <a:lnTo>
                  <a:pt x="11361" y="5581"/>
                </a:lnTo>
                <a:lnTo>
                  <a:pt x="11235" y="5473"/>
                </a:lnTo>
                <a:lnTo>
                  <a:pt x="11072" y="5382"/>
                </a:lnTo>
                <a:lnTo>
                  <a:pt x="10910" y="5328"/>
                </a:lnTo>
                <a:lnTo>
                  <a:pt x="10711" y="5310"/>
                </a:lnTo>
                <a:lnTo>
                  <a:pt x="8670" y="5310"/>
                </a:lnTo>
                <a:lnTo>
                  <a:pt x="8580" y="5292"/>
                </a:lnTo>
                <a:lnTo>
                  <a:pt x="8508" y="5238"/>
                </a:lnTo>
                <a:lnTo>
                  <a:pt x="8453" y="5202"/>
                </a:lnTo>
                <a:lnTo>
                  <a:pt x="8399" y="5130"/>
                </a:lnTo>
                <a:lnTo>
                  <a:pt x="8363" y="5057"/>
                </a:lnTo>
                <a:lnTo>
                  <a:pt x="8345" y="4985"/>
                </a:lnTo>
                <a:lnTo>
                  <a:pt x="8327" y="4895"/>
                </a:lnTo>
                <a:lnTo>
                  <a:pt x="8345" y="4823"/>
                </a:lnTo>
                <a:lnTo>
                  <a:pt x="8363" y="4732"/>
                </a:lnTo>
                <a:lnTo>
                  <a:pt x="8399" y="4660"/>
                </a:lnTo>
                <a:lnTo>
                  <a:pt x="8453" y="4606"/>
                </a:lnTo>
                <a:lnTo>
                  <a:pt x="8508" y="4552"/>
                </a:lnTo>
                <a:lnTo>
                  <a:pt x="8580" y="4516"/>
                </a:lnTo>
                <a:lnTo>
                  <a:pt x="8670" y="4497"/>
                </a:lnTo>
                <a:lnTo>
                  <a:pt x="8742" y="4479"/>
                </a:lnTo>
                <a:lnTo>
                  <a:pt x="14901" y="4479"/>
                </a:lnTo>
                <a:lnTo>
                  <a:pt x="15082" y="4461"/>
                </a:lnTo>
                <a:lnTo>
                  <a:pt x="15244" y="4407"/>
                </a:lnTo>
                <a:lnTo>
                  <a:pt x="15407" y="4335"/>
                </a:lnTo>
                <a:lnTo>
                  <a:pt x="15533" y="4208"/>
                </a:lnTo>
                <a:lnTo>
                  <a:pt x="15660" y="4082"/>
                </a:lnTo>
                <a:lnTo>
                  <a:pt x="15732" y="3920"/>
                </a:lnTo>
                <a:lnTo>
                  <a:pt x="15786" y="3757"/>
                </a:lnTo>
                <a:lnTo>
                  <a:pt x="15804" y="3576"/>
                </a:lnTo>
                <a:lnTo>
                  <a:pt x="15786" y="3396"/>
                </a:lnTo>
                <a:lnTo>
                  <a:pt x="15732" y="3215"/>
                </a:lnTo>
                <a:lnTo>
                  <a:pt x="15660" y="3071"/>
                </a:lnTo>
                <a:lnTo>
                  <a:pt x="15533" y="2926"/>
                </a:lnTo>
                <a:lnTo>
                  <a:pt x="15407" y="2818"/>
                </a:lnTo>
                <a:lnTo>
                  <a:pt x="15244" y="2727"/>
                </a:lnTo>
                <a:lnTo>
                  <a:pt x="15082" y="2673"/>
                </a:lnTo>
                <a:lnTo>
                  <a:pt x="14901" y="2655"/>
                </a:lnTo>
                <a:lnTo>
                  <a:pt x="14287" y="2655"/>
                </a:lnTo>
                <a:lnTo>
                  <a:pt x="14215" y="2619"/>
                </a:lnTo>
                <a:lnTo>
                  <a:pt x="14143" y="2583"/>
                </a:lnTo>
                <a:lnTo>
                  <a:pt x="14070" y="2547"/>
                </a:lnTo>
                <a:lnTo>
                  <a:pt x="14016" y="2475"/>
                </a:lnTo>
                <a:lnTo>
                  <a:pt x="13980" y="2402"/>
                </a:lnTo>
                <a:lnTo>
                  <a:pt x="13962" y="2330"/>
                </a:lnTo>
                <a:lnTo>
                  <a:pt x="13944" y="2240"/>
                </a:lnTo>
                <a:lnTo>
                  <a:pt x="13962" y="2168"/>
                </a:lnTo>
                <a:lnTo>
                  <a:pt x="13980" y="2077"/>
                </a:lnTo>
                <a:lnTo>
                  <a:pt x="14016" y="2005"/>
                </a:lnTo>
                <a:lnTo>
                  <a:pt x="14070" y="1951"/>
                </a:lnTo>
                <a:lnTo>
                  <a:pt x="14143" y="1897"/>
                </a:lnTo>
                <a:lnTo>
                  <a:pt x="14215" y="1860"/>
                </a:lnTo>
                <a:lnTo>
                  <a:pt x="14287" y="1842"/>
                </a:lnTo>
                <a:lnTo>
                  <a:pt x="14378" y="1824"/>
                </a:lnTo>
                <a:lnTo>
                  <a:pt x="17051" y="1824"/>
                </a:lnTo>
                <a:lnTo>
                  <a:pt x="17231" y="1806"/>
                </a:lnTo>
                <a:lnTo>
                  <a:pt x="17412" y="1752"/>
                </a:lnTo>
                <a:lnTo>
                  <a:pt x="17556" y="1662"/>
                </a:lnTo>
                <a:lnTo>
                  <a:pt x="17701" y="1553"/>
                </a:lnTo>
                <a:lnTo>
                  <a:pt x="17809" y="1427"/>
                </a:lnTo>
                <a:lnTo>
                  <a:pt x="17899" y="1264"/>
                </a:lnTo>
                <a:lnTo>
                  <a:pt x="17954" y="1102"/>
                </a:lnTo>
                <a:lnTo>
                  <a:pt x="17972" y="921"/>
                </a:lnTo>
                <a:lnTo>
                  <a:pt x="17954" y="741"/>
                </a:lnTo>
                <a:lnTo>
                  <a:pt x="17899" y="560"/>
                </a:lnTo>
                <a:lnTo>
                  <a:pt x="17809" y="398"/>
                </a:lnTo>
                <a:lnTo>
                  <a:pt x="17701" y="271"/>
                </a:lnTo>
                <a:lnTo>
                  <a:pt x="17556" y="163"/>
                </a:lnTo>
                <a:lnTo>
                  <a:pt x="17412" y="72"/>
                </a:lnTo>
                <a:lnTo>
                  <a:pt x="17231" y="18"/>
                </a:lnTo>
                <a:lnTo>
                  <a:pt x="17051" y="0"/>
                </a:lnTo>
                <a:close/>
              </a:path>
            </a:pathLst>
          </a:custGeom>
          <a:solidFill>
            <a:schemeClr val="lt1"/>
          </a:solidFill>
          <a:ln>
            <a:noFill/>
          </a:ln>
          <a:effectLst>
            <a:outerShdw blurRad="85725" dist="19050" dir="2400000" algn="bl" rotWithShape="0">
              <a:srgbClr val="A58164">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0" name="Google Shape;3620;p29"/>
          <p:cNvSpPr/>
          <p:nvPr/>
        </p:nvSpPr>
        <p:spPr>
          <a:xfrm rot="10800000" flipH="1">
            <a:off x="5218863" y="1923878"/>
            <a:ext cx="749270" cy="225221"/>
          </a:xfrm>
          <a:custGeom>
            <a:avLst/>
            <a:gdLst/>
            <a:ahLst/>
            <a:cxnLst/>
            <a:rect l="l" t="t" r="r" b="b"/>
            <a:pathLst>
              <a:path w="25194" h="7573" extrusionOk="0">
                <a:moveTo>
                  <a:pt x="5846" y="2953"/>
                </a:moveTo>
                <a:lnTo>
                  <a:pt x="7739" y="2953"/>
                </a:lnTo>
                <a:cubicBezTo>
                  <a:pt x="8203" y="2953"/>
                  <a:pt x="8573" y="3322"/>
                  <a:pt x="8573" y="3787"/>
                </a:cubicBezTo>
                <a:cubicBezTo>
                  <a:pt x="8573" y="4251"/>
                  <a:pt x="8203" y="4620"/>
                  <a:pt x="7739" y="4620"/>
                </a:cubicBezTo>
                <a:lnTo>
                  <a:pt x="1476" y="4620"/>
                </a:lnTo>
                <a:cubicBezTo>
                  <a:pt x="655" y="4620"/>
                  <a:pt x="0" y="5275"/>
                  <a:pt x="0" y="6096"/>
                </a:cubicBezTo>
                <a:cubicBezTo>
                  <a:pt x="0" y="6918"/>
                  <a:pt x="655" y="7573"/>
                  <a:pt x="1476" y="7573"/>
                </a:cubicBezTo>
                <a:lnTo>
                  <a:pt x="16776" y="7573"/>
                </a:lnTo>
                <a:lnTo>
                  <a:pt x="23515" y="7573"/>
                </a:lnTo>
                <a:lnTo>
                  <a:pt x="23729" y="7573"/>
                </a:lnTo>
                <a:cubicBezTo>
                  <a:pt x="24539" y="7573"/>
                  <a:pt x="25194" y="6918"/>
                  <a:pt x="25194" y="6096"/>
                </a:cubicBezTo>
                <a:cubicBezTo>
                  <a:pt x="25194" y="5275"/>
                  <a:pt x="24539" y="4620"/>
                  <a:pt x="23729" y="4620"/>
                </a:cubicBezTo>
                <a:lnTo>
                  <a:pt x="17979" y="4620"/>
                </a:lnTo>
                <a:cubicBezTo>
                  <a:pt x="17514" y="4620"/>
                  <a:pt x="17145" y="4251"/>
                  <a:pt x="17145" y="3787"/>
                </a:cubicBezTo>
                <a:cubicBezTo>
                  <a:pt x="17145" y="3322"/>
                  <a:pt x="17514" y="2953"/>
                  <a:pt x="17979" y="2953"/>
                </a:cubicBezTo>
                <a:lnTo>
                  <a:pt x="20336" y="2953"/>
                </a:lnTo>
                <a:cubicBezTo>
                  <a:pt x="21146" y="2953"/>
                  <a:pt x="21800" y="2298"/>
                  <a:pt x="21800" y="1477"/>
                </a:cubicBezTo>
                <a:cubicBezTo>
                  <a:pt x="21800" y="667"/>
                  <a:pt x="21146" y="0"/>
                  <a:pt x="20336" y="0"/>
                </a:cubicBezTo>
                <a:lnTo>
                  <a:pt x="5846" y="0"/>
                </a:lnTo>
                <a:cubicBezTo>
                  <a:pt x="5036" y="0"/>
                  <a:pt x="4382" y="667"/>
                  <a:pt x="4382" y="1477"/>
                </a:cubicBezTo>
                <a:cubicBezTo>
                  <a:pt x="4382" y="2298"/>
                  <a:pt x="5036" y="2953"/>
                  <a:pt x="5846" y="2953"/>
                </a:cubicBezTo>
                <a:close/>
              </a:path>
            </a:pathLst>
          </a:custGeom>
          <a:solidFill>
            <a:schemeClr val="lt1"/>
          </a:solidFill>
          <a:ln>
            <a:noFill/>
          </a:ln>
          <a:effectLst>
            <a:outerShdw blurRad="71438" dist="9525" dir="120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1" name="Google Shape;3621;p29"/>
          <p:cNvSpPr/>
          <p:nvPr/>
        </p:nvSpPr>
        <p:spPr>
          <a:xfrm flipH="1">
            <a:off x="6257469" y="2450508"/>
            <a:ext cx="332193" cy="132589"/>
          </a:xfrm>
          <a:custGeom>
            <a:avLst/>
            <a:gdLst/>
            <a:ahLst/>
            <a:cxnLst/>
            <a:rect l="l" t="t" r="r" b="b"/>
            <a:pathLst>
              <a:path w="7371" h="2942" extrusionOk="0">
                <a:moveTo>
                  <a:pt x="1477" y="1"/>
                </a:moveTo>
                <a:lnTo>
                  <a:pt x="5894" y="1"/>
                </a:lnTo>
                <a:cubicBezTo>
                  <a:pt x="6716" y="1"/>
                  <a:pt x="7370" y="644"/>
                  <a:pt x="7370" y="1465"/>
                </a:cubicBezTo>
                <a:cubicBezTo>
                  <a:pt x="7370" y="2287"/>
                  <a:pt x="6716" y="2942"/>
                  <a:pt x="5894" y="2942"/>
                </a:cubicBezTo>
                <a:lnTo>
                  <a:pt x="1477" y="2942"/>
                </a:lnTo>
                <a:cubicBezTo>
                  <a:pt x="655" y="2942"/>
                  <a:pt x="0" y="2287"/>
                  <a:pt x="0" y="1465"/>
                </a:cubicBezTo>
                <a:cubicBezTo>
                  <a:pt x="0" y="656"/>
                  <a:pt x="655" y="1"/>
                  <a:pt x="1477" y="1"/>
                </a:cubicBezTo>
                <a:close/>
              </a:path>
            </a:pathLst>
          </a:custGeom>
          <a:solidFill>
            <a:schemeClr val="lt1"/>
          </a:solidFill>
          <a:ln>
            <a:noFill/>
          </a:ln>
          <a:effectLst>
            <a:outerShdw blurRad="71438" dist="9525" dir="120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2" name="Google Shape;3622;p29"/>
          <p:cNvSpPr txBox="1">
            <a:spLocks noGrp="1"/>
          </p:cNvSpPr>
          <p:nvPr>
            <p:ph type="title"/>
          </p:nvPr>
        </p:nvSpPr>
        <p:spPr>
          <a:xfrm>
            <a:off x="713225" y="374904"/>
            <a:ext cx="7717500" cy="4845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sz="28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three columns 2">
  <p:cSld name="TITLE_AND_TWO_COLUMNS_1_2">
    <p:spTree>
      <p:nvGrpSpPr>
        <p:cNvPr id="1" name="Shape 3623"/>
        <p:cNvGrpSpPr/>
        <p:nvPr/>
      </p:nvGrpSpPr>
      <p:grpSpPr>
        <a:xfrm>
          <a:off x="0" y="0"/>
          <a:ext cx="0" cy="0"/>
          <a:chOff x="0" y="0"/>
          <a:chExt cx="0" cy="0"/>
        </a:xfrm>
      </p:grpSpPr>
      <p:grpSp>
        <p:nvGrpSpPr>
          <p:cNvPr id="3624" name="Google Shape;3624;p30"/>
          <p:cNvGrpSpPr/>
          <p:nvPr/>
        </p:nvGrpSpPr>
        <p:grpSpPr>
          <a:xfrm>
            <a:off x="6900467" y="1251203"/>
            <a:ext cx="2243556" cy="1342001"/>
            <a:chOff x="3731285" y="2446481"/>
            <a:chExt cx="1216415" cy="727569"/>
          </a:xfrm>
        </p:grpSpPr>
        <p:grpSp>
          <p:nvGrpSpPr>
            <p:cNvPr id="3625" name="Google Shape;3625;p30"/>
            <p:cNvGrpSpPr/>
            <p:nvPr/>
          </p:nvGrpSpPr>
          <p:grpSpPr>
            <a:xfrm>
              <a:off x="3773125" y="2504900"/>
              <a:ext cx="1174575" cy="669150"/>
              <a:chOff x="3773125" y="2504900"/>
              <a:chExt cx="1174575" cy="669150"/>
            </a:xfrm>
          </p:grpSpPr>
          <p:sp>
            <p:nvSpPr>
              <p:cNvPr id="3626" name="Google Shape;3626;p30"/>
              <p:cNvSpPr/>
              <p:nvPr/>
            </p:nvSpPr>
            <p:spPr>
              <a:xfrm>
                <a:off x="4124950" y="2843925"/>
                <a:ext cx="368825" cy="38725"/>
              </a:xfrm>
              <a:custGeom>
                <a:avLst/>
                <a:gdLst/>
                <a:ahLst/>
                <a:cxnLst/>
                <a:rect l="l" t="t" r="r" b="b"/>
                <a:pathLst>
                  <a:path w="14753" h="1549" extrusionOk="0">
                    <a:moveTo>
                      <a:pt x="14753" y="1310"/>
                    </a:moveTo>
                    <a:cubicBezTo>
                      <a:pt x="14753" y="1310"/>
                      <a:pt x="9347" y="1322"/>
                      <a:pt x="6704" y="1549"/>
                    </a:cubicBezTo>
                    <a:lnTo>
                      <a:pt x="1" y="1251"/>
                    </a:lnTo>
                    <a:lnTo>
                      <a:pt x="263" y="882"/>
                    </a:lnTo>
                    <a:lnTo>
                      <a:pt x="5740" y="870"/>
                    </a:lnTo>
                    <a:cubicBezTo>
                      <a:pt x="7204" y="548"/>
                      <a:pt x="11121" y="1"/>
                      <a:pt x="11121" y="1"/>
                    </a:cubicBezTo>
                    <a:cubicBezTo>
                      <a:pt x="11121" y="1"/>
                      <a:pt x="13134" y="632"/>
                      <a:pt x="14753" y="1310"/>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7" name="Google Shape;3627;p30"/>
              <p:cNvSpPr/>
              <p:nvPr/>
            </p:nvSpPr>
            <p:spPr>
              <a:xfrm>
                <a:off x="3972275" y="2545075"/>
                <a:ext cx="61025" cy="110775"/>
              </a:xfrm>
              <a:custGeom>
                <a:avLst/>
                <a:gdLst/>
                <a:ahLst/>
                <a:cxnLst/>
                <a:rect l="l" t="t" r="r" b="b"/>
                <a:pathLst>
                  <a:path w="2441" h="4431" extrusionOk="0">
                    <a:moveTo>
                      <a:pt x="179" y="1"/>
                    </a:moveTo>
                    <a:lnTo>
                      <a:pt x="0" y="1"/>
                    </a:lnTo>
                    <a:lnTo>
                      <a:pt x="1298" y="3799"/>
                    </a:lnTo>
                    <a:lnTo>
                      <a:pt x="2441" y="4430"/>
                    </a:lnTo>
                    <a:cubicBezTo>
                      <a:pt x="2441" y="4406"/>
                      <a:pt x="988" y="1787"/>
                      <a:pt x="179" y="1"/>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8" name="Google Shape;3628;p30"/>
              <p:cNvSpPr/>
              <p:nvPr/>
            </p:nvSpPr>
            <p:spPr>
              <a:xfrm>
                <a:off x="4563700" y="2570975"/>
                <a:ext cx="93500" cy="237275"/>
              </a:xfrm>
              <a:custGeom>
                <a:avLst/>
                <a:gdLst/>
                <a:ahLst/>
                <a:cxnLst/>
                <a:rect l="l" t="t" r="r" b="b"/>
                <a:pathLst>
                  <a:path w="3740" h="9491" extrusionOk="0">
                    <a:moveTo>
                      <a:pt x="3739" y="9490"/>
                    </a:moveTo>
                    <a:cubicBezTo>
                      <a:pt x="3739" y="9490"/>
                      <a:pt x="2263" y="6752"/>
                      <a:pt x="1918" y="4882"/>
                    </a:cubicBezTo>
                    <a:cubicBezTo>
                      <a:pt x="1013" y="2799"/>
                      <a:pt x="191" y="1"/>
                      <a:pt x="191" y="1"/>
                    </a:cubicBezTo>
                    <a:lnTo>
                      <a:pt x="1" y="1"/>
                    </a:lnTo>
                    <a:lnTo>
                      <a:pt x="1287" y="4823"/>
                    </a:lnTo>
                    <a:cubicBezTo>
                      <a:pt x="1489" y="5716"/>
                      <a:pt x="1775" y="8157"/>
                      <a:pt x="1775" y="8157"/>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9" name="Google Shape;3629;p30"/>
              <p:cNvSpPr/>
              <p:nvPr/>
            </p:nvSpPr>
            <p:spPr>
              <a:xfrm>
                <a:off x="3777900" y="2708800"/>
                <a:ext cx="428650" cy="56875"/>
              </a:xfrm>
              <a:custGeom>
                <a:avLst/>
                <a:gdLst/>
                <a:ahLst/>
                <a:cxnLst/>
                <a:rect l="l" t="t" r="r" b="b"/>
                <a:pathLst>
                  <a:path w="17146" h="2275" extrusionOk="0">
                    <a:moveTo>
                      <a:pt x="17145" y="2274"/>
                    </a:moveTo>
                    <a:cubicBezTo>
                      <a:pt x="17145" y="2274"/>
                      <a:pt x="10228" y="1489"/>
                      <a:pt x="7608" y="1441"/>
                    </a:cubicBezTo>
                    <a:cubicBezTo>
                      <a:pt x="3013" y="703"/>
                      <a:pt x="0" y="358"/>
                      <a:pt x="0" y="358"/>
                    </a:cubicBezTo>
                    <a:lnTo>
                      <a:pt x="286" y="0"/>
                    </a:lnTo>
                    <a:lnTo>
                      <a:pt x="7727" y="750"/>
                    </a:lnTo>
                    <a:cubicBezTo>
                      <a:pt x="9954" y="655"/>
                      <a:pt x="14014" y="619"/>
                      <a:pt x="14014" y="619"/>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0" name="Google Shape;3630;p30"/>
              <p:cNvSpPr/>
              <p:nvPr/>
            </p:nvSpPr>
            <p:spPr>
              <a:xfrm>
                <a:off x="4355650" y="2548950"/>
                <a:ext cx="437875" cy="381625"/>
              </a:xfrm>
              <a:custGeom>
                <a:avLst/>
                <a:gdLst/>
                <a:ahLst/>
                <a:cxnLst/>
                <a:rect l="l" t="t" r="r" b="b"/>
                <a:pathLst>
                  <a:path w="17515" h="15265" extrusionOk="0">
                    <a:moveTo>
                      <a:pt x="17514" y="15264"/>
                    </a:moveTo>
                    <a:lnTo>
                      <a:pt x="10966" y="9014"/>
                    </a:lnTo>
                    <a:cubicBezTo>
                      <a:pt x="6858" y="6013"/>
                      <a:pt x="3048" y="3156"/>
                      <a:pt x="203" y="1"/>
                    </a:cubicBezTo>
                    <a:lnTo>
                      <a:pt x="0" y="406"/>
                    </a:lnTo>
                    <a:cubicBezTo>
                      <a:pt x="0" y="406"/>
                      <a:pt x="5275" y="5799"/>
                      <a:pt x="9430" y="9419"/>
                    </a:cubicBezTo>
                    <a:cubicBezTo>
                      <a:pt x="11799" y="12455"/>
                      <a:pt x="13038" y="14050"/>
                      <a:pt x="13038" y="14050"/>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1" name="Google Shape;3631;p30"/>
              <p:cNvSpPr/>
              <p:nvPr/>
            </p:nvSpPr>
            <p:spPr>
              <a:xfrm>
                <a:off x="3773125" y="2504900"/>
                <a:ext cx="1174575" cy="669150"/>
              </a:xfrm>
              <a:custGeom>
                <a:avLst/>
                <a:gdLst/>
                <a:ahLst/>
                <a:cxnLst/>
                <a:rect l="l" t="t" r="r" b="b"/>
                <a:pathLst>
                  <a:path w="46983" h="26766" extrusionOk="0">
                    <a:moveTo>
                      <a:pt x="46971" y="26766"/>
                    </a:moveTo>
                    <a:lnTo>
                      <a:pt x="33053" y="17026"/>
                    </a:lnTo>
                    <a:cubicBezTo>
                      <a:pt x="29838" y="15931"/>
                      <a:pt x="27433" y="14729"/>
                      <a:pt x="27433" y="14729"/>
                    </a:cubicBezTo>
                    <a:cubicBezTo>
                      <a:pt x="23932" y="14157"/>
                      <a:pt x="15527" y="10109"/>
                      <a:pt x="15527" y="10109"/>
                    </a:cubicBezTo>
                    <a:cubicBezTo>
                      <a:pt x="12550" y="8156"/>
                      <a:pt x="1561" y="1048"/>
                      <a:pt x="1" y="179"/>
                    </a:cubicBezTo>
                    <a:lnTo>
                      <a:pt x="656" y="1"/>
                    </a:lnTo>
                    <a:lnTo>
                      <a:pt x="15884" y="8990"/>
                    </a:lnTo>
                    <a:cubicBezTo>
                      <a:pt x="19646" y="10704"/>
                      <a:pt x="24397" y="11788"/>
                      <a:pt x="27457" y="12252"/>
                    </a:cubicBezTo>
                    <a:cubicBezTo>
                      <a:pt x="33267" y="13776"/>
                      <a:pt x="39149" y="15788"/>
                      <a:pt x="39149" y="15788"/>
                    </a:cubicBezTo>
                    <a:cubicBezTo>
                      <a:pt x="43994" y="18205"/>
                      <a:pt x="46983" y="19527"/>
                      <a:pt x="46983" y="19527"/>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32" name="Google Shape;3632;p30"/>
            <p:cNvSpPr/>
            <p:nvPr/>
          </p:nvSpPr>
          <p:spPr>
            <a:xfrm rot="-1546704">
              <a:off x="4189750" y="2891071"/>
              <a:ext cx="127127" cy="91402"/>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3" name="Google Shape;3633;p30"/>
            <p:cNvSpPr/>
            <p:nvPr/>
          </p:nvSpPr>
          <p:spPr>
            <a:xfrm rot="7303634">
              <a:off x="3978702" y="2510792"/>
              <a:ext cx="127131" cy="91404"/>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4" name="Google Shape;3634;p30"/>
            <p:cNvSpPr/>
            <p:nvPr/>
          </p:nvSpPr>
          <p:spPr>
            <a:xfrm rot="10051217">
              <a:off x="3834461" y="2745740"/>
              <a:ext cx="127129" cy="91403"/>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5" name="Google Shape;3635;p30"/>
            <p:cNvSpPr/>
            <p:nvPr/>
          </p:nvSpPr>
          <p:spPr>
            <a:xfrm rot="8370820">
              <a:off x="4592145" y="2587404"/>
              <a:ext cx="127132" cy="91405"/>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6" name="Google Shape;3636;p30"/>
            <p:cNvSpPr/>
            <p:nvPr/>
          </p:nvSpPr>
          <p:spPr>
            <a:xfrm rot="636863">
              <a:off x="4368878" y="2673765"/>
              <a:ext cx="127126" cy="91401"/>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7" name="Google Shape;3637;p30"/>
            <p:cNvSpPr/>
            <p:nvPr/>
          </p:nvSpPr>
          <p:spPr>
            <a:xfrm rot="647990">
              <a:off x="3738723" y="2545245"/>
              <a:ext cx="127140" cy="91410"/>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8" name="Google Shape;3638;p30"/>
            <p:cNvSpPr/>
            <p:nvPr/>
          </p:nvSpPr>
          <p:spPr>
            <a:xfrm rot="7108616">
              <a:off x="4361631" y="2478443"/>
              <a:ext cx="127124" cy="91399"/>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39" name="Google Shape;3639;p30"/>
          <p:cNvGrpSpPr/>
          <p:nvPr/>
        </p:nvGrpSpPr>
        <p:grpSpPr>
          <a:xfrm flipH="1">
            <a:off x="-64932" y="2593195"/>
            <a:ext cx="1977039" cy="1182518"/>
            <a:chOff x="3731285" y="2446481"/>
            <a:chExt cx="1216415" cy="727569"/>
          </a:xfrm>
        </p:grpSpPr>
        <p:grpSp>
          <p:nvGrpSpPr>
            <p:cNvPr id="3640" name="Google Shape;3640;p30"/>
            <p:cNvGrpSpPr/>
            <p:nvPr/>
          </p:nvGrpSpPr>
          <p:grpSpPr>
            <a:xfrm>
              <a:off x="3773125" y="2504900"/>
              <a:ext cx="1174575" cy="669150"/>
              <a:chOff x="3773125" y="2504900"/>
              <a:chExt cx="1174575" cy="669150"/>
            </a:xfrm>
          </p:grpSpPr>
          <p:sp>
            <p:nvSpPr>
              <p:cNvPr id="3641" name="Google Shape;3641;p30"/>
              <p:cNvSpPr/>
              <p:nvPr/>
            </p:nvSpPr>
            <p:spPr>
              <a:xfrm>
                <a:off x="4124950" y="2843925"/>
                <a:ext cx="368825" cy="38725"/>
              </a:xfrm>
              <a:custGeom>
                <a:avLst/>
                <a:gdLst/>
                <a:ahLst/>
                <a:cxnLst/>
                <a:rect l="l" t="t" r="r" b="b"/>
                <a:pathLst>
                  <a:path w="14753" h="1549" extrusionOk="0">
                    <a:moveTo>
                      <a:pt x="14753" y="1310"/>
                    </a:moveTo>
                    <a:cubicBezTo>
                      <a:pt x="14753" y="1310"/>
                      <a:pt x="9347" y="1322"/>
                      <a:pt x="6704" y="1549"/>
                    </a:cubicBezTo>
                    <a:lnTo>
                      <a:pt x="1" y="1251"/>
                    </a:lnTo>
                    <a:lnTo>
                      <a:pt x="263" y="882"/>
                    </a:lnTo>
                    <a:lnTo>
                      <a:pt x="5740" y="870"/>
                    </a:lnTo>
                    <a:cubicBezTo>
                      <a:pt x="7204" y="548"/>
                      <a:pt x="11121" y="1"/>
                      <a:pt x="11121" y="1"/>
                    </a:cubicBezTo>
                    <a:cubicBezTo>
                      <a:pt x="11121" y="1"/>
                      <a:pt x="13134" y="632"/>
                      <a:pt x="14753" y="1310"/>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2" name="Google Shape;3642;p30"/>
              <p:cNvSpPr/>
              <p:nvPr/>
            </p:nvSpPr>
            <p:spPr>
              <a:xfrm>
                <a:off x="3972275" y="2545075"/>
                <a:ext cx="61025" cy="110775"/>
              </a:xfrm>
              <a:custGeom>
                <a:avLst/>
                <a:gdLst/>
                <a:ahLst/>
                <a:cxnLst/>
                <a:rect l="l" t="t" r="r" b="b"/>
                <a:pathLst>
                  <a:path w="2441" h="4431" extrusionOk="0">
                    <a:moveTo>
                      <a:pt x="179" y="1"/>
                    </a:moveTo>
                    <a:lnTo>
                      <a:pt x="0" y="1"/>
                    </a:lnTo>
                    <a:lnTo>
                      <a:pt x="1298" y="3799"/>
                    </a:lnTo>
                    <a:lnTo>
                      <a:pt x="2441" y="4430"/>
                    </a:lnTo>
                    <a:cubicBezTo>
                      <a:pt x="2441" y="4406"/>
                      <a:pt x="988" y="1787"/>
                      <a:pt x="179" y="1"/>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3" name="Google Shape;3643;p30"/>
              <p:cNvSpPr/>
              <p:nvPr/>
            </p:nvSpPr>
            <p:spPr>
              <a:xfrm>
                <a:off x="4563700" y="2570975"/>
                <a:ext cx="93500" cy="237275"/>
              </a:xfrm>
              <a:custGeom>
                <a:avLst/>
                <a:gdLst/>
                <a:ahLst/>
                <a:cxnLst/>
                <a:rect l="l" t="t" r="r" b="b"/>
                <a:pathLst>
                  <a:path w="3740" h="9491" extrusionOk="0">
                    <a:moveTo>
                      <a:pt x="3739" y="9490"/>
                    </a:moveTo>
                    <a:cubicBezTo>
                      <a:pt x="3739" y="9490"/>
                      <a:pt x="2263" y="6752"/>
                      <a:pt x="1918" y="4882"/>
                    </a:cubicBezTo>
                    <a:cubicBezTo>
                      <a:pt x="1013" y="2799"/>
                      <a:pt x="191" y="1"/>
                      <a:pt x="191" y="1"/>
                    </a:cubicBezTo>
                    <a:lnTo>
                      <a:pt x="1" y="1"/>
                    </a:lnTo>
                    <a:lnTo>
                      <a:pt x="1287" y="4823"/>
                    </a:lnTo>
                    <a:cubicBezTo>
                      <a:pt x="1489" y="5716"/>
                      <a:pt x="1775" y="8157"/>
                      <a:pt x="1775" y="8157"/>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4" name="Google Shape;3644;p30"/>
              <p:cNvSpPr/>
              <p:nvPr/>
            </p:nvSpPr>
            <p:spPr>
              <a:xfrm>
                <a:off x="3777900" y="2708800"/>
                <a:ext cx="428650" cy="56875"/>
              </a:xfrm>
              <a:custGeom>
                <a:avLst/>
                <a:gdLst/>
                <a:ahLst/>
                <a:cxnLst/>
                <a:rect l="l" t="t" r="r" b="b"/>
                <a:pathLst>
                  <a:path w="17146" h="2275" extrusionOk="0">
                    <a:moveTo>
                      <a:pt x="17145" y="2274"/>
                    </a:moveTo>
                    <a:cubicBezTo>
                      <a:pt x="17145" y="2274"/>
                      <a:pt x="10228" y="1489"/>
                      <a:pt x="7608" y="1441"/>
                    </a:cubicBezTo>
                    <a:cubicBezTo>
                      <a:pt x="3013" y="703"/>
                      <a:pt x="0" y="358"/>
                      <a:pt x="0" y="358"/>
                    </a:cubicBezTo>
                    <a:lnTo>
                      <a:pt x="286" y="0"/>
                    </a:lnTo>
                    <a:lnTo>
                      <a:pt x="7727" y="750"/>
                    </a:lnTo>
                    <a:cubicBezTo>
                      <a:pt x="9954" y="655"/>
                      <a:pt x="14014" y="619"/>
                      <a:pt x="14014" y="619"/>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5" name="Google Shape;3645;p30"/>
              <p:cNvSpPr/>
              <p:nvPr/>
            </p:nvSpPr>
            <p:spPr>
              <a:xfrm>
                <a:off x="4355650" y="2548950"/>
                <a:ext cx="437875" cy="381625"/>
              </a:xfrm>
              <a:custGeom>
                <a:avLst/>
                <a:gdLst/>
                <a:ahLst/>
                <a:cxnLst/>
                <a:rect l="l" t="t" r="r" b="b"/>
                <a:pathLst>
                  <a:path w="17515" h="15265" extrusionOk="0">
                    <a:moveTo>
                      <a:pt x="17514" y="15264"/>
                    </a:moveTo>
                    <a:lnTo>
                      <a:pt x="10966" y="9014"/>
                    </a:lnTo>
                    <a:cubicBezTo>
                      <a:pt x="6858" y="6013"/>
                      <a:pt x="3048" y="3156"/>
                      <a:pt x="203" y="1"/>
                    </a:cubicBezTo>
                    <a:lnTo>
                      <a:pt x="0" y="406"/>
                    </a:lnTo>
                    <a:cubicBezTo>
                      <a:pt x="0" y="406"/>
                      <a:pt x="5275" y="5799"/>
                      <a:pt x="9430" y="9419"/>
                    </a:cubicBezTo>
                    <a:cubicBezTo>
                      <a:pt x="11799" y="12455"/>
                      <a:pt x="13038" y="14050"/>
                      <a:pt x="13038" y="14050"/>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6" name="Google Shape;3646;p30"/>
              <p:cNvSpPr/>
              <p:nvPr/>
            </p:nvSpPr>
            <p:spPr>
              <a:xfrm>
                <a:off x="3773125" y="2504900"/>
                <a:ext cx="1174575" cy="669150"/>
              </a:xfrm>
              <a:custGeom>
                <a:avLst/>
                <a:gdLst/>
                <a:ahLst/>
                <a:cxnLst/>
                <a:rect l="l" t="t" r="r" b="b"/>
                <a:pathLst>
                  <a:path w="46983" h="26766" extrusionOk="0">
                    <a:moveTo>
                      <a:pt x="46971" y="26766"/>
                    </a:moveTo>
                    <a:lnTo>
                      <a:pt x="33053" y="17026"/>
                    </a:lnTo>
                    <a:cubicBezTo>
                      <a:pt x="29838" y="15931"/>
                      <a:pt x="27433" y="14729"/>
                      <a:pt x="27433" y="14729"/>
                    </a:cubicBezTo>
                    <a:cubicBezTo>
                      <a:pt x="23932" y="14157"/>
                      <a:pt x="15527" y="10109"/>
                      <a:pt x="15527" y="10109"/>
                    </a:cubicBezTo>
                    <a:cubicBezTo>
                      <a:pt x="12550" y="8156"/>
                      <a:pt x="1561" y="1048"/>
                      <a:pt x="1" y="179"/>
                    </a:cubicBezTo>
                    <a:lnTo>
                      <a:pt x="656" y="1"/>
                    </a:lnTo>
                    <a:lnTo>
                      <a:pt x="15884" y="8990"/>
                    </a:lnTo>
                    <a:cubicBezTo>
                      <a:pt x="19646" y="10704"/>
                      <a:pt x="24397" y="11788"/>
                      <a:pt x="27457" y="12252"/>
                    </a:cubicBezTo>
                    <a:cubicBezTo>
                      <a:pt x="33267" y="13776"/>
                      <a:pt x="39149" y="15788"/>
                      <a:pt x="39149" y="15788"/>
                    </a:cubicBezTo>
                    <a:cubicBezTo>
                      <a:pt x="43994" y="18205"/>
                      <a:pt x="46983" y="19527"/>
                      <a:pt x="46983" y="19527"/>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47" name="Google Shape;3647;p30"/>
            <p:cNvSpPr/>
            <p:nvPr/>
          </p:nvSpPr>
          <p:spPr>
            <a:xfrm rot="-1546704">
              <a:off x="4189750" y="2891071"/>
              <a:ext cx="127127" cy="91402"/>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8" name="Google Shape;3648;p30"/>
            <p:cNvSpPr/>
            <p:nvPr/>
          </p:nvSpPr>
          <p:spPr>
            <a:xfrm rot="7303634">
              <a:off x="3978702" y="2510792"/>
              <a:ext cx="127131" cy="91404"/>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9" name="Google Shape;3649;p30"/>
            <p:cNvSpPr/>
            <p:nvPr/>
          </p:nvSpPr>
          <p:spPr>
            <a:xfrm rot="10051217">
              <a:off x="3834461" y="2745740"/>
              <a:ext cx="127129" cy="91403"/>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0" name="Google Shape;3650;p30"/>
            <p:cNvSpPr/>
            <p:nvPr/>
          </p:nvSpPr>
          <p:spPr>
            <a:xfrm rot="8370820">
              <a:off x="4592145" y="2587404"/>
              <a:ext cx="127132" cy="91405"/>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1" name="Google Shape;3651;p30"/>
            <p:cNvSpPr/>
            <p:nvPr/>
          </p:nvSpPr>
          <p:spPr>
            <a:xfrm rot="636863">
              <a:off x="4368878" y="2673765"/>
              <a:ext cx="127126" cy="91401"/>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2" name="Google Shape;3652;p30"/>
            <p:cNvSpPr/>
            <p:nvPr/>
          </p:nvSpPr>
          <p:spPr>
            <a:xfrm rot="647990">
              <a:off x="3738723" y="2545245"/>
              <a:ext cx="127140" cy="91410"/>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3" name="Google Shape;3653;p30"/>
            <p:cNvSpPr/>
            <p:nvPr/>
          </p:nvSpPr>
          <p:spPr>
            <a:xfrm rot="7108616">
              <a:off x="4361631" y="2478443"/>
              <a:ext cx="127124" cy="91399"/>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54" name="Google Shape;3654;p30"/>
          <p:cNvSpPr/>
          <p:nvPr/>
        </p:nvSpPr>
        <p:spPr>
          <a:xfrm>
            <a:off x="5775923" y="4047988"/>
            <a:ext cx="3368054" cy="1122450"/>
          </a:xfrm>
          <a:custGeom>
            <a:avLst/>
            <a:gdLst/>
            <a:ahLst/>
            <a:cxnLst/>
            <a:rect l="l" t="t" r="r" b="b"/>
            <a:pathLst>
              <a:path w="61021" h="20337" extrusionOk="0">
                <a:moveTo>
                  <a:pt x="1" y="20336"/>
                </a:moveTo>
                <a:cubicBezTo>
                  <a:pt x="1" y="20336"/>
                  <a:pt x="3573" y="13978"/>
                  <a:pt x="11502" y="13442"/>
                </a:cubicBezTo>
                <a:cubicBezTo>
                  <a:pt x="13241" y="10323"/>
                  <a:pt x="17741" y="8597"/>
                  <a:pt x="20837" y="8573"/>
                </a:cubicBezTo>
                <a:cubicBezTo>
                  <a:pt x="24147" y="5156"/>
                  <a:pt x="33386" y="2822"/>
                  <a:pt x="46435" y="5049"/>
                </a:cubicBezTo>
                <a:cubicBezTo>
                  <a:pt x="48364" y="2072"/>
                  <a:pt x="55615" y="0"/>
                  <a:pt x="61020" y="1608"/>
                </a:cubicBezTo>
                <a:lnTo>
                  <a:pt x="61020" y="20336"/>
                </a:lnTo>
                <a:lnTo>
                  <a:pt x="1" y="20336"/>
                </a:ln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5" name="Google Shape;3655;p30"/>
          <p:cNvSpPr/>
          <p:nvPr/>
        </p:nvSpPr>
        <p:spPr>
          <a:xfrm flipH="1">
            <a:off x="7090619" y="4022525"/>
            <a:ext cx="2053350" cy="1122467"/>
          </a:xfrm>
          <a:custGeom>
            <a:avLst/>
            <a:gdLst/>
            <a:ahLst/>
            <a:cxnLst/>
            <a:rect l="l" t="t" r="r" b="b"/>
            <a:pathLst>
              <a:path w="20278" h="11085" extrusionOk="0">
                <a:moveTo>
                  <a:pt x="1" y="11073"/>
                </a:moveTo>
                <a:lnTo>
                  <a:pt x="1" y="512"/>
                </a:lnTo>
                <a:cubicBezTo>
                  <a:pt x="977" y="179"/>
                  <a:pt x="2037" y="0"/>
                  <a:pt x="3132" y="0"/>
                </a:cubicBezTo>
                <a:cubicBezTo>
                  <a:pt x="7537" y="0"/>
                  <a:pt x="11264" y="2953"/>
                  <a:pt x="12455" y="7025"/>
                </a:cubicBezTo>
                <a:cubicBezTo>
                  <a:pt x="15681" y="7037"/>
                  <a:pt x="18527" y="8632"/>
                  <a:pt x="20277" y="11085"/>
                </a:cubicBezTo>
                <a:lnTo>
                  <a:pt x="1" y="11085"/>
                </a:ln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6" name="Google Shape;3656;p30"/>
          <p:cNvSpPr/>
          <p:nvPr/>
        </p:nvSpPr>
        <p:spPr>
          <a:xfrm>
            <a:off x="-934062" y="-1263775"/>
            <a:ext cx="2095783" cy="2095783"/>
          </a:xfrm>
          <a:custGeom>
            <a:avLst/>
            <a:gdLst/>
            <a:ahLst/>
            <a:cxnLst/>
            <a:rect l="l" t="t" r="r" b="b"/>
            <a:pathLst>
              <a:path w="17303" h="17303" extrusionOk="0">
                <a:moveTo>
                  <a:pt x="17302" y="8658"/>
                </a:moveTo>
                <a:cubicBezTo>
                  <a:pt x="17302" y="13421"/>
                  <a:pt x="13421" y="17302"/>
                  <a:pt x="8645" y="17302"/>
                </a:cubicBezTo>
                <a:cubicBezTo>
                  <a:pt x="3881" y="17302"/>
                  <a:pt x="0" y="13421"/>
                  <a:pt x="0" y="8658"/>
                </a:cubicBezTo>
                <a:cubicBezTo>
                  <a:pt x="0" y="3881"/>
                  <a:pt x="3881" y="0"/>
                  <a:pt x="8645" y="0"/>
                </a:cubicBezTo>
                <a:cubicBezTo>
                  <a:pt x="13421" y="0"/>
                  <a:pt x="17302" y="3881"/>
                  <a:pt x="17302" y="8658"/>
                </a:cubicBezTo>
                <a:close/>
              </a:path>
            </a:pathLst>
          </a:custGeom>
          <a:solidFill>
            <a:schemeClr val="accent3"/>
          </a:solidFill>
          <a:ln>
            <a:noFill/>
          </a:ln>
          <a:effectLst>
            <a:outerShdw blurRad="57150" dist="19050" dir="3120000" algn="bl" rotWithShape="0">
              <a:srgbClr val="A58164">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7" name="Google Shape;3657;p30"/>
          <p:cNvSpPr/>
          <p:nvPr/>
        </p:nvSpPr>
        <p:spPr>
          <a:xfrm>
            <a:off x="195901" y="1992733"/>
            <a:ext cx="332193" cy="132589"/>
          </a:xfrm>
          <a:custGeom>
            <a:avLst/>
            <a:gdLst/>
            <a:ahLst/>
            <a:cxnLst/>
            <a:rect l="l" t="t" r="r" b="b"/>
            <a:pathLst>
              <a:path w="7371" h="2942" extrusionOk="0">
                <a:moveTo>
                  <a:pt x="1477" y="1"/>
                </a:moveTo>
                <a:lnTo>
                  <a:pt x="5894" y="1"/>
                </a:lnTo>
                <a:cubicBezTo>
                  <a:pt x="6716" y="1"/>
                  <a:pt x="7370" y="644"/>
                  <a:pt x="7370" y="1465"/>
                </a:cubicBezTo>
                <a:cubicBezTo>
                  <a:pt x="7370" y="2287"/>
                  <a:pt x="6716" y="2942"/>
                  <a:pt x="5894" y="2942"/>
                </a:cubicBezTo>
                <a:lnTo>
                  <a:pt x="1477" y="2942"/>
                </a:lnTo>
                <a:cubicBezTo>
                  <a:pt x="655" y="2942"/>
                  <a:pt x="0" y="2287"/>
                  <a:pt x="0" y="1465"/>
                </a:cubicBezTo>
                <a:cubicBezTo>
                  <a:pt x="0" y="656"/>
                  <a:pt x="655" y="1"/>
                  <a:pt x="1477" y="1"/>
                </a:cubicBezTo>
                <a:close/>
              </a:path>
            </a:pathLst>
          </a:custGeom>
          <a:solidFill>
            <a:schemeClr val="lt1"/>
          </a:solidFill>
          <a:ln>
            <a:noFill/>
          </a:ln>
          <a:effectLst>
            <a:outerShdw blurRad="71438" dist="9525" dir="120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8" name="Google Shape;3658;p30"/>
          <p:cNvSpPr/>
          <p:nvPr/>
        </p:nvSpPr>
        <p:spPr>
          <a:xfrm>
            <a:off x="432750" y="289625"/>
            <a:ext cx="1135431" cy="341296"/>
          </a:xfrm>
          <a:custGeom>
            <a:avLst/>
            <a:gdLst/>
            <a:ahLst/>
            <a:cxnLst/>
            <a:rect l="l" t="t" r="r" b="b"/>
            <a:pathLst>
              <a:path w="25194" h="7573" extrusionOk="0">
                <a:moveTo>
                  <a:pt x="5846" y="2953"/>
                </a:moveTo>
                <a:lnTo>
                  <a:pt x="7739" y="2953"/>
                </a:lnTo>
                <a:cubicBezTo>
                  <a:pt x="8203" y="2953"/>
                  <a:pt x="8573" y="3322"/>
                  <a:pt x="8573" y="3787"/>
                </a:cubicBezTo>
                <a:cubicBezTo>
                  <a:pt x="8573" y="4251"/>
                  <a:pt x="8203" y="4620"/>
                  <a:pt x="7739" y="4620"/>
                </a:cubicBezTo>
                <a:lnTo>
                  <a:pt x="1476" y="4620"/>
                </a:lnTo>
                <a:cubicBezTo>
                  <a:pt x="655" y="4620"/>
                  <a:pt x="0" y="5275"/>
                  <a:pt x="0" y="6096"/>
                </a:cubicBezTo>
                <a:cubicBezTo>
                  <a:pt x="0" y="6918"/>
                  <a:pt x="655" y="7573"/>
                  <a:pt x="1476" y="7573"/>
                </a:cubicBezTo>
                <a:lnTo>
                  <a:pt x="16776" y="7573"/>
                </a:lnTo>
                <a:lnTo>
                  <a:pt x="23515" y="7573"/>
                </a:lnTo>
                <a:lnTo>
                  <a:pt x="23729" y="7573"/>
                </a:lnTo>
                <a:cubicBezTo>
                  <a:pt x="24539" y="7573"/>
                  <a:pt x="25194" y="6918"/>
                  <a:pt x="25194" y="6096"/>
                </a:cubicBezTo>
                <a:cubicBezTo>
                  <a:pt x="25194" y="5275"/>
                  <a:pt x="24539" y="4620"/>
                  <a:pt x="23729" y="4620"/>
                </a:cubicBezTo>
                <a:lnTo>
                  <a:pt x="17979" y="4620"/>
                </a:lnTo>
                <a:cubicBezTo>
                  <a:pt x="17514" y="4620"/>
                  <a:pt x="17145" y="4251"/>
                  <a:pt x="17145" y="3787"/>
                </a:cubicBezTo>
                <a:cubicBezTo>
                  <a:pt x="17145" y="3322"/>
                  <a:pt x="17514" y="2953"/>
                  <a:pt x="17979" y="2953"/>
                </a:cubicBezTo>
                <a:lnTo>
                  <a:pt x="20336" y="2953"/>
                </a:lnTo>
                <a:cubicBezTo>
                  <a:pt x="21146" y="2953"/>
                  <a:pt x="21800" y="2298"/>
                  <a:pt x="21800" y="1477"/>
                </a:cubicBezTo>
                <a:cubicBezTo>
                  <a:pt x="21800" y="667"/>
                  <a:pt x="21146" y="0"/>
                  <a:pt x="20336" y="0"/>
                </a:cubicBezTo>
                <a:lnTo>
                  <a:pt x="5846" y="0"/>
                </a:lnTo>
                <a:cubicBezTo>
                  <a:pt x="5036" y="0"/>
                  <a:pt x="4382" y="667"/>
                  <a:pt x="4382" y="1477"/>
                </a:cubicBezTo>
                <a:cubicBezTo>
                  <a:pt x="4382" y="2298"/>
                  <a:pt x="5036" y="2953"/>
                  <a:pt x="5846" y="2953"/>
                </a:cubicBezTo>
                <a:close/>
              </a:path>
            </a:pathLst>
          </a:custGeom>
          <a:solidFill>
            <a:schemeClr val="lt1"/>
          </a:solidFill>
          <a:ln>
            <a:noFill/>
          </a:ln>
          <a:effectLst>
            <a:outerShdw blurRad="71438" dist="9525" dir="120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9" name="Google Shape;3659;p30"/>
          <p:cNvSpPr/>
          <p:nvPr/>
        </p:nvSpPr>
        <p:spPr>
          <a:xfrm rot="10800000">
            <a:off x="8177277" y="3119425"/>
            <a:ext cx="1147827" cy="455695"/>
          </a:xfrm>
          <a:custGeom>
            <a:avLst/>
            <a:gdLst/>
            <a:ahLst/>
            <a:cxnLst/>
            <a:rect l="l" t="t" r="r" b="b"/>
            <a:pathLst>
              <a:path w="17972" h="7135" extrusionOk="0">
                <a:moveTo>
                  <a:pt x="6485" y="0"/>
                </a:moveTo>
                <a:lnTo>
                  <a:pt x="6304" y="18"/>
                </a:lnTo>
                <a:lnTo>
                  <a:pt x="6141" y="72"/>
                </a:lnTo>
                <a:lnTo>
                  <a:pt x="5979" y="163"/>
                </a:lnTo>
                <a:lnTo>
                  <a:pt x="5852" y="271"/>
                </a:lnTo>
                <a:lnTo>
                  <a:pt x="5744" y="398"/>
                </a:lnTo>
                <a:lnTo>
                  <a:pt x="5654" y="560"/>
                </a:lnTo>
                <a:lnTo>
                  <a:pt x="5600" y="741"/>
                </a:lnTo>
                <a:lnTo>
                  <a:pt x="5582" y="921"/>
                </a:lnTo>
                <a:lnTo>
                  <a:pt x="5600" y="1102"/>
                </a:lnTo>
                <a:lnTo>
                  <a:pt x="5654" y="1264"/>
                </a:lnTo>
                <a:lnTo>
                  <a:pt x="5744" y="1427"/>
                </a:lnTo>
                <a:lnTo>
                  <a:pt x="5852" y="1553"/>
                </a:lnTo>
                <a:lnTo>
                  <a:pt x="5979" y="1662"/>
                </a:lnTo>
                <a:lnTo>
                  <a:pt x="6141" y="1752"/>
                </a:lnTo>
                <a:lnTo>
                  <a:pt x="6304" y="1806"/>
                </a:lnTo>
                <a:lnTo>
                  <a:pt x="6485" y="1824"/>
                </a:lnTo>
                <a:lnTo>
                  <a:pt x="8742" y="1824"/>
                </a:lnTo>
                <a:lnTo>
                  <a:pt x="8833" y="1842"/>
                </a:lnTo>
                <a:lnTo>
                  <a:pt x="8905" y="1860"/>
                </a:lnTo>
                <a:lnTo>
                  <a:pt x="8977" y="1897"/>
                </a:lnTo>
                <a:lnTo>
                  <a:pt x="9049" y="1951"/>
                </a:lnTo>
                <a:lnTo>
                  <a:pt x="9085" y="2005"/>
                </a:lnTo>
                <a:lnTo>
                  <a:pt x="9122" y="2077"/>
                </a:lnTo>
                <a:lnTo>
                  <a:pt x="9158" y="2168"/>
                </a:lnTo>
                <a:lnTo>
                  <a:pt x="9158" y="2240"/>
                </a:lnTo>
                <a:lnTo>
                  <a:pt x="9158" y="2330"/>
                </a:lnTo>
                <a:lnTo>
                  <a:pt x="9122" y="2402"/>
                </a:lnTo>
                <a:lnTo>
                  <a:pt x="9085" y="2475"/>
                </a:lnTo>
                <a:lnTo>
                  <a:pt x="9049" y="2547"/>
                </a:lnTo>
                <a:lnTo>
                  <a:pt x="8977" y="2583"/>
                </a:lnTo>
                <a:lnTo>
                  <a:pt x="8905" y="2619"/>
                </a:lnTo>
                <a:lnTo>
                  <a:pt x="8833" y="2655"/>
                </a:lnTo>
                <a:lnTo>
                  <a:pt x="904" y="2655"/>
                </a:lnTo>
                <a:lnTo>
                  <a:pt x="723" y="2673"/>
                </a:lnTo>
                <a:lnTo>
                  <a:pt x="560" y="2727"/>
                </a:lnTo>
                <a:lnTo>
                  <a:pt x="398" y="2818"/>
                </a:lnTo>
                <a:lnTo>
                  <a:pt x="272" y="2926"/>
                </a:lnTo>
                <a:lnTo>
                  <a:pt x="145" y="3071"/>
                </a:lnTo>
                <a:lnTo>
                  <a:pt x="73" y="3215"/>
                </a:lnTo>
                <a:lnTo>
                  <a:pt x="19" y="3396"/>
                </a:lnTo>
                <a:lnTo>
                  <a:pt x="1" y="3576"/>
                </a:lnTo>
                <a:lnTo>
                  <a:pt x="19" y="3757"/>
                </a:lnTo>
                <a:lnTo>
                  <a:pt x="73" y="3920"/>
                </a:lnTo>
                <a:lnTo>
                  <a:pt x="145" y="4082"/>
                </a:lnTo>
                <a:lnTo>
                  <a:pt x="272" y="4208"/>
                </a:lnTo>
                <a:lnTo>
                  <a:pt x="398" y="4335"/>
                </a:lnTo>
                <a:lnTo>
                  <a:pt x="560" y="4407"/>
                </a:lnTo>
                <a:lnTo>
                  <a:pt x="723" y="4461"/>
                </a:lnTo>
                <a:lnTo>
                  <a:pt x="904" y="4479"/>
                </a:lnTo>
                <a:lnTo>
                  <a:pt x="5871" y="4479"/>
                </a:lnTo>
                <a:lnTo>
                  <a:pt x="5943" y="4497"/>
                </a:lnTo>
                <a:lnTo>
                  <a:pt x="6033" y="4516"/>
                </a:lnTo>
                <a:lnTo>
                  <a:pt x="6087" y="4552"/>
                </a:lnTo>
                <a:lnTo>
                  <a:pt x="6160" y="4606"/>
                </a:lnTo>
                <a:lnTo>
                  <a:pt x="6214" y="4660"/>
                </a:lnTo>
                <a:lnTo>
                  <a:pt x="6250" y="4732"/>
                </a:lnTo>
                <a:lnTo>
                  <a:pt x="6268" y="4823"/>
                </a:lnTo>
                <a:lnTo>
                  <a:pt x="6286" y="4895"/>
                </a:lnTo>
                <a:lnTo>
                  <a:pt x="6268" y="4985"/>
                </a:lnTo>
                <a:lnTo>
                  <a:pt x="6250" y="5057"/>
                </a:lnTo>
                <a:lnTo>
                  <a:pt x="6214" y="5130"/>
                </a:lnTo>
                <a:lnTo>
                  <a:pt x="6160" y="5202"/>
                </a:lnTo>
                <a:lnTo>
                  <a:pt x="6087" y="5238"/>
                </a:lnTo>
                <a:lnTo>
                  <a:pt x="6033" y="5292"/>
                </a:lnTo>
                <a:lnTo>
                  <a:pt x="5943" y="5310"/>
                </a:lnTo>
                <a:lnTo>
                  <a:pt x="5889" y="5310"/>
                </a:lnTo>
                <a:lnTo>
                  <a:pt x="5708" y="5328"/>
                </a:lnTo>
                <a:lnTo>
                  <a:pt x="5527" y="5382"/>
                </a:lnTo>
                <a:lnTo>
                  <a:pt x="5383" y="5473"/>
                </a:lnTo>
                <a:lnTo>
                  <a:pt x="5238" y="5581"/>
                </a:lnTo>
                <a:lnTo>
                  <a:pt x="5130" y="5726"/>
                </a:lnTo>
                <a:lnTo>
                  <a:pt x="5058" y="5870"/>
                </a:lnTo>
                <a:lnTo>
                  <a:pt x="5004" y="6051"/>
                </a:lnTo>
                <a:lnTo>
                  <a:pt x="4986" y="6231"/>
                </a:lnTo>
                <a:lnTo>
                  <a:pt x="5004" y="6412"/>
                </a:lnTo>
                <a:lnTo>
                  <a:pt x="5058" y="6575"/>
                </a:lnTo>
                <a:lnTo>
                  <a:pt x="5130" y="6737"/>
                </a:lnTo>
                <a:lnTo>
                  <a:pt x="5238" y="6864"/>
                </a:lnTo>
                <a:lnTo>
                  <a:pt x="5383" y="6990"/>
                </a:lnTo>
                <a:lnTo>
                  <a:pt x="5527" y="7062"/>
                </a:lnTo>
                <a:lnTo>
                  <a:pt x="5708" y="7116"/>
                </a:lnTo>
                <a:lnTo>
                  <a:pt x="5889" y="7134"/>
                </a:lnTo>
                <a:lnTo>
                  <a:pt x="10711" y="7134"/>
                </a:lnTo>
                <a:lnTo>
                  <a:pt x="10910" y="7116"/>
                </a:lnTo>
                <a:lnTo>
                  <a:pt x="11072" y="7062"/>
                </a:lnTo>
                <a:lnTo>
                  <a:pt x="11235" y="6990"/>
                </a:lnTo>
                <a:lnTo>
                  <a:pt x="11361" y="6864"/>
                </a:lnTo>
                <a:lnTo>
                  <a:pt x="11470" y="6737"/>
                </a:lnTo>
                <a:lnTo>
                  <a:pt x="11560" y="6575"/>
                </a:lnTo>
                <a:lnTo>
                  <a:pt x="11614" y="6412"/>
                </a:lnTo>
                <a:lnTo>
                  <a:pt x="11632" y="6231"/>
                </a:lnTo>
                <a:lnTo>
                  <a:pt x="11614" y="6051"/>
                </a:lnTo>
                <a:lnTo>
                  <a:pt x="11560" y="5870"/>
                </a:lnTo>
                <a:lnTo>
                  <a:pt x="11470" y="5726"/>
                </a:lnTo>
                <a:lnTo>
                  <a:pt x="11361" y="5581"/>
                </a:lnTo>
                <a:lnTo>
                  <a:pt x="11235" y="5473"/>
                </a:lnTo>
                <a:lnTo>
                  <a:pt x="11072" y="5382"/>
                </a:lnTo>
                <a:lnTo>
                  <a:pt x="10910" y="5328"/>
                </a:lnTo>
                <a:lnTo>
                  <a:pt x="10711" y="5310"/>
                </a:lnTo>
                <a:lnTo>
                  <a:pt x="8670" y="5310"/>
                </a:lnTo>
                <a:lnTo>
                  <a:pt x="8580" y="5292"/>
                </a:lnTo>
                <a:lnTo>
                  <a:pt x="8508" y="5238"/>
                </a:lnTo>
                <a:lnTo>
                  <a:pt x="8453" y="5202"/>
                </a:lnTo>
                <a:lnTo>
                  <a:pt x="8399" y="5130"/>
                </a:lnTo>
                <a:lnTo>
                  <a:pt x="8363" y="5057"/>
                </a:lnTo>
                <a:lnTo>
                  <a:pt x="8345" y="4985"/>
                </a:lnTo>
                <a:lnTo>
                  <a:pt x="8327" y="4895"/>
                </a:lnTo>
                <a:lnTo>
                  <a:pt x="8345" y="4823"/>
                </a:lnTo>
                <a:lnTo>
                  <a:pt x="8363" y="4732"/>
                </a:lnTo>
                <a:lnTo>
                  <a:pt x="8399" y="4660"/>
                </a:lnTo>
                <a:lnTo>
                  <a:pt x="8453" y="4606"/>
                </a:lnTo>
                <a:lnTo>
                  <a:pt x="8508" y="4552"/>
                </a:lnTo>
                <a:lnTo>
                  <a:pt x="8580" y="4516"/>
                </a:lnTo>
                <a:lnTo>
                  <a:pt x="8670" y="4497"/>
                </a:lnTo>
                <a:lnTo>
                  <a:pt x="8742" y="4479"/>
                </a:lnTo>
                <a:lnTo>
                  <a:pt x="14901" y="4479"/>
                </a:lnTo>
                <a:lnTo>
                  <a:pt x="15082" y="4461"/>
                </a:lnTo>
                <a:lnTo>
                  <a:pt x="15244" y="4407"/>
                </a:lnTo>
                <a:lnTo>
                  <a:pt x="15407" y="4335"/>
                </a:lnTo>
                <a:lnTo>
                  <a:pt x="15533" y="4208"/>
                </a:lnTo>
                <a:lnTo>
                  <a:pt x="15660" y="4082"/>
                </a:lnTo>
                <a:lnTo>
                  <a:pt x="15732" y="3920"/>
                </a:lnTo>
                <a:lnTo>
                  <a:pt x="15786" y="3757"/>
                </a:lnTo>
                <a:lnTo>
                  <a:pt x="15804" y="3576"/>
                </a:lnTo>
                <a:lnTo>
                  <a:pt x="15786" y="3396"/>
                </a:lnTo>
                <a:lnTo>
                  <a:pt x="15732" y="3215"/>
                </a:lnTo>
                <a:lnTo>
                  <a:pt x="15660" y="3071"/>
                </a:lnTo>
                <a:lnTo>
                  <a:pt x="15533" y="2926"/>
                </a:lnTo>
                <a:lnTo>
                  <a:pt x="15407" y="2818"/>
                </a:lnTo>
                <a:lnTo>
                  <a:pt x="15244" y="2727"/>
                </a:lnTo>
                <a:lnTo>
                  <a:pt x="15082" y="2673"/>
                </a:lnTo>
                <a:lnTo>
                  <a:pt x="14901" y="2655"/>
                </a:lnTo>
                <a:lnTo>
                  <a:pt x="14287" y="2655"/>
                </a:lnTo>
                <a:lnTo>
                  <a:pt x="14215" y="2619"/>
                </a:lnTo>
                <a:lnTo>
                  <a:pt x="14143" y="2583"/>
                </a:lnTo>
                <a:lnTo>
                  <a:pt x="14070" y="2547"/>
                </a:lnTo>
                <a:lnTo>
                  <a:pt x="14016" y="2475"/>
                </a:lnTo>
                <a:lnTo>
                  <a:pt x="13980" y="2402"/>
                </a:lnTo>
                <a:lnTo>
                  <a:pt x="13962" y="2330"/>
                </a:lnTo>
                <a:lnTo>
                  <a:pt x="13944" y="2240"/>
                </a:lnTo>
                <a:lnTo>
                  <a:pt x="13962" y="2168"/>
                </a:lnTo>
                <a:lnTo>
                  <a:pt x="13980" y="2077"/>
                </a:lnTo>
                <a:lnTo>
                  <a:pt x="14016" y="2005"/>
                </a:lnTo>
                <a:lnTo>
                  <a:pt x="14070" y="1951"/>
                </a:lnTo>
                <a:lnTo>
                  <a:pt x="14143" y="1897"/>
                </a:lnTo>
                <a:lnTo>
                  <a:pt x="14215" y="1860"/>
                </a:lnTo>
                <a:lnTo>
                  <a:pt x="14287" y="1842"/>
                </a:lnTo>
                <a:lnTo>
                  <a:pt x="14378" y="1824"/>
                </a:lnTo>
                <a:lnTo>
                  <a:pt x="17051" y="1824"/>
                </a:lnTo>
                <a:lnTo>
                  <a:pt x="17231" y="1806"/>
                </a:lnTo>
                <a:lnTo>
                  <a:pt x="17412" y="1752"/>
                </a:lnTo>
                <a:lnTo>
                  <a:pt x="17556" y="1662"/>
                </a:lnTo>
                <a:lnTo>
                  <a:pt x="17701" y="1553"/>
                </a:lnTo>
                <a:lnTo>
                  <a:pt x="17809" y="1427"/>
                </a:lnTo>
                <a:lnTo>
                  <a:pt x="17899" y="1264"/>
                </a:lnTo>
                <a:lnTo>
                  <a:pt x="17954" y="1102"/>
                </a:lnTo>
                <a:lnTo>
                  <a:pt x="17972" y="921"/>
                </a:lnTo>
                <a:lnTo>
                  <a:pt x="17954" y="741"/>
                </a:lnTo>
                <a:lnTo>
                  <a:pt x="17899" y="560"/>
                </a:lnTo>
                <a:lnTo>
                  <a:pt x="17809" y="398"/>
                </a:lnTo>
                <a:lnTo>
                  <a:pt x="17701" y="271"/>
                </a:lnTo>
                <a:lnTo>
                  <a:pt x="17556" y="163"/>
                </a:lnTo>
                <a:lnTo>
                  <a:pt x="17412" y="72"/>
                </a:lnTo>
                <a:lnTo>
                  <a:pt x="17231" y="18"/>
                </a:lnTo>
                <a:lnTo>
                  <a:pt x="17051" y="0"/>
                </a:lnTo>
                <a:close/>
              </a:path>
            </a:pathLst>
          </a:custGeom>
          <a:solidFill>
            <a:schemeClr val="lt1"/>
          </a:solidFill>
          <a:ln>
            <a:noFill/>
          </a:ln>
          <a:effectLst>
            <a:outerShdw blurRad="85725" dist="19050" dir="2400000" algn="bl" rotWithShape="0">
              <a:srgbClr val="A58164">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0" name="Google Shape;3660;p30"/>
          <p:cNvSpPr/>
          <p:nvPr/>
        </p:nvSpPr>
        <p:spPr>
          <a:xfrm>
            <a:off x="7243626" y="289633"/>
            <a:ext cx="332193" cy="132589"/>
          </a:xfrm>
          <a:custGeom>
            <a:avLst/>
            <a:gdLst/>
            <a:ahLst/>
            <a:cxnLst/>
            <a:rect l="l" t="t" r="r" b="b"/>
            <a:pathLst>
              <a:path w="7371" h="2942" extrusionOk="0">
                <a:moveTo>
                  <a:pt x="1477" y="1"/>
                </a:moveTo>
                <a:lnTo>
                  <a:pt x="5894" y="1"/>
                </a:lnTo>
                <a:cubicBezTo>
                  <a:pt x="6716" y="1"/>
                  <a:pt x="7370" y="644"/>
                  <a:pt x="7370" y="1465"/>
                </a:cubicBezTo>
                <a:cubicBezTo>
                  <a:pt x="7370" y="2287"/>
                  <a:pt x="6716" y="2942"/>
                  <a:pt x="5894" y="2942"/>
                </a:cubicBezTo>
                <a:lnTo>
                  <a:pt x="1477" y="2942"/>
                </a:lnTo>
                <a:cubicBezTo>
                  <a:pt x="655" y="2942"/>
                  <a:pt x="0" y="2287"/>
                  <a:pt x="0" y="1465"/>
                </a:cubicBezTo>
                <a:cubicBezTo>
                  <a:pt x="0" y="656"/>
                  <a:pt x="655" y="1"/>
                  <a:pt x="1477" y="1"/>
                </a:cubicBezTo>
                <a:close/>
              </a:path>
            </a:pathLst>
          </a:custGeom>
          <a:solidFill>
            <a:schemeClr val="lt1"/>
          </a:solidFill>
          <a:ln>
            <a:noFill/>
          </a:ln>
          <a:effectLst>
            <a:outerShdw blurRad="71438" dist="9525" dir="120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61" name="Google Shape;3661;p30"/>
          <p:cNvGrpSpPr/>
          <p:nvPr/>
        </p:nvGrpSpPr>
        <p:grpSpPr>
          <a:xfrm rot="1886633">
            <a:off x="5332336" y="4211510"/>
            <a:ext cx="506096" cy="482053"/>
            <a:chOff x="6141575" y="2318875"/>
            <a:chExt cx="720950" cy="686700"/>
          </a:xfrm>
        </p:grpSpPr>
        <p:sp>
          <p:nvSpPr>
            <p:cNvPr id="3662" name="Google Shape;3662;p30"/>
            <p:cNvSpPr/>
            <p:nvPr/>
          </p:nvSpPr>
          <p:spPr>
            <a:xfrm>
              <a:off x="6338625" y="2318875"/>
              <a:ext cx="327750" cy="311950"/>
            </a:xfrm>
            <a:custGeom>
              <a:avLst/>
              <a:gdLst/>
              <a:ahLst/>
              <a:cxnLst/>
              <a:rect l="l" t="t" r="r" b="b"/>
              <a:pathLst>
                <a:path w="13110" h="12478" extrusionOk="0">
                  <a:moveTo>
                    <a:pt x="7406" y="12478"/>
                  </a:moveTo>
                  <a:lnTo>
                    <a:pt x="8359" y="12478"/>
                  </a:lnTo>
                  <a:cubicBezTo>
                    <a:pt x="13110" y="7620"/>
                    <a:pt x="11312" y="3977"/>
                    <a:pt x="9073" y="3132"/>
                  </a:cubicBezTo>
                  <a:cubicBezTo>
                    <a:pt x="8764" y="1179"/>
                    <a:pt x="7835" y="0"/>
                    <a:pt x="6549" y="0"/>
                  </a:cubicBezTo>
                  <a:cubicBezTo>
                    <a:pt x="5251" y="0"/>
                    <a:pt x="4311" y="1167"/>
                    <a:pt x="4013" y="3132"/>
                  </a:cubicBezTo>
                  <a:cubicBezTo>
                    <a:pt x="1799" y="3977"/>
                    <a:pt x="1" y="7620"/>
                    <a:pt x="4728" y="12478"/>
                  </a:cubicBezTo>
                  <a:lnTo>
                    <a:pt x="5680" y="12478"/>
                  </a:ln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3" name="Google Shape;3663;p30"/>
            <p:cNvSpPr/>
            <p:nvPr/>
          </p:nvSpPr>
          <p:spPr>
            <a:xfrm>
              <a:off x="6406500" y="2423950"/>
              <a:ext cx="191125" cy="181575"/>
            </a:xfrm>
            <a:custGeom>
              <a:avLst/>
              <a:gdLst/>
              <a:ahLst/>
              <a:cxnLst/>
              <a:rect l="l" t="t" r="r" b="b"/>
              <a:pathLst>
                <a:path w="7645" h="7263" extrusionOk="0">
                  <a:moveTo>
                    <a:pt x="4322" y="7263"/>
                  </a:moveTo>
                  <a:lnTo>
                    <a:pt x="4870" y="7263"/>
                  </a:lnTo>
                  <a:cubicBezTo>
                    <a:pt x="7644" y="4429"/>
                    <a:pt x="6585" y="2310"/>
                    <a:pt x="5287" y="1810"/>
                  </a:cubicBezTo>
                  <a:cubicBezTo>
                    <a:pt x="5108" y="667"/>
                    <a:pt x="4572" y="0"/>
                    <a:pt x="3810" y="0"/>
                  </a:cubicBezTo>
                  <a:cubicBezTo>
                    <a:pt x="3060" y="0"/>
                    <a:pt x="2513" y="667"/>
                    <a:pt x="2334" y="1810"/>
                  </a:cubicBezTo>
                  <a:cubicBezTo>
                    <a:pt x="1048" y="2310"/>
                    <a:pt x="0" y="4429"/>
                    <a:pt x="2751" y="7263"/>
                  </a:cubicBezTo>
                  <a:lnTo>
                    <a:pt x="3310" y="7263"/>
                  </a:lnTo>
                  <a:close/>
                </a:path>
              </a:pathLst>
            </a:custGeom>
            <a:solidFill>
              <a:srgbClr val="FFC9C8"/>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4" name="Google Shape;3664;p30"/>
            <p:cNvSpPr/>
            <p:nvPr/>
          </p:nvSpPr>
          <p:spPr>
            <a:xfrm>
              <a:off x="6141575" y="2476325"/>
              <a:ext cx="320600" cy="311675"/>
            </a:xfrm>
            <a:custGeom>
              <a:avLst/>
              <a:gdLst/>
              <a:ahLst/>
              <a:cxnLst/>
              <a:rect l="l" t="t" r="r" b="b"/>
              <a:pathLst>
                <a:path w="12824" h="12467" extrusionOk="0">
                  <a:moveTo>
                    <a:pt x="12526" y="6918"/>
                  </a:moveTo>
                  <a:lnTo>
                    <a:pt x="12824" y="6013"/>
                  </a:lnTo>
                  <a:cubicBezTo>
                    <a:pt x="9681" y="1"/>
                    <a:pt x="5644" y="596"/>
                    <a:pt x="4156" y="2441"/>
                  </a:cubicBezTo>
                  <a:cubicBezTo>
                    <a:pt x="2203" y="2132"/>
                    <a:pt x="810" y="2644"/>
                    <a:pt x="406" y="3882"/>
                  </a:cubicBezTo>
                  <a:cubicBezTo>
                    <a:pt x="1" y="5132"/>
                    <a:pt x="822" y="6359"/>
                    <a:pt x="2596" y="7263"/>
                  </a:cubicBezTo>
                  <a:cubicBezTo>
                    <a:pt x="2715" y="9633"/>
                    <a:pt x="5632" y="12466"/>
                    <a:pt x="11705" y="9466"/>
                  </a:cubicBezTo>
                  <a:lnTo>
                    <a:pt x="12002" y="8561"/>
                  </a:ln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5" name="Google Shape;3665;p30"/>
            <p:cNvSpPr/>
            <p:nvPr/>
          </p:nvSpPr>
          <p:spPr>
            <a:xfrm>
              <a:off x="6245475" y="2549550"/>
              <a:ext cx="186950" cy="181600"/>
            </a:xfrm>
            <a:custGeom>
              <a:avLst/>
              <a:gdLst/>
              <a:ahLst/>
              <a:cxnLst/>
              <a:rect l="l" t="t" r="r" b="b"/>
              <a:pathLst>
                <a:path w="7478" h="7264" extrusionOk="0">
                  <a:moveTo>
                    <a:pt x="7299" y="4025"/>
                  </a:moveTo>
                  <a:lnTo>
                    <a:pt x="7477" y="3501"/>
                  </a:lnTo>
                  <a:cubicBezTo>
                    <a:pt x="5644" y="1"/>
                    <a:pt x="3286" y="346"/>
                    <a:pt x="2429" y="1417"/>
                  </a:cubicBezTo>
                  <a:cubicBezTo>
                    <a:pt x="1286" y="1239"/>
                    <a:pt x="476" y="1536"/>
                    <a:pt x="238" y="2263"/>
                  </a:cubicBezTo>
                  <a:cubicBezTo>
                    <a:pt x="0" y="2989"/>
                    <a:pt x="476" y="3715"/>
                    <a:pt x="1500" y="4227"/>
                  </a:cubicBezTo>
                  <a:cubicBezTo>
                    <a:pt x="1584" y="5620"/>
                    <a:pt x="3274" y="7263"/>
                    <a:pt x="6799" y="5513"/>
                  </a:cubicBezTo>
                  <a:lnTo>
                    <a:pt x="6965" y="4989"/>
                  </a:lnTo>
                  <a:close/>
                </a:path>
              </a:pathLst>
            </a:custGeom>
            <a:solidFill>
              <a:srgbClr val="FFC9C8"/>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6" name="Google Shape;3666;p30"/>
            <p:cNvSpPr/>
            <p:nvPr/>
          </p:nvSpPr>
          <p:spPr>
            <a:xfrm>
              <a:off x="6247250" y="2707000"/>
              <a:ext cx="282800" cy="298575"/>
            </a:xfrm>
            <a:custGeom>
              <a:avLst/>
              <a:gdLst/>
              <a:ahLst/>
              <a:cxnLst/>
              <a:rect l="l" t="t" r="r" b="b"/>
              <a:pathLst>
                <a:path w="11312" h="11943" extrusionOk="0">
                  <a:moveTo>
                    <a:pt x="8156" y="549"/>
                  </a:moveTo>
                  <a:lnTo>
                    <a:pt x="7382" y="1"/>
                  </a:lnTo>
                  <a:cubicBezTo>
                    <a:pt x="703" y="1132"/>
                    <a:pt x="1" y="5156"/>
                    <a:pt x="1310" y="7145"/>
                  </a:cubicBezTo>
                  <a:cubicBezTo>
                    <a:pt x="417" y="8895"/>
                    <a:pt x="477" y="10383"/>
                    <a:pt x="1536" y="11169"/>
                  </a:cubicBezTo>
                  <a:cubicBezTo>
                    <a:pt x="2596" y="11943"/>
                    <a:pt x="4025" y="11538"/>
                    <a:pt x="5418" y="10133"/>
                  </a:cubicBezTo>
                  <a:cubicBezTo>
                    <a:pt x="7716" y="10764"/>
                    <a:pt x="11311" y="8859"/>
                    <a:pt x="10335" y="2156"/>
                  </a:cubicBezTo>
                  <a:lnTo>
                    <a:pt x="9561" y="1596"/>
                  </a:ln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7" name="Google Shape;3667;p30"/>
            <p:cNvSpPr/>
            <p:nvPr/>
          </p:nvSpPr>
          <p:spPr>
            <a:xfrm>
              <a:off x="6324650" y="2738550"/>
              <a:ext cx="164925" cy="173575"/>
            </a:xfrm>
            <a:custGeom>
              <a:avLst/>
              <a:gdLst/>
              <a:ahLst/>
              <a:cxnLst/>
              <a:rect l="l" t="t" r="r" b="b"/>
              <a:pathLst>
                <a:path w="6597" h="6943" extrusionOk="0">
                  <a:moveTo>
                    <a:pt x="4751" y="334"/>
                  </a:moveTo>
                  <a:lnTo>
                    <a:pt x="4310" y="1"/>
                  </a:lnTo>
                  <a:cubicBezTo>
                    <a:pt x="405" y="656"/>
                    <a:pt x="0" y="3001"/>
                    <a:pt x="762" y="4156"/>
                  </a:cubicBezTo>
                  <a:cubicBezTo>
                    <a:pt x="238" y="5180"/>
                    <a:pt x="274" y="6049"/>
                    <a:pt x="893" y="6490"/>
                  </a:cubicBezTo>
                  <a:cubicBezTo>
                    <a:pt x="1512" y="6942"/>
                    <a:pt x="2346" y="6704"/>
                    <a:pt x="3155" y="5895"/>
                  </a:cubicBezTo>
                  <a:cubicBezTo>
                    <a:pt x="4501" y="6252"/>
                    <a:pt x="6596" y="5156"/>
                    <a:pt x="6013" y="1251"/>
                  </a:cubicBezTo>
                  <a:lnTo>
                    <a:pt x="5572" y="930"/>
                  </a:lnTo>
                  <a:close/>
                </a:path>
              </a:pathLst>
            </a:custGeom>
            <a:solidFill>
              <a:srgbClr val="FFC9C8"/>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8" name="Google Shape;3668;p30"/>
            <p:cNvSpPr/>
            <p:nvPr/>
          </p:nvSpPr>
          <p:spPr>
            <a:xfrm>
              <a:off x="6474075" y="2706425"/>
              <a:ext cx="282200" cy="297975"/>
            </a:xfrm>
            <a:custGeom>
              <a:avLst/>
              <a:gdLst/>
              <a:ahLst/>
              <a:cxnLst/>
              <a:rect l="l" t="t" r="r" b="b"/>
              <a:pathLst>
                <a:path w="11288" h="11919" extrusionOk="0">
                  <a:moveTo>
                    <a:pt x="1750" y="1584"/>
                  </a:moveTo>
                  <a:lnTo>
                    <a:pt x="976" y="2143"/>
                  </a:lnTo>
                  <a:cubicBezTo>
                    <a:pt x="0" y="8846"/>
                    <a:pt x="3596" y="10740"/>
                    <a:pt x="5894" y="10120"/>
                  </a:cubicBezTo>
                  <a:cubicBezTo>
                    <a:pt x="7287" y="11513"/>
                    <a:pt x="8715" y="11918"/>
                    <a:pt x="9775" y="11144"/>
                  </a:cubicBezTo>
                  <a:cubicBezTo>
                    <a:pt x="10823" y="10370"/>
                    <a:pt x="10894" y="8894"/>
                    <a:pt x="10001" y="7120"/>
                  </a:cubicBezTo>
                  <a:cubicBezTo>
                    <a:pt x="11287" y="5144"/>
                    <a:pt x="10609" y="1131"/>
                    <a:pt x="3929" y="0"/>
                  </a:cubicBezTo>
                  <a:lnTo>
                    <a:pt x="3155" y="548"/>
                  </a:ln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9" name="Google Shape;3669;p30"/>
            <p:cNvSpPr/>
            <p:nvPr/>
          </p:nvSpPr>
          <p:spPr>
            <a:xfrm>
              <a:off x="6514550" y="2738550"/>
              <a:ext cx="164925" cy="173575"/>
            </a:xfrm>
            <a:custGeom>
              <a:avLst/>
              <a:gdLst/>
              <a:ahLst/>
              <a:cxnLst/>
              <a:rect l="l" t="t" r="r" b="b"/>
              <a:pathLst>
                <a:path w="6597" h="6943" extrusionOk="0">
                  <a:moveTo>
                    <a:pt x="1024" y="930"/>
                  </a:moveTo>
                  <a:lnTo>
                    <a:pt x="584" y="1251"/>
                  </a:lnTo>
                  <a:cubicBezTo>
                    <a:pt x="0" y="5168"/>
                    <a:pt x="2096" y="6276"/>
                    <a:pt x="3441" y="5895"/>
                  </a:cubicBezTo>
                  <a:cubicBezTo>
                    <a:pt x="4251" y="6716"/>
                    <a:pt x="5084" y="6942"/>
                    <a:pt x="5703" y="6490"/>
                  </a:cubicBezTo>
                  <a:cubicBezTo>
                    <a:pt x="6311" y="6049"/>
                    <a:pt x="6358" y="5180"/>
                    <a:pt x="5834" y="4156"/>
                  </a:cubicBezTo>
                  <a:cubicBezTo>
                    <a:pt x="6596" y="3001"/>
                    <a:pt x="6192" y="656"/>
                    <a:pt x="2286" y="1"/>
                  </a:cubicBezTo>
                  <a:lnTo>
                    <a:pt x="1846" y="334"/>
                  </a:lnTo>
                  <a:close/>
                </a:path>
              </a:pathLst>
            </a:custGeom>
            <a:solidFill>
              <a:srgbClr val="FFC9C8"/>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0" name="Google Shape;3670;p30"/>
            <p:cNvSpPr/>
            <p:nvPr/>
          </p:nvSpPr>
          <p:spPr>
            <a:xfrm>
              <a:off x="6541925" y="2476625"/>
              <a:ext cx="320600" cy="311975"/>
            </a:xfrm>
            <a:custGeom>
              <a:avLst/>
              <a:gdLst/>
              <a:ahLst/>
              <a:cxnLst/>
              <a:rect l="l" t="t" r="r" b="b"/>
              <a:pathLst>
                <a:path w="12824" h="12479" extrusionOk="0">
                  <a:moveTo>
                    <a:pt x="822" y="8561"/>
                  </a:moveTo>
                  <a:lnTo>
                    <a:pt x="1120" y="9466"/>
                  </a:lnTo>
                  <a:cubicBezTo>
                    <a:pt x="7192" y="12478"/>
                    <a:pt x="10109" y="9633"/>
                    <a:pt x="10228" y="7263"/>
                  </a:cubicBezTo>
                  <a:cubicBezTo>
                    <a:pt x="12002" y="6370"/>
                    <a:pt x="12824" y="5144"/>
                    <a:pt x="12419" y="3894"/>
                  </a:cubicBezTo>
                  <a:cubicBezTo>
                    <a:pt x="12014" y="2644"/>
                    <a:pt x="10621" y="2132"/>
                    <a:pt x="8668" y="2441"/>
                  </a:cubicBezTo>
                  <a:cubicBezTo>
                    <a:pt x="7180" y="596"/>
                    <a:pt x="3144" y="0"/>
                    <a:pt x="1" y="6013"/>
                  </a:cubicBezTo>
                  <a:lnTo>
                    <a:pt x="298" y="6930"/>
                  </a:ln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1" name="Google Shape;3671;p30"/>
            <p:cNvSpPr/>
            <p:nvPr/>
          </p:nvSpPr>
          <p:spPr>
            <a:xfrm>
              <a:off x="6571400" y="2549550"/>
              <a:ext cx="186650" cy="181600"/>
            </a:xfrm>
            <a:custGeom>
              <a:avLst/>
              <a:gdLst/>
              <a:ahLst/>
              <a:cxnLst/>
              <a:rect l="l" t="t" r="r" b="b"/>
              <a:pathLst>
                <a:path w="7466" h="7264" extrusionOk="0">
                  <a:moveTo>
                    <a:pt x="512" y="4989"/>
                  </a:moveTo>
                  <a:lnTo>
                    <a:pt x="667" y="5513"/>
                  </a:lnTo>
                  <a:cubicBezTo>
                    <a:pt x="4215" y="7263"/>
                    <a:pt x="5906" y="5620"/>
                    <a:pt x="5965" y="4227"/>
                  </a:cubicBezTo>
                  <a:cubicBezTo>
                    <a:pt x="7001" y="3715"/>
                    <a:pt x="7466" y="2989"/>
                    <a:pt x="7228" y="2263"/>
                  </a:cubicBezTo>
                  <a:cubicBezTo>
                    <a:pt x="7001" y="1536"/>
                    <a:pt x="6192" y="1239"/>
                    <a:pt x="5049" y="1417"/>
                  </a:cubicBezTo>
                  <a:cubicBezTo>
                    <a:pt x="4180" y="346"/>
                    <a:pt x="1834" y="1"/>
                    <a:pt x="0" y="3501"/>
                  </a:cubicBezTo>
                  <a:lnTo>
                    <a:pt x="167" y="4025"/>
                  </a:lnTo>
                  <a:close/>
                </a:path>
              </a:pathLst>
            </a:custGeom>
            <a:solidFill>
              <a:srgbClr val="FFC9C8"/>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2" name="Google Shape;3672;p30"/>
            <p:cNvSpPr/>
            <p:nvPr/>
          </p:nvSpPr>
          <p:spPr>
            <a:xfrm>
              <a:off x="6400550" y="2585875"/>
              <a:ext cx="203325" cy="203900"/>
            </a:xfrm>
            <a:custGeom>
              <a:avLst/>
              <a:gdLst/>
              <a:ahLst/>
              <a:cxnLst/>
              <a:rect l="l" t="t" r="r" b="b"/>
              <a:pathLst>
                <a:path w="8133" h="8156" extrusionOk="0">
                  <a:moveTo>
                    <a:pt x="8132" y="4072"/>
                  </a:moveTo>
                  <a:cubicBezTo>
                    <a:pt x="8132" y="6322"/>
                    <a:pt x="6311" y="8156"/>
                    <a:pt x="4072" y="8156"/>
                  </a:cubicBezTo>
                  <a:cubicBezTo>
                    <a:pt x="1822" y="8156"/>
                    <a:pt x="0" y="6334"/>
                    <a:pt x="0" y="4072"/>
                  </a:cubicBezTo>
                  <a:cubicBezTo>
                    <a:pt x="0" y="1822"/>
                    <a:pt x="1822" y="0"/>
                    <a:pt x="4072" y="0"/>
                  </a:cubicBezTo>
                  <a:cubicBezTo>
                    <a:pt x="6311" y="0"/>
                    <a:pt x="8132" y="1822"/>
                    <a:pt x="8132" y="4072"/>
                  </a:cubicBezTo>
                  <a:close/>
                </a:path>
              </a:pathLst>
            </a:custGeom>
            <a:solidFill>
              <a:schemeClr val="accent3"/>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73" name="Google Shape;3673;p30"/>
            <p:cNvGrpSpPr/>
            <p:nvPr/>
          </p:nvGrpSpPr>
          <p:grpSpPr>
            <a:xfrm>
              <a:off x="6385650" y="2571275"/>
              <a:ext cx="232800" cy="232800"/>
              <a:chOff x="6385650" y="2571275"/>
              <a:chExt cx="232800" cy="232800"/>
            </a:xfrm>
          </p:grpSpPr>
          <p:sp>
            <p:nvSpPr>
              <p:cNvPr id="3674" name="Google Shape;3674;p30"/>
              <p:cNvSpPr/>
              <p:nvPr/>
            </p:nvSpPr>
            <p:spPr>
              <a:xfrm>
                <a:off x="6493425" y="2571275"/>
                <a:ext cx="16975" cy="94975"/>
              </a:xfrm>
              <a:custGeom>
                <a:avLst/>
                <a:gdLst/>
                <a:ahLst/>
                <a:cxnLst/>
                <a:rect l="l" t="t" r="r" b="b"/>
                <a:pathLst>
                  <a:path w="679" h="3799" extrusionOk="0">
                    <a:moveTo>
                      <a:pt x="83" y="3453"/>
                    </a:moveTo>
                    <a:cubicBezTo>
                      <a:pt x="83" y="3453"/>
                      <a:pt x="119" y="3275"/>
                      <a:pt x="143" y="3001"/>
                    </a:cubicBezTo>
                    <a:cubicBezTo>
                      <a:pt x="179" y="2739"/>
                      <a:pt x="202" y="2370"/>
                      <a:pt x="238" y="2013"/>
                    </a:cubicBezTo>
                    <a:cubicBezTo>
                      <a:pt x="250" y="1656"/>
                      <a:pt x="262" y="1275"/>
                      <a:pt x="262" y="1013"/>
                    </a:cubicBezTo>
                    <a:cubicBezTo>
                      <a:pt x="262" y="882"/>
                      <a:pt x="238" y="763"/>
                      <a:pt x="191" y="679"/>
                    </a:cubicBezTo>
                    <a:cubicBezTo>
                      <a:pt x="143" y="608"/>
                      <a:pt x="119" y="560"/>
                      <a:pt x="119" y="560"/>
                    </a:cubicBezTo>
                    <a:cubicBezTo>
                      <a:pt x="0" y="441"/>
                      <a:pt x="0" y="239"/>
                      <a:pt x="119" y="120"/>
                    </a:cubicBezTo>
                    <a:cubicBezTo>
                      <a:pt x="238" y="1"/>
                      <a:pt x="441" y="1"/>
                      <a:pt x="560" y="120"/>
                    </a:cubicBezTo>
                    <a:cubicBezTo>
                      <a:pt x="679" y="239"/>
                      <a:pt x="679" y="441"/>
                      <a:pt x="560" y="560"/>
                    </a:cubicBezTo>
                    <a:cubicBezTo>
                      <a:pt x="560" y="560"/>
                      <a:pt x="512" y="608"/>
                      <a:pt x="476" y="679"/>
                    </a:cubicBezTo>
                    <a:cubicBezTo>
                      <a:pt x="429" y="763"/>
                      <a:pt x="393" y="882"/>
                      <a:pt x="393" y="1013"/>
                    </a:cubicBezTo>
                    <a:cubicBezTo>
                      <a:pt x="393" y="1275"/>
                      <a:pt x="417" y="1632"/>
                      <a:pt x="429" y="2013"/>
                    </a:cubicBezTo>
                    <a:cubicBezTo>
                      <a:pt x="452" y="2370"/>
                      <a:pt x="488" y="2739"/>
                      <a:pt x="512" y="3001"/>
                    </a:cubicBezTo>
                    <a:cubicBezTo>
                      <a:pt x="548" y="3275"/>
                      <a:pt x="572" y="3453"/>
                      <a:pt x="572" y="3453"/>
                    </a:cubicBezTo>
                    <a:cubicBezTo>
                      <a:pt x="607" y="3596"/>
                      <a:pt x="500" y="3739"/>
                      <a:pt x="357" y="3763"/>
                    </a:cubicBezTo>
                    <a:cubicBezTo>
                      <a:pt x="202" y="3799"/>
                      <a:pt x="71" y="3692"/>
                      <a:pt x="36" y="3537"/>
                    </a:cubicBezTo>
                    <a:cubicBezTo>
                      <a:pt x="71" y="3513"/>
                      <a:pt x="71" y="3477"/>
                      <a:pt x="83" y="3453"/>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5" name="Google Shape;3675;p30"/>
              <p:cNvSpPr/>
              <p:nvPr/>
            </p:nvSpPr>
            <p:spPr>
              <a:xfrm>
                <a:off x="6459475" y="2576050"/>
                <a:ext cx="41400" cy="93175"/>
              </a:xfrm>
              <a:custGeom>
                <a:avLst/>
                <a:gdLst/>
                <a:ahLst/>
                <a:cxnLst/>
                <a:rect l="l" t="t" r="r" b="b"/>
                <a:pathLst>
                  <a:path w="1656" h="3727" extrusionOk="0">
                    <a:moveTo>
                      <a:pt x="1072" y="3393"/>
                    </a:moveTo>
                    <a:lnTo>
                      <a:pt x="1001" y="2953"/>
                    </a:lnTo>
                    <a:cubicBezTo>
                      <a:pt x="953" y="2679"/>
                      <a:pt x="858" y="2322"/>
                      <a:pt x="775" y="1977"/>
                    </a:cubicBezTo>
                    <a:cubicBezTo>
                      <a:pt x="679" y="1619"/>
                      <a:pt x="584" y="1286"/>
                      <a:pt x="501" y="1024"/>
                    </a:cubicBezTo>
                    <a:cubicBezTo>
                      <a:pt x="465" y="893"/>
                      <a:pt x="406" y="810"/>
                      <a:pt x="346" y="750"/>
                    </a:cubicBezTo>
                    <a:cubicBezTo>
                      <a:pt x="286" y="691"/>
                      <a:pt x="227" y="655"/>
                      <a:pt x="227" y="655"/>
                    </a:cubicBezTo>
                    <a:cubicBezTo>
                      <a:pt x="72" y="584"/>
                      <a:pt x="1" y="393"/>
                      <a:pt x="84" y="226"/>
                    </a:cubicBezTo>
                    <a:cubicBezTo>
                      <a:pt x="167" y="72"/>
                      <a:pt x="358" y="0"/>
                      <a:pt x="525" y="95"/>
                    </a:cubicBezTo>
                    <a:cubicBezTo>
                      <a:pt x="667" y="167"/>
                      <a:pt x="727" y="357"/>
                      <a:pt x="656" y="524"/>
                    </a:cubicBezTo>
                    <a:cubicBezTo>
                      <a:pt x="656" y="524"/>
                      <a:pt x="620" y="584"/>
                      <a:pt x="608" y="667"/>
                    </a:cubicBezTo>
                    <a:cubicBezTo>
                      <a:pt x="596" y="762"/>
                      <a:pt x="596" y="881"/>
                      <a:pt x="644" y="1000"/>
                    </a:cubicBezTo>
                    <a:cubicBezTo>
                      <a:pt x="727" y="1250"/>
                      <a:pt x="846" y="1596"/>
                      <a:pt x="977" y="1941"/>
                    </a:cubicBezTo>
                    <a:cubicBezTo>
                      <a:pt x="1120" y="2274"/>
                      <a:pt x="1251" y="2608"/>
                      <a:pt x="1370" y="2858"/>
                    </a:cubicBezTo>
                    <a:cubicBezTo>
                      <a:pt x="1489" y="3108"/>
                      <a:pt x="1572" y="3274"/>
                      <a:pt x="1572" y="3274"/>
                    </a:cubicBezTo>
                    <a:cubicBezTo>
                      <a:pt x="1656" y="3405"/>
                      <a:pt x="1608" y="3572"/>
                      <a:pt x="1477" y="3643"/>
                    </a:cubicBezTo>
                    <a:cubicBezTo>
                      <a:pt x="1334" y="3727"/>
                      <a:pt x="1179" y="3679"/>
                      <a:pt x="1096" y="3548"/>
                    </a:cubicBezTo>
                    <a:cubicBezTo>
                      <a:pt x="1084" y="3465"/>
                      <a:pt x="1084" y="3441"/>
                      <a:pt x="1072" y="3393"/>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6" name="Google Shape;3676;p30"/>
              <p:cNvSpPr/>
              <p:nvPr/>
            </p:nvSpPr>
            <p:spPr>
              <a:xfrm>
                <a:off x="6429725" y="2591225"/>
                <a:ext cx="62525" cy="80975"/>
              </a:xfrm>
              <a:custGeom>
                <a:avLst/>
                <a:gdLst/>
                <a:ahLst/>
                <a:cxnLst/>
                <a:rect l="l" t="t" r="r" b="b"/>
                <a:pathLst>
                  <a:path w="2501" h="3239" extrusionOk="0">
                    <a:moveTo>
                      <a:pt x="1965" y="3036"/>
                    </a:moveTo>
                    <a:cubicBezTo>
                      <a:pt x="1965" y="3036"/>
                      <a:pt x="1893" y="2882"/>
                      <a:pt x="1750" y="2644"/>
                    </a:cubicBezTo>
                    <a:cubicBezTo>
                      <a:pt x="1619" y="2405"/>
                      <a:pt x="1441" y="2084"/>
                      <a:pt x="1238" y="1774"/>
                    </a:cubicBezTo>
                    <a:cubicBezTo>
                      <a:pt x="1036" y="1465"/>
                      <a:pt x="834" y="1179"/>
                      <a:pt x="679" y="953"/>
                    </a:cubicBezTo>
                    <a:cubicBezTo>
                      <a:pt x="607" y="834"/>
                      <a:pt x="524" y="774"/>
                      <a:pt x="429" y="739"/>
                    </a:cubicBezTo>
                    <a:cubicBezTo>
                      <a:pt x="357" y="691"/>
                      <a:pt x="298" y="679"/>
                      <a:pt x="298" y="679"/>
                    </a:cubicBezTo>
                    <a:cubicBezTo>
                      <a:pt x="119" y="643"/>
                      <a:pt x="0" y="477"/>
                      <a:pt x="24" y="298"/>
                    </a:cubicBezTo>
                    <a:cubicBezTo>
                      <a:pt x="60" y="119"/>
                      <a:pt x="214" y="0"/>
                      <a:pt x="393" y="36"/>
                    </a:cubicBezTo>
                    <a:cubicBezTo>
                      <a:pt x="572" y="60"/>
                      <a:pt x="679" y="227"/>
                      <a:pt x="667" y="393"/>
                    </a:cubicBezTo>
                    <a:cubicBezTo>
                      <a:pt x="667" y="393"/>
                      <a:pt x="655" y="453"/>
                      <a:pt x="667" y="536"/>
                    </a:cubicBezTo>
                    <a:cubicBezTo>
                      <a:pt x="679" y="631"/>
                      <a:pt x="726" y="739"/>
                      <a:pt x="798" y="858"/>
                    </a:cubicBezTo>
                    <a:cubicBezTo>
                      <a:pt x="964" y="1060"/>
                      <a:pt x="1191" y="1358"/>
                      <a:pt x="1405" y="1643"/>
                    </a:cubicBezTo>
                    <a:cubicBezTo>
                      <a:pt x="1643" y="1929"/>
                      <a:pt x="1869" y="2191"/>
                      <a:pt x="2060" y="2405"/>
                    </a:cubicBezTo>
                    <a:cubicBezTo>
                      <a:pt x="2250" y="2596"/>
                      <a:pt x="2381" y="2727"/>
                      <a:pt x="2381" y="2727"/>
                    </a:cubicBezTo>
                    <a:cubicBezTo>
                      <a:pt x="2477" y="2834"/>
                      <a:pt x="2500" y="3001"/>
                      <a:pt x="2393" y="3120"/>
                    </a:cubicBezTo>
                    <a:cubicBezTo>
                      <a:pt x="2286" y="3215"/>
                      <a:pt x="2119" y="3239"/>
                      <a:pt x="2000" y="3132"/>
                    </a:cubicBezTo>
                    <a:cubicBezTo>
                      <a:pt x="2012" y="3096"/>
                      <a:pt x="1977" y="3072"/>
                      <a:pt x="1965" y="3036"/>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7" name="Google Shape;3677;p30"/>
              <p:cNvSpPr/>
              <p:nvPr/>
            </p:nvSpPr>
            <p:spPr>
              <a:xfrm>
                <a:off x="6405900" y="2616225"/>
                <a:ext cx="80400" cy="62525"/>
              </a:xfrm>
              <a:custGeom>
                <a:avLst/>
                <a:gdLst/>
                <a:ahLst/>
                <a:cxnLst/>
                <a:rect l="l" t="t" r="r" b="b"/>
                <a:pathLst>
                  <a:path w="3216" h="2501" extrusionOk="0">
                    <a:moveTo>
                      <a:pt x="2727" y="2370"/>
                    </a:moveTo>
                    <a:cubicBezTo>
                      <a:pt x="2727" y="2370"/>
                      <a:pt x="2608" y="2239"/>
                      <a:pt x="2394" y="2060"/>
                    </a:cubicBezTo>
                    <a:cubicBezTo>
                      <a:pt x="2203" y="1858"/>
                      <a:pt x="1917" y="1620"/>
                      <a:pt x="1632" y="1405"/>
                    </a:cubicBezTo>
                    <a:cubicBezTo>
                      <a:pt x="1358" y="1179"/>
                      <a:pt x="1072" y="953"/>
                      <a:pt x="846" y="786"/>
                    </a:cubicBezTo>
                    <a:cubicBezTo>
                      <a:pt x="739" y="703"/>
                      <a:pt x="620" y="667"/>
                      <a:pt x="536" y="655"/>
                    </a:cubicBezTo>
                    <a:cubicBezTo>
                      <a:pt x="441" y="643"/>
                      <a:pt x="382" y="655"/>
                      <a:pt x="382" y="655"/>
                    </a:cubicBezTo>
                    <a:cubicBezTo>
                      <a:pt x="203" y="691"/>
                      <a:pt x="48" y="572"/>
                      <a:pt x="24" y="393"/>
                    </a:cubicBezTo>
                    <a:cubicBezTo>
                      <a:pt x="1" y="215"/>
                      <a:pt x="120" y="48"/>
                      <a:pt x="298" y="36"/>
                    </a:cubicBezTo>
                    <a:cubicBezTo>
                      <a:pt x="477" y="1"/>
                      <a:pt x="620" y="120"/>
                      <a:pt x="655" y="298"/>
                    </a:cubicBezTo>
                    <a:cubicBezTo>
                      <a:pt x="655" y="298"/>
                      <a:pt x="667" y="358"/>
                      <a:pt x="715" y="429"/>
                    </a:cubicBezTo>
                    <a:cubicBezTo>
                      <a:pt x="763" y="512"/>
                      <a:pt x="834" y="596"/>
                      <a:pt x="941" y="691"/>
                    </a:cubicBezTo>
                    <a:cubicBezTo>
                      <a:pt x="1155" y="834"/>
                      <a:pt x="1453" y="1048"/>
                      <a:pt x="1751" y="1239"/>
                    </a:cubicBezTo>
                    <a:cubicBezTo>
                      <a:pt x="2072" y="1429"/>
                      <a:pt x="2370" y="1620"/>
                      <a:pt x="2620" y="1739"/>
                    </a:cubicBezTo>
                    <a:cubicBezTo>
                      <a:pt x="2858" y="1870"/>
                      <a:pt x="3025" y="1953"/>
                      <a:pt x="3025" y="1953"/>
                    </a:cubicBezTo>
                    <a:cubicBezTo>
                      <a:pt x="3156" y="2013"/>
                      <a:pt x="3215" y="2167"/>
                      <a:pt x="3156" y="2310"/>
                    </a:cubicBezTo>
                    <a:cubicBezTo>
                      <a:pt x="3096" y="2441"/>
                      <a:pt x="2930" y="2501"/>
                      <a:pt x="2799" y="2441"/>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8" name="Google Shape;3678;p30"/>
              <p:cNvSpPr/>
              <p:nvPr/>
            </p:nvSpPr>
            <p:spPr>
              <a:xfrm>
                <a:off x="6390125" y="2645400"/>
                <a:ext cx="91400" cy="40200"/>
              </a:xfrm>
              <a:custGeom>
                <a:avLst/>
                <a:gdLst/>
                <a:ahLst/>
                <a:cxnLst/>
                <a:rect l="l" t="t" r="r" b="b"/>
                <a:pathLst>
                  <a:path w="3656" h="1608" extrusionOk="0">
                    <a:moveTo>
                      <a:pt x="3251" y="1572"/>
                    </a:moveTo>
                    <a:cubicBezTo>
                      <a:pt x="3251" y="1572"/>
                      <a:pt x="3084" y="1489"/>
                      <a:pt x="2846" y="1370"/>
                    </a:cubicBezTo>
                    <a:cubicBezTo>
                      <a:pt x="2596" y="1250"/>
                      <a:pt x="2263" y="1108"/>
                      <a:pt x="1929" y="977"/>
                    </a:cubicBezTo>
                    <a:cubicBezTo>
                      <a:pt x="1584" y="846"/>
                      <a:pt x="1239" y="727"/>
                      <a:pt x="989" y="631"/>
                    </a:cubicBezTo>
                    <a:cubicBezTo>
                      <a:pt x="858" y="596"/>
                      <a:pt x="751" y="596"/>
                      <a:pt x="655" y="608"/>
                    </a:cubicBezTo>
                    <a:cubicBezTo>
                      <a:pt x="572" y="619"/>
                      <a:pt x="513" y="655"/>
                      <a:pt x="513" y="655"/>
                    </a:cubicBezTo>
                    <a:cubicBezTo>
                      <a:pt x="346" y="727"/>
                      <a:pt x="167" y="667"/>
                      <a:pt x="72" y="500"/>
                    </a:cubicBezTo>
                    <a:cubicBezTo>
                      <a:pt x="1" y="334"/>
                      <a:pt x="60" y="155"/>
                      <a:pt x="227" y="72"/>
                    </a:cubicBezTo>
                    <a:cubicBezTo>
                      <a:pt x="370" y="0"/>
                      <a:pt x="572" y="60"/>
                      <a:pt x="655" y="203"/>
                    </a:cubicBezTo>
                    <a:cubicBezTo>
                      <a:pt x="655" y="203"/>
                      <a:pt x="691" y="262"/>
                      <a:pt x="751" y="322"/>
                    </a:cubicBezTo>
                    <a:cubicBezTo>
                      <a:pt x="810" y="381"/>
                      <a:pt x="905" y="453"/>
                      <a:pt x="1036" y="488"/>
                    </a:cubicBezTo>
                    <a:cubicBezTo>
                      <a:pt x="1286" y="560"/>
                      <a:pt x="1644" y="667"/>
                      <a:pt x="1989" y="750"/>
                    </a:cubicBezTo>
                    <a:cubicBezTo>
                      <a:pt x="2346" y="846"/>
                      <a:pt x="2679" y="929"/>
                      <a:pt x="2953" y="977"/>
                    </a:cubicBezTo>
                    <a:cubicBezTo>
                      <a:pt x="3215" y="1036"/>
                      <a:pt x="3394" y="1048"/>
                      <a:pt x="3394" y="1048"/>
                    </a:cubicBezTo>
                    <a:cubicBezTo>
                      <a:pt x="3549" y="1072"/>
                      <a:pt x="3656" y="1203"/>
                      <a:pt x="3632" y="1346"/>
                    </a:cubicBezTo>
                    <a:cubicBezTo>
                      <a:pt x="3620" y="1501"/>
                      <a:pt x="3489" y="1608"/>
                      <a:pt x="3334" y="1584"/>
                    </a:cubicBezTo>
                    <a:cubicBezTo>
                      <a:pt x="3310" y="1608"/>
                      <a:pt x="3275" y="1584"/>
                      <a:pt x="3251" y="1572"/>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9" name="Google Shape;3679;p30"/>
              <p:cNvSpPr/>
              <p:nvPr/>
            </p:nvSpPr>
            <p:spPr>
              <a:xfrm>
                <a:off x="6385650" y="2679625"/>
                <a:ext cx="95000" cy="17000"/>
              </a:xfrm>
              <a:custGeom>
                <a:avLst/>
                <a:gdLst/>
                <a:ahLst/>
                <a:cxnLst/>
                <a:rect l="l" t="t" r="r" b="b"/>
                <a:pathLst>
                  <a:path w="3800" h="680" extrusionOk="0">
                    <a:moveTo>
                      <a:pt x="3454" y="596"/>
                    </a:moveTo>
                    <a:cubicBezTo>
                      <a:pt x="3454" y="596"/>
                      <a:pt x="3275" y="560"/>
                      <a:pt x="3013" y="536"/>
                    </a:cubicBezTo>
                    <a:cubicBezTo>
                      <a:pt x="2739" y="501"/>
                      <a:pt x="2370" y="477"/>
                      <a:pt x="2013" y="441"/>
                    </a:cubicBezTo>
                    <a:cubicBezTo>
                      <a:pt x="1656" y="429"/>
                      <a:pt x="1287" y="417"/>
                      <a:pt x="1013" y="417"/>
                    </a:cubicBezTo>
                    <a:cubicBezTo>
                      <a:pt x="882" y="417"/>
                      <a:pt x="763" y="441"/>
                      <a:pt x="692" y="489"/>
                    </a:cubicBezTo>
                    <a:cubicBezTo>
                      <a:pt x="620" y="513"/>
                      <a:pt x="572" y="560"/>
                      <a:pt x="572" y="560"/>
                    </a:cubicBezTo>
                    <a:cubicBezTo>
                      <a:pt x="453" y="679"/>
                      <a:pt x="239" y="679"/>
                      <a:pt x="120" y="560"/>
                    </a:cubicBezTo>
                    <a:cubicBezTo>
                      <a:pt x="1" y="441"/>
                      <a:pt x="1" y="239"/>
                      <a:pt x="120" y="120"/>
                    </a:cubicBezTo>
                    <a:cubicBezTo>
                      <a:pt x="239" y="1"/>
                      <a:pt x="453" y="1"/>
                      <a:pt x="572" y="120"/>
                    </a:cubicBezTo>
                    <a:cubicBezTo>
                      <a:pt x="572" y="120"/>
                      <a:pt x="620" y="155"/>
                      <a:pt x="692" y="203"/>
                    </a:cubicBezTo>
                    <a:cubicBezTo>
                      <a:pt x="763" y="239"/>
                      <a:pt x="882" y="274"/>
                      <a:pt x="1013" y="274"/>
                    </a:cubicBezTo>
                    <a:cubicBezTo>
                      <a:pt x="1287" y="274"/>
                      <a:pt x="1644" y="262"/>
                      <a:pt x="2013" y="251"/>
                    </a:cubicBezTo>
                    <a:cubicBezTo>
                      <a:pt x="2370" y="215"/>
                      <a:pt x="2739" y="191"/>
                      <a:pt x="3013" y="155"/>
                    </a:cubicBezTo>
                    <a:cubicBezTo>
                      <a:pt x="3275" y="132"/>
                      <a:pt x="3454" y="96"/>
                      <a:pt x="3454" y="96"/>
                    </a:cubicBezTo>
                    <a:cubicBezTo>
                      <a:pt x="3609" y="72"/>
                      <a:pt x="3740" y="179"/>
                      <a:pt x="3775" y="310"/>
                    </a:cubicBezTo>
                    <a:cubicBezTo>
                      <a:pt x="3799" y="453"/>
                      <a:pt x="3692" y="596"/>
                      <a:pt x="3549" y="620"/>
                    </a:cubicBezTo>
                    <a:cubicBezTo>
                      <a:pt x="3513" y="596"/>
                      <a:pt x="3489" y="596"/>
                      <a:pt x="3454" y="596"/>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0" name="Google Shape;3680;p30"/>
              <p:cNvSpPr/>
              <p:nvPr/>
            </p:nvSpPr>
            <p:spPr>
              <a:xfrm>
                <a:off x="6390425" y="2688850"/>
                <a:ext cx="93200" cy="41400"/>
              </a:xfrm>
              <a:custGeom>
                <a:avLst/>
                <a:gdLst/>
                <a:ahLst/>
                <a:cxnLst/>
                <a:rect l="l" t="t" r="r" b="b"/>
                <a:pathLst>
                  <a:path w="3728" h="1656" extrusionOk="0">
                    <a:moveTo>
                      <a:pt x="3406" y="584"/>
                    </a:moveTo>
                    <a:lnTo>
                      <a:pt x="2953" y="655"/>
                    </a:lnTo>
                    <a:cubicBezTo>
                      <a:pt x="2691" y="703"/>
                      <a:pt x="2334" y="786"/>
                      <a:pt x="1989" y="882"/>
                    </a:cubicBezTo>
                    <a:cubicBezTo>
                      <a:pt x="1632" y="965"/>
                      <a:pt x="1286" y="1072"/>
                      <a:pt x="1036" y="1144"/>
                    </a:cubicBezTo>
                    <a:cubicBezTo>
                      <a:pt x="893" y="1191"/>
                      <a:pt x="810" y="1251"/>
                      <a:pt x="751" y="1310"/>
                    </a:cubicBezTo>
                    <a:cubicBezTo>
                      <a:pt x="691" y="1370"/>
                      <a:pt x="655" y="1429"/>
                      <a:pt x="655" y="1429"/>
                    </a:cubicBezTo>
                    <a:cubicBezTo>
                      <a:pt x="584" y="1596"/>
                      <a:pt x="393" y="1656"/>
                      <a:pt x="227" y="1560"/>
                    </a:cubicBezTo>
                    <a:cubicBezTo>
                      <a:pt x="84" y="1489"/>
                      <a:pt x="0" y="1298"/>
                      <a:pt x="96" y="1132"/>
                    </a:cubicBezTo>
                    <a:cubicBezTo>
                      <a:pt x="167" y="977"/>
                      <a:pt x="358" y="917"/>
                      <a:pt x="524" y="1001"/>
                    </a:cubicBezTo>
                    <a:cubicBezTo>
                      <a:pt x="524" y="1001"/>
                      <a:pt x="584" y="1025"/>
                      <a:pt x="679" y="1036"/>
                    </a:cubicBezTo>
                    <a:cubicBezTo>
                      <a:pt x="762" y="1060"/>
                      <a:pt x="882" y="1060"/>
                      <a:pt x="1001" y="1013"/>
                    </a:cubicBezTo>
                    <a:cubicBezTo>
                      <a:pt x="1251" y="917"/>
                      <a:pt x="1596" y="798"/>
                      <a:pt x="1941" y="667"/>
                    </a:cubicBezTo>
                    <a:cubicBezTo>
                      <a:pt x="2286" y="536"/>
                      <a:pt x="2608" y="405"/>
                      <a:pt x="2858" y="286"/>
                    </a:cubicBezTo>
                    <a:cubicBezTo>
                      <a:pt x="3120" y="167"/>
                      <a:pt x="3275" y="72"/>
                      <a:pt x="3275" y="72"/>
                    </a:cubicBezTo>
                    <a:cubicBezTo>
                      <a:pt x="3418" y="1"/>
                      <a:pt x="3572" y="48"/>
                      <a:pt x="3656" y="179"/>
                    </a:cubicBezTo>
                    <a:cubicBezTo>
                      <a:pt x="3727" y="310"/>
                      <a:pt x="3679" y="477"/>
                      <a:pt x="3549" y="548"/>
                    </a:cubicBezTo>
                    <a:cubicBezTo>
                      <a:pt x="3477" y="560"/>
                      <a:pt x="3429" y="560"/>
                      <a:pt x="3406" y="584"/>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1" name="Google Shape;3681;p30"/>
              <p:cNvSpPr/>
              <p:nvPr/>
            </p:nvSpPr>
            <p:spPr>
              <a:xfrm>
                <a:off x="6405900" y="2697200"/>
                <a:ext cx="80700" cy="62525"/>
              </a:xfrm>
              <a:custGeom>
                <a:avLst/>
                <a:gdLst/>
                <a:ahLst/>
                <a:cxnLst/>
                <a:rect l="l" t="t" r="r" b="b"/>
                <a:pathLst>
                  <a:path w="3228" h="2501" extrusionOk="0">
                    <a:moveTo>
                      <a:pt x="3037" y="548"/>
                    </a:moveTo>
                    <a:cubicBezTo>
                      <a:pt x="3037" y="548"/>
                      <a:pt x="2870" y="619"/>
                      <a:pt x="2632" y="750"/>
                    </a:cubicBezTo>
                    <a:cubicBezTo>
                      <a:pt x="2394" y="881"/>
                      <a:pt x="2084" y="1060"/>
                      <a:pt x="1775" y="1274"/>
                    </a:cubicBezTo>
                    <a:cubicBezTo>
                      <a:pt x="1453" y="1464"/>
                      <a:pt x="1179" y="1679"/>
                      <a:pt x="953" y="1822"/>
                    </a:cubicBezTo>
                    <a:cubicBezTo>
                      <a:pt x="834" y="1893"/>
                      <a:pt x="774" y="1988"/>
                      <a:pt x="727" y="2072"/>
                    </a:cubicBezTo>
                    <a:cubicBezTo>
                      <a:pt x="679" y="2143"/>
                      <a:pt x="667" y="2203"/>
                      <a:pt x="667" y="2203"/>
                    </a:cubicBezTo>
                    <a:cubicBezTo>
                      <a:pt x="632" y="2393"/>
                      <a:pt x="477" y="2500"/>
                      <a:pt x="298" y="2476"/>
                    </a:cubicBezTo>
                    <a:cubicBezTo>
                      <a:pt x="120" y="2441"/>
                      <a:pt x="1" y="2286"/>
                      <a:pt x="24" y="2107"/>
                    </a:cubicBezTo>
                    <a:cubicBezTo>
                      <a:pt x="60" y="1929"/>
                      <a:pt x="227" y="1822"/>
                      <a:pt x="382" y="1834"/>
                    </a:cubicBezTo>
                    <a:cubicBezTo>
                      <a:pt x="382" y="1834"/>
                      <a:pt x="441" y="1845"/>
                      <a:pt x="536" y="1834"/>
                    </a:cubicBezTo>
                    <a:cubicBezTo>
                      <a:pt x="620" y="1822"/>
                      <a:pt x="727" y="1774"/>
                      <a:pt x="846" y="1703"/>
                    </a:cubicBezTo>
                    <a:cubicBezTo>
                      <a:pt x="1060" y="1536"/>
                      <a:pt x="1358" y="1310"/>
                      <a:pt x="1632" y="1095"/>
                    </a:cubicBezTo>
                    <a:cubicBezTo>
                      <a:pt x="1917" y="869"/>
                      <a:pt x="2191" y="631"/>
                      <a:pt x="2394" y="441"/>
                    </a:cubicBezTo>
                    <a:cubicBezTo>
                      <a:pt x="2608" y="238"/>
                      <a:pt x="2715" y="119"/>
                      <a:pt x="2715" y="119"/>
                    </a:cubicBezTo>
                    <a:cubicBezTo>
                      <a:pt x="2822" y="24"/>
                      <a:pt x="2989" y="0"/>
                      <a:pt x="3108" y="107"/>
                    </a:cubicBezTo>
                    <a:cubicBezTo>
                      <a:pt x="3215" y="214"/>
                      <a:pt x="3227" y="381"/>
                      <a:pt x="3120" y="500"/>
                    </a:cubicBezTo>
                    <a:cubicBezTo>
                      <a:pt x="3084" y="500"/>
                      <a:pt x="3060" y="524"/>
                      <a:pt x="3037" y="548"/>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2" name="Google Shape;3682;p30"/>
              <p:cNvSpPr/>
              <p:nvPr/>
            </p:nvSpPr>
            <p:spPr>
              <a:xfrm>
                <a:off x="6430300" y="2704025"/>
                <a:ext cx="63125" cy="80100"/>
              </a:xfrm>
              <a:custGeom>
                <a:avLst/>
                <a:gdLst/>
                <a:ahLst/>
                <a:cxnLst/>
                <a:rect l="l" t="t" r="r" b="b"/>
                <a:pathLst>
                  <a:path w="2525" h="3204" extrusionOk="0">
                    <a:moveTo>
                      <a:pt x="2370" y="477"/>
                    </a:moveTo>
                    <a:cubicBezTo>
                      <a:pt x="2370" y="477"/>
                      <a:pt x="2239" y="596"/>
                      <a:pt x="2061" y="810"/>
                    </a:cubicBezTo>
                    <a:cubicBezTo>
                      <a:pt x="1870" y="1001"/>
                      <a:pt x="1632" y="1275"/>
                      <a:pt x="1406" y="1561"/>
                    </a:cubicBezTo>
                    <a:cubicBezTo>
                      <a:pt x="1180" y="1846"/>
                      <a:pt x="953" y="2132"/>
                      <a:pt x="799" y="2358"/>
                    </a:cubicBezTo>
                    <a:cubicBezTo>
                      <a:pt x="703" y="2454"/>
                      <a:pt x="680" y="2573"/>
                      <a:pt x="656" y="2668"/>
                    </a:cubicBezTo>
                    <a:cubicBezTo>
                      <a:pt x="644" y="2751"/>
                      <a:pt x="656" y="2811"/>
                      <a:pt x="656" y="2811"/>
                    </a:cubicBezTo>
                    <a:cubicBezTo>
                      <a:pt x="691" y="2989"/>
                      <a:pt x="572" y="3156"/>
                      <a:pt x="394" y="3168"/>
                    </a:cubicBezTo>
                    <a:cubicBezTo>
                      <a:pt x="215" y="3204"/>
                      <a:pt x="49" y="3085"/>
                      <a:pt x="37" y="2906"/>
                    </a:cubicBezTo>
                    <a:cubicBezTo>
                      <a:pt x="1" y="2727"/>
                      <a:pt x="120" y="2573"/>
                      <a:pt x="299" y="2549"/>
                    </a:cubicBezTo>
                    <a:cubicBezTo>
                      <a:pt x="299" y="2549"/>
                      <a:pt x="358" y="2537"/>
                      <a:pt x="441" y="2489"/>
                    </a:cubicBezTo>
                    <a:cubicBezTo>
                      <a:pt x="513" y="2442"/>
                      <a:pt x="596" y="2370"/>
                      <a:pt x="691" y="2263"/>
                    </a:cubicBezTo>
                    <a:cubicBezTo>
                      <a:pt x="834" y="2037"/>
                      <a:pt x="1049" y="1739"/>
                      <a:pt x="1239" y="1441"/>
                    </a:cubicBezTo>
                    <a:cubicBezTo>
                      <a:pt x="1430" y="1132"/>
                      <a:pt x="1632" y="834"/>
                      <a:pt x="1763" y="596"/>
                    </a:cubicBezTo>
                    <a:cubicBezTo>
                      <a:pt x="1894" y="358"/>
                      <a:pt x="1965" y="191"/>
                      <a:pt x="1965" y="191"/>
                    </a:cubicBezTo>
                    <a:cubicBezTo>
                      <a:pt x="2025" y="60"/>
                      <a:pt x="2192" y="1"/>
                      <a:pt x="2323" y="60"/>
                    </a:cubicBezTo>
                    <a:cubicBezTo>
                      <a:pt x="2465" y="120"/>
                      <a:pt x="2525" y="287"/>
                      <a:pt x="2465" y="418"/>
                    </a:cubicBezTo>
                    <a:cubicBezTo>
                      <a:pt x="2418" y="418"/>
                      <a:pt x="2406" y="453"/>
                      <a:pt x="2370" y="477"/>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3" name="Google Shape;3683;p30"/>
              <p:cNvSpPr/>
              <p:nvPr/>
            </p:nvSpPr>
            <p:spPr>
              <a:xfrm>
                <a:off x="6459775" y="2708200"/>
                <a:ext cx="40200" cy="91100"/>
              </a:xfrm>
              <a:custGeom>
                <a:avLst/>
                <a:gdLst/>
                <a:ahLst/>
                <a:cxnLst/>
                <a:rect l="l" t="t" r="r" b="b"/>
                <a:pathLst>
                  <a:path w="1608" h="3644" extrusionOk="0">
                    <a:moveTo>
                      <a:pt x="1584" y="405"/>
                    </a:moveTo>
                    <a:cubicBezTo>
                      <a:pt x="1584" y="405"/>
                      <a:pt x="1489" y="560"/>
                      <a:pt x="1370" y="798"/>
                    </a:cubicBezTo>
                    <a:cubicBezTo>
                      <a:pt x="1251" y="1060"/>
                      <a:pt x="1120" y="1382"/>
                      <a:pt x="989" y="1727"/>
                    </a:cubicBezTo>
                    <a:cubicBezTo>
                      <a:pt x="846" y="2060"/>
                      <a:pt x="727" y="2406"/>
                      <a:pt x="644" y="2656"/>
                    </a:cubicBezTo>
                    <a:cubicBezTo>
                      <a:pt x="596" y="2798"/>
                      <a:pt x="596" y="2918"/>
                      <a:pt x="608" y="2989"/>
                    </a:cubicBezTo>
                    <a:cubicBezTo>
                      <a:pt x="632" y="3084"/>
                      <a:pt x="655" y="3144"/>
                      <a:pt x="655" y="3144"/>
                    </a:cubicBezTo>
                    <a:cubicBezTo>
                      <a:pt x="727" y="3299"/>
                      <a:pt x="667" y="3477"/>
                      <a:pt x="513" y="3572"/>
                    </a:cubicBezTo>
                    <a:cubicBezTo>
                      <a:pt x="346" y="3644"/>
                      <a:pt x="167" y="3584"/>
                      <a:pt x="72" y="3418"/>
                    </a:cubicBezTo>
                    <a:cubicBezTo>
                      <a:pt x="1" y="3251"/>
                      <a:pt x="60" y="3084"/>
                      <a:pt x="215" y="2989"/>
                    </a:cubicBezTo>
                    <a:cubicBezTo>
                      <a:pt x="215" y="2989"/>
                      <a:pt x="274" y="2953"/>
                      <a:pt x="334" y="2894"/>
                    </a:cubicBezTo>
                    <a:cubicBezTo>
                      <a:pt x="394" y="2846"/>
                      <a:pt x="465" y="2739"/>
                      <a:pt x="489" y="2620"/>
                    </a:cubicBezTo>
                    <a:cubicBezTo>
                      <a:pt x="560" y="2358"/>
                      <a:pt x="667" y="2001"/>
                      <a:pt x="763" y="1667"/>
                    </a:cubicBezTo>
                    <a:cubicBezTo>
                      <a:pt x="846" y="1310"/>
                      <a:pt x="941" y="965"/>
                      <a:pt x="977" y="703"/>
                    </a:cubicBezTo>
                    <a:cubicBezTo>
                      <a:pt x="1048" y="429"/>
                      <a:pt x="1060" y="251"/>
                      <a:pt x="1060" y="251"/>
                    </a:cubicBezTo>
                    <a:cubicBezTo>
                      <a:pt x="1072" y="108"/>
                      <a:pt x="1203" y="1"/>
                      <a:pt x="1358" y="12"/>
                    </a:cubicBezTo>
                    <a:cubicBezTo>
                      <a:pt x="1501" y="24"/>
                      <a:pt x="1608" y="167"/>
                      <a:pt x="1596" y="310"/>
                    </a:cubicBezTo>
                    <a:cubicBezTo>
                      <a:pt x="1596" y="346"/>
                      <a:pt x="1596" y="370"/>
                      <a:pt x="1584" y="405"/>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4" name="Google Shape;3684;p30"/>
              <p:cNvSpPr/>
              <p:nvPr/>
            </p:nvSpPr>
            <p:spPr>
              <a:xfrm>
                <a:off x="6493700" y="2709400"/>
                <a:ext cx="17000" cy="94675"/>
              </a:xfrm>
              <a:custGeom>
                <a:avLst/>
                <a:gdLst/>
                <a:ahLst/>
                <a:cxnLst/>
                <a:rect l="l" t="t" r="r" b="b"/>
                <a:pathLst>
                  <a:path w="680" h="3787" extrusionOk="0">
                    <a:moveTo>
                      <a:pt x="596" y="334"/>
                    </a:moveTo>
                    <a:cubicBezTo>
                      <a:pt x="596" y="334"/>
                      <a:pt x="561" y="512"/>
                      <a:pt x="537" y="786"/>
                    </a:cubicBezTo>
                    <a:cubicBezTo>
                      <a:pt x="501" y="1048"/>
                      <a:pt x="477" y="1429"/>
                      <a:pt x="441" y="1786"/>
                    </a:cubicBezTo>
                    <a:cubicBezTo>
                      <a:pt x="430" y="2143"/>
                      <a:pt x="418" y="2512"/>
                      <a:pt x="418" y="2774"/>
                    </a:cubicBezTo>
                    <a:cubicBezTo>
                      <a:pt x="418" y="2917"/>
                      <a:pt x="441" y="3036"/>
                      <a:pt x="489" y="3108"/>
                    </a:cubicBezTo>
                    <a:cubicBezTo>
                      <a:pt x="525" y="3179"/>
                      <a:pt x="561" y="3227"/>
                      <a:pt x="561" y="3227"/>
                    </a:cubicBezTo>
                    <a:cubicBezTo>
                      <a:pt x="680" y="3346"/>
                      <a:pt x="680" y="3548"/>
                      <a:pt x="561" y="3667"/>
                    </a:cubicBezTo>
                    <a:cubicBezTo>
                      <a:pt x="441" y="3786"/>
                      <a:pt x="239" y="3786"/>
                      <a:pt x="120" y="3667"/>
                    </a:cubicBezTo>
                    <a:cubicBezTo>
                      <a:pt x="1" y="3548"/>
                      <a:pt x="1" y="3346"/>
                      <a:pt x="120" y="3227"/>
                    </a:cubicBezTo>
                    <a:cubicBezTo>
                      <a:pt x="120" y="3227"/>
                      <a:pt x="168" y="3179"/>
                      <a:pt x="203" y="3108"/>
                    </a:cubicBezTo>
                    <a:cubicBezTo>
                      <a:pt x="239" y="3036"/>
                      <a:pt x="287" y="2917"/>
                      <a:pt x="287" y="2774"/>
                    </a:cubicBezTo>
                    <a:cubicBezTo>
                      <a:pt x="287" y="2512"/>
                      <a:pt x="263" y="2155"/>
                      <a:pt x="251" y="1786"/>
                    </a:cubicBezTo>
                    <a:cubicBezTo>
                      <a:pt x="239" y="1429"/>
                      <a:pt x="191" y="1048"/>
                      <a:pt x="168" y="786"/>
                    </a:cubicBezTo>
                    <a:cubicBezTo>
                      <a:pt x="132" y="512"/>
                      <a:pt x="96" y="334"/>
                      <a:pt x="96" y="334"/>
                    </a:cubicBezTo>
                    <a:cubicBezTo>
                      <a:pt x="72" y="191"/>
                      <a:pt x="180" y="60"/>
                      <a:pt x="322" y="24"/>
                    </a:cubicBezTo>
                    <a:cubicBezTo>
                      <a:pt x="477" y="0"/>
                      <a:pt x="608" y="95"/>
                      <a:pt x="632" y="250"/>
                    </a:cubicBezTo>
                    <a:cubicBezTo>
                      <a:pt x="608" y="262"/>
                      <a:pt x="608" y="298"/>
                      <a:pt x="596" y="334"/>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5" name="Google Shape;3685;p30"/>
              <p:cNvSpPr/>
              <p:nvPr/>
            </p:nvSpPr>
            <p:spPr>
              <a:xfrm>
                <a:off x="6502950" y="2705825"/>
                <a:ext cx="41375" cy="93175"/>
              </a:xfrm>
              <a:custGeom>
                <a:avLst/>
                <a:gdLst/>
                <a:ahLst/>
                <a:cxnLst/>
                <a:rect l="l" t="t" r="r" b="b"/>
                <a:pathLst>
                  <a:path w="1655" h="3727" extrusionOk="0">
                    <a:moveTo>
                      <a:pt x="583" y="334"/>
                    </a:moveTo>
                    <a:lnTo>
                      <a:pt x="655" y="774"/>
                    </a:lnTo>
                    <a:cubicBezTo>
                      <a:pt x="702" y="1048"/>
                      <a:pt x="786" y="1405"/>
                      <a:pt x="881" y="1750"/>
                    </a:cubicBezTo>
                    <a:cubicBezTo>
                      <a:pt x="964" y="2096"/>
                      <a:pt x="1072" y="2441"/>
                      <a:pt x="1143" y="2691"/>
                    </a:cubicBezTo>
                    <a:cubicBezTo>
                      <a:pt x="1191" y="2834"/>
                      <a:pt x="1250" y="2917"/>
                      <a:pt x="1310" y="2977"/>
                    </a:cubicBezTo>
                    <a:cubicBezTo>
                      <a:pt x="1369" y="3036"/>
                      <a:pt x="1429" y="3072"/>
                      <a:pt x="1429" y="3072"/>
                    </a:cubicBezTo>
                    <a:cubicBezTo>
                      <a:pt x="1584" y="3144"/>
                      <a:pt x="1655" y="3334"/>
                      <a:pt x="1560" y="3501"/>
                    </a:cubicBezTo>
                    <a:cubicBezTo>
                      <a:pt x="1476" y="3644"/>
                      <a:pt x="1298" y="3727"/>
                      <a:pt x="1131" y="3632"/>
                    </a:cubicBezTo>
                    <a:cubicBezTo>
                      <a:pt x="988" y="3560"/>
                      <a:pt x="917" y="3370"/>
                      <a:pt x="1000" y="3203"/>
                    </a:cubicBezTo>
                    <a:cubicBezTo>
                      <a:pt x="1000" y="3203"/>
                      <a:pt x="1024" y="3144"/>
                      <a:pt x="1036" y="3048"/>
                    </a:cubicBezTo>
                    <a:cubicBezTo>
                      <a:pt x="1060" y="2965"/>
                      <a:pt x="1060" y="2846"/>
                      <a:pt x="1012" y="2727"/>
                    </a:cubicBezTo>
                    <a:cubicBezTo>
                      <a:pt x="917" y="2477"/>
                      <a:pt x="798" y="2131"/>
                      <a:pt x="667" y="1786"/>
                    </a:cubicBezTo>
                    <a:cubicBezTo>
                      <a:pt x="536" y="1441"/>
                      <a:pt x="405" y="1119"/>
                      <a:pt x="286" y="869"/>
                    </a:cubicBezTo>
                    <a:cubicBezTo>
                      <a:pt x="167" y="607"/>
                      <a:pt x="71" y="453"/>
                      <a:pt x="71" y="453"/>
                    </a:cubicBezTo>
                    <a:cubicBezTo>
                      <a:pt x="0" y="310"/>
                      <a:pt x="48" y="155"/>
                      <a:pt x="179" y="72"/>
                    </a:cubicBezTo>
                    <a:cubicBezTo>
                      <a:pt x="310" y="0"/>
                      <a:pt x="476" y="48"/>
                      <a:pt x="548" y="179"/>
                    </a:cubicBezTo>
                    <a:cubicBezTo>
                      <a:pt x="572" y="274"/>
                      <a:pt x="583" y="298"/>
                      <a:pt x="583" y="334"/>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6" name="Google Shape;3686;p30"/>
              <p:cNvSpPr/>
              <p:nvPr/>
            </p:nvSpPr>
            <p:spPr>
              <a:xfrm>
                <a:off x="6511275" y="2703725"/>
                <a:ext cx="62525" cy="80700"/>
              </a:xfrm>
              <a:custGeom>
                <a:avLst/>
                <a:gdLst/>
                <a:ahLst/>
                <a:cxnLst/>
                <a:rect l="l" t="t" r="r" b="b"/>
                <a:pathLst>
                  <a:path w="2501" h="3228" extrusionOk="0">
                    <a:moveTo>
                      <a:pt x="548" y="180"/>
                    </a:moveTo>
                    <a:cubicBezTo>
                      <a:pt x="548" y="180"/>
                      <a:pt x="620" y="346"/>
                      <a:pt x="750" y="584"/>
                    </a:cubicBezTo>
                    <a:cubicBezTo>
                      <a:pt x="893" y="822"/>
                      <a:pt x="1072" y="1132"/>
                      <a:pt x="1274" y="1442"/>
                    </a:cubicBezTo>
                    <a:cubicBezTo>
                      <a:pt x="1465" y="1751"/>
                      <a:pt x="1679" y="2049"/>
                      <a:pt x="1822" y="2275"/>
                    </a:cubicBezTo>
                    <a:cubicBezTo>
                      <a:pt x="1905" y="2394"/>
                      <a:pt x="1989" y="2454"/>
                      <a:pt x="2084" y="2501"/>
                    </a:cubicBezTo>
                    <a:cubicBezTo>
                      <a:pt x="2155" y="2537"/>
                      <a:pt x="2215" y="2561"/>
                      <a:pt x="2215" y="2561"/>
                    </a:cubicBezTo>
                    <a:cubicBezTo>
                      <a:pt x="2394" y="2585"/>
                      <a:pt x="2501" y="2751"/>
                      <a:pt x="2477" y="2930"/>
                    </a:cubicBezTo>
                    <a:cubicBezTo>
                      <a:pt x="2453" y="3108"/>
                      <a:pt x="2286" y="3228"/>
                      <a:pt x="2108" y="3192"/>
                    </a:cubicBezTo>
                    <a:cubicBezTo>
                      <a:pt x="1929" y="3168"/>
                      <a:pt x="1822" y="3001"/>
                      <a:pt x="1846" y="2835"/>
                    </a:cubicBezTo>
                    <a:cubicBezTo>
                      <a:pt x="1846" y="2835"/>
                      <a:pt x="1858" y="2775"/>
                      <a:pt x="1846" y="2692"/>
                    </a:cubicBezTo>
                    <a:cubicBezTo>
                      <a:pt x="1822" y="2596"/>
                      <a:pt x="1786" y="2501"/>
                      <a:pt x="1703" y="2382"/>
                    </a:cubicBezTo>
                    <a:cubicBezTo>
                      <a:pt x="1548" y="2168"/>
                      <a:pt x="1322" y="1870"/>
                      <a:pt x="1096" y="1584"/>
                    </a:cubicBezTo>
                    <a:cubicBezTo>
                      <a:pt x="858" y="1311"/>
                      <a:pt x="620" y="1037"/>
                      <a:pt x="441" y="834"/>
                    </a:cubicBezTo>
                    <a:cubicBezTo>
                      <a:pt x="250" y="620"/>
                      <a:pt x="119" y="501"/>
                      <a:pt x="119" y="501"/>
                    </a:cubicBezTo>
                    <a:cubicBezTo>
                      <a:pt x="12" y="394"/>
                      <a:pt x="0" y="239"/>
                      <a:pt x="96" y="120"/>
                    </a:cubicBezTo>
                    <a:cubicBezTo>
                      <a:pt x="203" y="13"/>
                      <a:pt x="369" y="1"/>
                      <a:pt x="489" y="96"/>
                    </a:cubicBezTo>
                    <a:cubicBezTo>
                      <a:pt x="512" y="120"/>
                      <a:pt x="536" y="144"/>
                      <a:pt x="548" y="180"/>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7" name="Google Shape;3687;p30"/>
              <p:cNvSpPr/>
              <p:nvPr/>
            </p:nvSpPr>
            <p:spPr>
              <a:xfrm>
                <a:off x="6517825" y="2696600"/>
                <a:ext cx="80375" cy="62525"/>
              </a:xfrm>
              <a:custGeom>
                <a:avLst/>
                <a:gdLst/>
                <a:ahLst/>
                <a:cxnLst/>
                <a:rect l="l" t="t" r="r" b="b"/>
                <a:pathLst>
                  <a:path w="3215" h="2501" extrusionOk="0">
                    <a:moveTo>
                      <a:pt x="488" y="131"/>
                    </a:moveTo>
                    <a:cubicBezTo>
                      <a:pt x="488" y="131"/>
                      <a:pt x="608" y="274"/>
                      <a:pt x="822" y="453"/>
                    </a:cubicBezTo>
                    <a:cubicBezTo>
                      <a:pt x="1012" y="643"/>
                      <a:pt x="1298" y="881"/>
                      <a:pt x="1584" y="1107"/>
                    </a:cubicBezTo>
                    <a:cubicBezTo>
                      <a:pt x="1858" y="1322"/>
                      <a:pt x="2143" y="1548"/>
                      <a:pt x="2370" y="1715"/>
                    </a:cubicBezTo>
                    <a:cubicBezTo>
                      <a:pt x="2477" y="1798"/>
                      <a:pt x="2596" y="1834"/>
                      <a:pt x="2679" y="1846"/>
                    </a:cubicBezTo>
                    <a:cubicBezTo>
                      <a:pt x="2763" y="1858"/>
                      <a:pt x="2822" y="1846"/>
                      <a:pt x="2822" y="1846"/>
                    </a:cubicBezTo>
                    <a:cubicBezTo>
                      <a:pt x="3001" y="1822"/>
                      <a:pt x="3167" y="1941"/>
                      <a:pt x="3191" y="2119"/>
                    </a:cubicBezTo>
                    <a:cubicBezTo>
                      <a:pt x="3215" y="2298"/>
                      <a:pt x="3096" y="2453"/>
                      <a:pt x="2917" y="2477"/>
                    </a:cubicBezTo>
                    <a:cubicBezTo>
                      <a:pt x="2739" y="2500"/>
                      <a:pt x="2596" y="2381"/>
                      <a:pt x="2560" y="2203"/>
                    </a:cubicBezTo>
                    <a:cubicBezTo>
                      <a:pt x="2560" y="2203"/>
                      <a:pt x="2548" y="2143"/>
                      <a:pt x="2501" y="2072"/>
                    </a:cubicBezTo>
                    <a:cubicBezTo>
                      <a:pt x="2453" y="2000"/>
                      <a:pt x="2382" y="1905"/>
                      <a:pt x="2274" y="1822"/>
                    </a:cubicBezTo>
                    <a:cubicBezTo>
                      <a:pt x="2048" y="1667"/>
                      <a:pt x="1751" y="1465"/>
                      <a:pt x="1453" y="1262"/>
                    </a:cubicBezTo>
                    <a:cubicBezTo>
                      <a:pt x="1143" y="1072"/>
                      <a:pt x="834" y="881"/>
                      <a:pt x="596" y="762"/>
                    </a:cubicBezTo>
                    <a:cubicBezTo>
                      <a:pt x="358" y="631"/>
                      <a:pt x="191" y="548"/>
                      <a:pt x="191" y="548"/>
                    </a:cubicBezTo>
                    <a:cubicBezTo>
                      <a:pt x="60" y="488"/>
                      <a:pt x="0" y="334"/>
                      <a:pt x="60" y="191"/>
                    </a:cubicBezTo>
                    <a:cubicBezTo>
                      <a:pt x="119" y="60"/>
                      <a:pt x="286" y="0"/>
                      <a:pt x="417" y="60"/>
                    </a:cubicBezTo>
                    <a:cubicBezTo>
                      <a:pt x="453" y="95"/>
                      <a:pt x="477" y="107"/>
                      <a:pt x="488" y="131"/>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8" name="Google Shape;3688;p30"/>
              <p:cNvSpPr/>
              <p:nvPr/>
            </p:nvSpPr>
            <p:spPr>
              <a:xfrm>
                <a:off x="6523175" y="2690050"/>
                <a:ext cx="90825" cy="40200"/>
              </a:xfrm>
              <a:custGeom>
                <a:avLst/>
                <a:gdLst/>
                <a:ahLst/>
                <a:cxnLst/>
                <a:rect l="l" t="t" r="r" b="b"/>
                <a:pathLst>
                  <a:path w="3633" h="1608" extrusionOk="0">
                    <a:moveTo>
                      <a:pt x="382" y="24"/>
                    </a:moveTo>
                    <a:cubicBezTo>
                      <a:pt x="382" y="24"/>
                      <a:pt x="548" y="119"/>
                      <a:pt x="786" y="238"/>
                    </a:cubicBezTo>
                    <a:cubicBezTo>
                      <a:pt x="1036" y="357"/>
                      <a:pt x="1370" y="488"/>
                      <a:pt x="1703" y="619"/>
                    </a:cubicBezTo>
                    <a:cubicBezTo>
                      <a:pt x="2049" y="750"/>
                      <a:pt x="2394" y="869"/>
                      <a:pt x="2644" y="965"/>
                    </a:cubicBezTo>
                    <a:cubicBezTo>
                      <a:pt x="2775" y="1012"/>
                      <a:pt x="2894" y="1012"/>
                      <a:pt x="2977" y="988"/>
                    </a:cubicBezTo>
                    <a:cubicBezTo>
                      <a:pt x="3061" y="977"/>
                      <a:pt x="3120" y="953"/>
                      <a:pt x="3120" y="953"/>
                    </a:cubicBezTo>
                    <a:cubicBezTo>
                      <a:pt x="3275" y="869"/>
                      <a:pt x="3465" y="929"/>
                      <a:pt x="3549" y="1096"/>
                    </a:cubicBezTo>
                    <a:cubicBezTo>
                      <a:pt x="3632" y="1262"/>
                      <a:pt x="3573" y="1441"/>
                      <a:pt x="3406" y="1524"/>
                    </a:cubicBezTo>
                    <a:cubicBezTo>
                      <a:pt x="3251" y="1608"/>
                      <a:pt x="3061" y="1548"/>
                      <a:pt x="2989" y="1393"/>
                    </a:cubicBezTo>
                    <a:cubicBezTo>
                      <a:pt x="2989" y="1393"/>
                      <a:pt x="2953" y="1334"/>
                      <a:pt x="2894" y="1274"/>
                    </a:cubicBezTo>
                    <a:cubicBezTo>
                      <a:pt x="2834" y="1215"/>
                      <a:pt x="2739" y="1143"/>
                      <a:pt x="2620" y="1108"/>
                    </a:cubicBezTo>
                    <a:cubicBezTo>
                      <a:pt x="2346" y="1036"/>
                      <a:pt x="2001" y="929"/>
                      <a:pt x="1668" y="846"/>
                    </a:cubicBezTo>
                    <a:cubicBezTo>
                      <a:pt x="1310" y="750"/>
                      <a:pt x="965" y="667"/>
                      <a:pt x="691" y="619"/>
                    </a:cubicBezTo>
                    <a:cubicBezTo>
                      <a:pt x="429" y="560"/>
                      <a:pt x="251" y="548"/>
                      <a:pt x="251" y="548"/>
                    </a:cubicBezTo>
                    <a:cubicBezTo>
                      <a:pt x="96" y="524"/>
                      <a:pt x="1" y="393"/>
                      <a:pt x="13" y="250"/>
                    </a:cubicBezTo>
                    <a:cubicBezTo>
                      <a:pt x="24" y="96"/>
                      <a:pt x="155" y="0"/>
                      <a:pt x="310" y="12"/>
                    </a:cubicBezTo>
                    <a:cubicBezTo>
                      <a:pt x="322" y="0"/>
                      <a:pt x="358" y="12"/>
                      <a:pt x="382" y="24"/>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9" name="Google Shape;3689;p30"/>
              <p:cNvSpPr/>
              <p:nvPr/>
            </p:nvSpPr>
            <p:spPr>
              <a:xfrm>
                <a:off x="6523475" y="2678425"/>
                <a:ext cx="94975" cy="17000"/>
              </a:xfrm>
              <a:custGeom>
                <a:avLst/>
                <a:gdLst/>
                <a:ahLst/>
                <a:cxnLst/>
                <a:rect l="l" t="t" r="r" b="b"/>
                <a:pathLst>
                  <a:path w="3799" h="680" extrusionOk="0">
                    <a:moveTo>
                      <a:pt x="346" y="108"/>
                    </a:moveTo>
                    <a:cubicBezTo>
                      <a:pt x="346" y="108"/>
                      <a:pt x="524" y="132"/>
                      <a:pt x="786" y="168"/>
                    </a:cubicBezTo>
                    <a:cubicBezTo>
                      <a:pt x="1060" y="191"/>
                      <a:pt x="1429" y="215"/>
                      <a:pt x="1786" y="251"/>
                    </a:cubicBezTo>
                    <a:cubicBezTo>
                      <a:pt x="2144" y="263"/>
                      <a:pt x="2513" y="287"/>
                      <a:pt x="2787" y="287"/>
                    </a:cubicBezTo>
                    <a:cubicBezTo>
                      <a:pt x="2918" y="287"/>
                      <a:pt x="3037" y="251"/>
                      <a:pt x="3108" y="203"/>
                    </a:cubicBezTo>
                    <a:cubicBezTo>
                      <a:pt x="3180" y="180"/>
                      <a:pt x="3227" y="120"/>
                      <a:pt x="3227" y="120"/>
                    </a:cubicBezTo>
                    <a:cubicBezTo>
                      <a:pt x="3346" y="1"/>
                      <a:pt x="3561" y="1"/>
                      <a:pt x="3680" y="120"/>
                    </a:cubicBezTo>
                    <a:cubicBezTo>
                      <a:pt x="3799" y="239"/>
                      <a:pt x="3799" y="441"/>
                      <a:pt x="3680" y="561"/>
                    </a:cubicBezTo>
                    <a:cubicBezTo>
                      <a:pt x="3561" y="680"/>
                      <a:pt x="3346" y="680"/>
                      <a:pt x="3227" y="561"/>
                    </a:cubicBezTo>
                    <a:cubicBezTo>
                      <a:pt x="3227" y="561"/>
                      <a:pt x="3180" y="513"/>
                      <a:pt x="3108" y="477"/>
                    </a:cubicBezTo>
                    <a:cubicBezTo>
                      <a:pt x="3037" y="441"/>
                      <a:pt x="2918" y="394"/>
                      <a:pt x="2787" y="394"/>
                    </a:cubicBezTo>
                    <a:cubicBezTo>
                      <a:pt x="2513" y="418"/>
                      <a:pt x="2144" y="418"/>
                      <a:pt x="1786" y="430"/>
                    </a:cubicBezTo>
                    <a:cubicBezTo>
                      <a:pt x="1429" y="441"/>
                      <a:pt x="1060" y="489"/>
                      <a:pt x="786" y="513"/>
                    </a:cubicBezTo>
                    <a:cubicBezTo>
                      <a:pt x="524" y="549"/>
                      <a:pt x="346" y="572"/>
                      <a:pt x="346" y="572"/>
                    </a:cubicBezTo>
                    <a:cubicBezTo>
                      <a:pt x="191" y="608"/>
                      <a:pt x="60" y="501"/>
                      <a:pt x="24" y="358"/>
                    </a:cubicBezTo>
                    <a:cubicBezTo>
                      <a:pt x="1" y="203"/>
                      <a:pt x="108" y="72"/>
                      <a:pt x="239" y="37"/>
                    </a:cubicBezTo>
                    <a:cubicBezTo>
                      <a:pt x="286" y="84"/>
                      <a:pt x="310" y="108"/>
                      <a:pt x="346" y="108"/>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0" name="Google Shape;3690;p30"/>
              <p:cNvSpPr/>
              <p:nvPr/>
            </p:nvSpPr>
            <p:spPr>
              <a:xfrm>
                <a:off x="6520500" y="2645700"/>
                <a:ext cx="92900" cy="40800"/>
              </a:xfrm>
              <a:custGeom>
                <a:avLst/>
                <a:gdLst/>
                <a:ahLst/>
                <a:cxnLst/>
                <a:rect l="l" t="t" r="r" b="b"/>
                <a:pathLst>
                  <a:path w="3716" h="1632" extrusionOk="0">
                    <a:moveTo>
                      <a:pt x="322" y="1060"/>
                    </a:moveTo>
                    <a:cubicBezTo>
                      <a:pt x="322" y="1060"/>
                      <a:pt x="501" y="1036"/>
                      <a:pt x="774" y="977"/>
                    </a:cubicBezTo>
                    <a:cubicBezTo>
                      <a:pt x="1036" y="941"/>
                      <a:pt x="1394" y="846"/>
                      <a:pt x="1739" y="762"/>
                    </a:cubicBezTo>
                    <a:cubicBezTo>
                      <a:pt x="2096" y="667"/>
                      <a:pt x="2441" y="560"/>
                      <a:pt x="2691" y="488"/>
                    </a:cubicBezTo>
                    <a:cubicBezTo>
                      <a:pt x="2822" y="441"/>
                      <a:pt x="2918" y="381"/>
                      <a:pt x="2977" y="322"/>
                    </a:cubicBezTo>
                    <a:cubicBezTo>
                      <a:pt x="3037" y="262"/>
                      <a:pt x="3060" y="203"/>
                      <a:pt x="3060" y="203"/>
                    </a:cubicBezTo>
                    <a:cubicBezTo>
                      <a:pt x="3144" y="60"/>
                      <a:pt x="3334" y="0"/>
                      <a:pt x="3501" y="72"/>
                    </a:cubicBezTo>
                    <a:cubicBezTo>
                      <a:pt x="3644" y="167"/>
                      <a:pt x="3715" y="346"/>
                      <a:pt x="3632" y="500"/>
                    </a:cubicBezTo>
                    <a:cubicBezTo>
                      <a:pt x="3560" y="655"/>
                      <a:pt x="3358" y="715"/>
                      <a:pt x="3203" y="631"/>
                    </a:cubicBezTo>
                    <a:cubicBezTo>
                      <a:pt x="3203" y="631"/>
                      <a:pt x="3144" y="607"/>
                      <a:pt x="3048" y="596"/>
                    </a:cubicBezTo>
                    <a:cubicBezTo>
                      <a:pt x="2965" y="572"/>
                      <a:pt x="2846" y="572"/>
                      <a:pt x="2727" y="619"/>
                    </a:cubicBezTo>
                    <a:cubicBezTo>
                      <a:pt x="2465" y="715"/>
                      <a:pt x="2132" y="834"/>
                      <a:pt x="1786" y="965"/>
                    </a:cubicBezTo>
                    <a:cubicBezTo>
                      <a:pt x="1441" y="1096"/>
                      <a:pt x="1120" y="1227"/>
                      <a:pt x="858" y="1358"/>
                    </a:cubicBezTo>
                    <a:cubicBezTo>
                      <a:pt x="608" y="1477"/>
                      <a:pt x="441" y="1560"/>
                      <a:pt x="441" y="1560"/>
                    </a:cubicBezTo>
                    <a:cubicBezTo>
                      <a:pt x="310" y="1631"/>
                      <a:pt x="143" y="1584"/>
                      <a:pt x="72" y="1453"/>
                    </a:cubicBezTo>
                    <a:cubicBezTo>
                      <a:pt x="0" y="1322"/>
                      <a:pt x="48" y="1155"/>
                      <a:pt x="179" y="1084"/>
                    </a:cubicBezTo>
                    <a:cubicBezTo>
                      <a:pt x="251" y="1072"/>
                      <a:pt x="298" y="1060"/>
                      <a:pt x="322" y="1060"/>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1" name="Google Shape;3691;p30"/>
              <p:cNvSpPr/>
              <p:nvPr/>
            </p:nvSpPr>
            <p:spPr>
              <a:xfrm>
                <a:off x="6517825" y="2615925"/>
                <a:ext cx="80375" cy="62525"/>
              </a:xfrm>
              <a:custGeom>
                <a:avLst/>
                <a:gdLst/>
                <a:ahLst/>
                <a:cxnLst/>
                <a:rect l="l" t="t" r="r" b="b"/>
                <a:pathLst>
                  <a:path w="3215" h="2501" extrusionOk="0">
                    <a:moveTo>
                      <a:pt x="179" y="1953"/>
                    </a:moveTo>
                    <a:cubicBezTo>
                      <a:pt x="179" y="1953"/>
                      <a:pt x="346" y="1870"/>
                      <a:pt x="584" y="1739"/>
                    </a:cubicBezTo>
                    <a:cubicBezTo>
                      <a:pt x="822" y="1608"/>
                      <a:pt x="1131" y="1417"/>
                      <a:pt x="1441" y="1215"/>
                    </a:cubicBezTo>
                    <a:cubicBezTo>
                      <a:pt x="1762" y="1025"/>
                      <a:pt x="2060" y="822"/>
                      <a:pt x="2274" y="667"/>
                    </a:cubicBezTo>
                    <a:cubicBezTo>
                      <a:pt x="2393" y="596"/>
                      <a:pt x="2453" y="501"/>
                      <a:pt x="2501" y="417"/>
                    </a:cubicBezTo>
                    <a:cubicBezTo>
                      <a:pt x="2548" y="346"/>
                      <a:pt x="2548" y="286"/>
                      <a:pt x="2548" y="286"/>
                    </a:cubicBezTo>
                    <a:cubicBezTo>
                      <a:pt x="2572" y="108"/>
                      <a:pt x="2739" y="1"/>
                      <a:pt x="2917" y="13"/>
                    </a:cubicBezTo>
                    <a:cubicBezTo>
                      <a:pt x="3096" y="48"/>
                      <a:pt x="3215" y="203"/>
                      <a:pt x="3191" y="382"/>
                    </a:cubicBezTo>
                    <a:cubicBezTo>
                      <a:pt x="3155" y="560"/>
                      <a:pt x="2989" y="667"/>
                      <a:pt x="2822" y="655"/>
                    </a:cubicBezTo>
                    <a:cubicBezTo>
                      <a:pt x="2822" y="655"/>
                      <a:pt x="2763" y="644"/>
                      <a:pt x="2679" y="667"/>
                    </a:cubicBezTo>
                    <a:cubicBezTo>
                      <a:pt x="2596" y="679"/>
                      <a:pt x="2489" y="727"/>
                      <a:pt x="2382" y="798"/>
                    </a:cubicBezTo>
                    <a:cubicBezTo>
                      <a:pt x="2167" y="965"/>
                      <a:pt x="1870" y="1191"/>
                      <a:pt x="1596" y="1417"/>
                    </a:cubicBezTo>
                    <a:cubicBezTo>
                      <a:pt x="1310" y="1632"/>
                      <a:pt x="1036" y="1894"/>
                      <a:pt x="834" y="2072"/>
                    </a:cubicBezTo>
                    <a:cubicBezTo>
                      <a:pt x="619" y="2263"/>
                      <a:pt x="512" y="2382"/>
                      <a:pt x="512" y="2382"/>
                    </a:cubicBezTo>
                    <a:cubicBezTo>
                      <a:pt x="405" y="2489"/>
                      <a:pt x="238" y="2501"/>
                      <a:pt x="119" y="2394"/>
                    </a:cubicBezTo>
                    <a:cubicBezTo>
                      <a:pt x="12" y="2287"/>
                      <a:pt x="0" y="2132"/>
                      <a:pt x="107" y="2013"/>
                    </a:cubicBezTo>
                    <a:cubicBezTo>
                      <a:pt x="119" y="1977"/>
                      <a:pt x="155" y="1965"/>
                      <a:pt x="179" y="1953"/>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2" name="Google Shape;3692;p30"/>
              <p:cNvSpPr/>
              <p:nvPr/>
            </p:nvSpPr>
            <p:spPr>
              <a:xfrm>
                <a:off x="6510675" y="2591225"/>
                <a:ext cx="62525" cy="80400"/>
              </a:xfrm>
              <a:custGeom>
                <a:avLst/>
                <a:gdLst/>
                <a:ahLst/>
                <a:cxnLst/>
                <a:rect l="l" t="t" r="r" b="b"/>
                <a:pathLst>
                  <a:path w="2501" h="3216" extrusionOk="0">
                    <a:moveTo>
                      <a:pt x="143" y="2727"/>
                    </a:moveTo>
                    <a:cubicBezTo>
                      <a:pt x="143" y="2727"/>
                      <a:pt x="274" y="2608"/>
                      <a:pt x="453" y="2405"/>
                    </a:cubicBezTo>
                    <a:cubicBezTo>
                      <a:pt x="644" y="2203"/>
                      <a:pt x="882" y="1929"/>
                      <a:pt x="1108" y="1643"/>
                    </a:cubicBezTo>
                    <a:cubicBezTo>
                      <a:pt x="1334" y="1358"/>
                      <a:pt x="1548" y="1072"/>
                      <a:pt x="1715" y="858"/>
                    </a:cubicBezTo>
                    <a:cubicBezTo>
                      <a:pt x="1798" y="750"/>
                      <a:pt x="1834" y="631"/>
                      <a:pt x="1846" y="536"/>
                    </a:cubicBezTo>
                    <a:cubicBezTo>
                      <a:pt x="1870" y="453"/>
                      <a:pt x="1846" y="393"/>
                      <a:pt x="1846" y="393"/>
                    </a:cubicBezTo>
                    <a:cubicBezTo>
                      <a:pt x="1822" y="215"/>
                      <a:pt x="1941" y="48"/>
                      <a:pt x="2120" y="36"/>
                    </a:cubicBezTo>
                    <a:cubicBezTo>
                      <a:pt x="2298" y="0"/>
                      <a:pt x="2465" y="119"/>
                      <a:pt x="2477" y="298"/>
                    </a:cubicBezTo>
                    <a:cubicBezTo>
                      <a:pt x="2501" y="477"/>
                      <a:pt x="2382" y="631"/>
                      <a:pt x="2203" y="655"/>
                    </a:cubicBezTo>
                    <a:cubicBezTo>
                      <a:pt x="2203" y="655"/>
                      <a:pt x="2144" y="679"/>
                      <a:pt x="2072" y="715"/>
                    </a:cubicBezTo>
                    <a:cubicBezTo>
                      <a:pt x="2001" y="762"/>
                      <a:pt x="1906" y="822"/>
                      <a:pt x="1822" y="941"/>
                    </a:cubicBezTo>
                    <a:cubicBezTo>
                      <a:pt x="1667" y="1167"/>
                      <a:pt x="1465" y="1465"/>
                      <a:pt x="1275" y="1774"/>
                    </a:cubicBezTo>
                    <a:cubicBezTo>
                      <a:pt x="1072" y="2084"/>
                      <a:pt x="882" y="2382"/>
                      <a:pt x="763" y="2620"/>
                    </a:cubicBezTo>
                    <a:cubicBezTo>
                      <a:pt x="632" y="2858"/>
                      <a:pt x="548" y="3025"/>
                      <a:pt x="548" y="3025"/>
                    </a:cubicBezTo>
                    <a:cubicBezTo>
                      <a:pt x="489" y="3156"/>
                      <a:pt x="334" y="3215"/>
                      <a:pt x="191" y="3156"/>
                    </a:cubicBezTo>
                    <a:cubicBezTo>
                      <a:pt x="60" y="3096"/>
                      <a:pt x="1" y="2929"/>
                      <a:pt x="60" y="2798"/>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3" name="Google Shape;3693;p30"/>
              <p:cNvSpPr/>
              <p:nvPr/>
            </p:nvSpPr>
            <p:spPr>
              <a:xfrm>
                <a:off x="6504125" y="2575750"/>
                <a:ext cx="40200" cy="90800"/>
              </a:xfrm>
              <a:custGeom>
                <a:avLst/>
                <a:gdLst/>
                <a:ahLst/>
                <a:cxnLst/>
                <a:rect l="l" t="t" r="r" b="b"/>
                <a:pathLst>
                  <a:path w="1608" h="3632" extrusionOk="0">
                    <a:moveTo>
                      <a:pt x="24" y="3239"/>
                    </a:moveTo>
                    <a:cubicBezTo>
                      <a:pt x="24" y="3239"/>
                      <a:pt x="120" y="3084"/>
                      <a:pt x="239" y="2846"/>
                    </a:cubicBezTo>
                    <a:cubicBezTo>
                      <a:pt x="358" y="2584"/>
                      <a:pt x="489" y="2262"/>
                      <a:pt x="620" y="1917"/>
                    </a:cubicBezTo>
                    <a:cubicBezTo>
                      <a:pt x="763" y="1572"/>
                      <a:pt x="882" y="1239"/>
                      <a:pt x="965" y="977"/>
                    </a:cubicBezTo>
                    <a:cubicBezTo>
                      <a:pt x="1013" y="846"/>
                      <a:pt x="1013" y="727"/>
                      <a:pt x="1001" y="655"/>
                    </a:cubicBezTo>
                    <a:cubicBezTo>
                      <a:pt x="977" y="560"/>
                      <a:pt x="953" y="500"/>
                      <a:pt x="953" y="500"/>
                    </a:cubicBezTo>
                    <a:cubicBezTo>
                      <a:pt x="882" y="346"/>
                      <a:pt x="941" y="167"/>
                      <a:pt x="1096" y="72"/>
                    </a:cubicBezTo>
                    <a:cubicBezTo>
                      <a:pt x="1263" y="0"/>
                      <a:pt x="1453" y="60"/>
                      <a:pt x="1537" y="226"/>
                    </a:cubicBezTo>
                    <a:cubicBezTo>
                      <a:pt x="1608" y="369"/>
                      <a:pt x="1548" y="560"/>
                      <a:pt x="1394" y="643"/>
                    </a:cubicBezTo>
                    <a:cubicBezTo>
                      <a:pt x="1394" y="643"/>
                      <a:pt x="1334" y="667"/>
                      <a:pt x="1275" y="727"/>
                    </a:cubicBezTo>
                    <a:cubicBezTo>
                      <a:pt x="1215" y="786"/>
                      <a:pt x="1144" y="893"/>
                      <a:pt x="1120" y="1012"/>
                    </a:cubicBezTo>
                    <a:cubicBezTo>
                      <a:pt x="1036" y="1274"/>
                      <a:pt x="941" y="1620"/>
                      <a:pt x="846" y="1965"/>
                    </a:cubicBezTo>
                    <a:cubicBezTo>
                      <a:pt x="763" y="2322"/>
                      <a:pt x="667" y="2667"/>
                      <a:pt x="620" y="2929"/>
                    </a:cubicBezTo>
                    <a:cubicBezTo>
                      <a:pt x="560" y="3203"/>
                      <a:pt x="548" y="3382"/>
                      <a:pt x="548" y="3382"/>
                    </a:cubicBezTo>
                    <a:cubicBezTo>
                      <a:pt x="536" y="3525"/>
                      <a:pt x="405" y="3632"/>
                      <a:pt x="251" y="3620"/>
                    </a:cubicBezTo>
                    <a:cubicBezTo>
                      <a:pt x="108" y="3596"/>
                      <a:pt x="1" y="3465"/>
                      <a:pt x="13" y="3322"/>
                    </a:cubicBezTo>
                    <a:cubicBezTo>
                      <a:pt x="13" y="3322"/>
                      <a:pt x="13" y="3274"/>
                      <a:pt x="24" y="3239"/>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4" name="Google Shape;3694;p30"/>
              <p:cNvSpPr/>
              <p:nvPr/>
            </p:nvSpPr>
            <p:spPr>
              <a:xfrm>
                <a:off x="6453225" y="2638850"/>
                <a:ext cx="98250" cy="98250"/>
              </a:xfrm>
              <a:custGeom>
                <a:avLst/>
                <a:gdLst/>
                <a:ahLst/>
                <a:cxnLst/>
                <a:rect l="l" t="t" r="r" b="b"/>
                <a:pathLst>
                  <a:path w="3930" h="3930" extrusionOk="0">
                    <a:moveTo>
                      <a:pt x="3930" y="1965"/>
                    </a:moveTo>
                    <a:cubicBezTo>
                      <a:pt x="3930" y="3060"/>
                      <a:pt x="3049" y="3929"/>
                      <a:pt x="1965" y="3929"/>
                    </a:cubicBezTo>
                    <a:cubicBezTo>
                      <a:pt x="870" y="3929"/>
                      <a:pt x="1" y="3060"/>
                      <a:pt x="1" y="1965"/>
                    </a:cubicBezTo>
                    <a:cubicBezTo>
                      <a:pt x="1" y="881"/>
                      <a:pt x="870" y="0"/>
                      <a:pt x="1965" y="0"/>
                    </a:cubicBezTo>
                    <a:cubicBezTo>
                      <a:pt x="3049" y="0"/>
                      <a:pt x="3930" y="870"/>
                      <a:pt x="3930" y="1965"/>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3695" name="Google Shape;3695;p30"/>
          <p:cNvSpPr txBox="1">
            <a:spLocks noGrp="1"/>
          </p:cNvSpPr>
          <p:nvPr>
            <p:ph type="subTitle" idx="1"/>
          </p:nvPr>
        </p:nvSpPr>
        <p:spPr>
          <a:xfrm>
            <a:off x="1568175" y="1121300"/>
            <a:ext cx="2362200" cy="356700"/>
          </a:xfrm>
          <a:prstGeom prst="rect">
            <a:avLst/>
          </a:prstGeom>
        </p:spPr>
        <p:txBody>
          <a:bodyPr spcFirstLastPara="1" wrap="square" lIns="91425" tIns="91425" rIns="91425" bIns="91425" anchor="b" anchorCtr="0">
            <a:noAutofit/>
          </a:bodyPr>
          <a:lstStyle>
            <a:lvl1pPr lvl="0" algn="r" rtl="0">
              <a:spcBef>
                <a:spcPts val="0"/>
              </a:spcBef>
              <a:spcAft>
                <a:spcPts val="0"/>
              </a:spcAft>
              <a:buClr>
                <a:schemeClr val="lt2"/>
              </a:buClr>
              <a:buSzPts val="1600"/>
              <a:buNone/>
              <a:defRPr sz="2200" b="1">
                <a:solidFill>
                  <a:schemeClr val="accent1"/>
                </a:solidFill>
                <a:latin typeface="Baloo 2"/>
                <a:ea typeface="Baloo 2"/>
                <a:cs typeface="Baloo 2"/>
                <a:sym typeface="Baloo 2"/>
              </a:defRPr>
            </a:lvl1pPr>
            <a:lvl2pPr lvl="1" rtl="0">
              <a:spcBef>
                <a:spcPts val="0"/>
              </a:spcBef>
              <a:spcAft>
                <a:spcPts val="0"/>
              </a:spcAft>
              <a:buClr>
                <a:schemeClr val="lt2"/>
              </a:buClr>
              <a:buSzPts val="1600"/>
              <a:buNone/>
              <a:defRPr>
                <a:solidFill>
                  <a:schemeClr val="lt2"/>
                </a:solidFill>
              </a:defRPr>
            </a:lvl2pPr>
            <a:lvl3pPr lvl="2" rtl="0">
              <a:spcBef>
                <a:spcPts val="0"/>
              </a:spcBef>
              <a:spcAft>
                <a:spcPts val="0"/>
              </a:spcAft>
              <a:buClr>
                <a:schemeClr val="lt2"/>
              </a:buClr>
              <a:buSzPts val="1600"/>
              <a:buNone/>
              <a:defRPr>
                <a:solidFill>
                  <a:schemeClr val="lt2"/>
                </a:solidFill>
              </a:defRPr>
            </a:lvl3pPr>
            <a:lvl4pPr lvl="3" rtl="0">
              <a:spcBef>
                <a:spcPts val="0"/>
              </a:spcBef>
              <a:spcAft>
                <a:spcPts val="0"/>
              </a:spcAft>
              <a:buClr>
                <a:schemeClr val="lt2"/>
              </a:buClr>
              <a:buSzPts val="1600"/>
              <a:buNone/>
              <a:defRPr>
                <a:solidFill>
                  <a:schemeClr val="lt2"/>
                </a:solidFill>
              </a:defRPr>
            </a:lvl4pPr>
            <a:lvl5pPr lvl="4" rtl="0">
              <a:spcBef>
                <a:spcPts val="0"/>
              </a:spcBef>
              <a:spcAft>
                <a:spcPts val="0"/>
              </a:spcAft>
              <a:buClr>
                <a:schemeClr val="lt2"/>
              </a:buClr>
              <a:buSzPts val="1600"/>
              <a:buNone/>
              <a:defRPr>
                <a:solidFill>
                  <a:schemeClr val="lt2"/>
                </a:solidFill>
              </a:defRPr>
            </a:lvl5pPr>
            <a:lvl6pPr lvl="5" rtl="0">
              <a:spcBef>
                <a:spcPts val="0"/>
              </a:spcBef>
              <a:spcAft>
                <a:spcPts val="0"/>
              </a:spcAft>
              <a:buClr>
                <a:schemeClr val="lt2"/>
              </a:buClr>
              <a:buSzPts val="1600"/>
              <a:buNone/>
              <a:defRPr>
                <a:solidFill>
                  <a:schemeClr val="lt2"/>
                </a:solidFill>
              </a:defRPr>
            </a:lvl6pPr>
            <a:lvl7pPr lvl="6" rtl="0">
              <a:spcBef>
                <a:spcPts val="0"/>
              </a:spcBef>
              <a:spcAft>
                <a:spcPts val="0"/>
              </a:spcAft>
              <a:buClr>
                <a:schemeClr val="lt2"/>
              </a:buClr>
              <a:buSzPts val="1600"/>
              <a:buNone/>
              <a:defRPr>
                <a:solidFill>
                  <a:schemeClr val="lt2"/>
                </a:solidFill>
              </a:defRPr>
            </a:lvl7pPr>
            <a:lvl8pPr lvl="7" rtl="0">
              <a:spcBef>
                <a:spcPts val="0"/>
              </a:spcBef>
              <a:spcAft>
                <a:spcPts val="0"/>
              </a:spcAft>
              <a:buClr>
                <a:schemeClr val="lt2"/>
              </a:buClr>
              <a:buSzPts val="1600"/>
              <a:buNone/>
              <a:defRPr>
                <a:solidFill>
                  <a:schemeClr val="lt2"/>
                </a:solidFill>
              </a:defRPr>
            </a:lvl8pPr>
            <a:lvl9pPr lvl="8" rtl="0">
              <a:spcBef>
                <a:spcPts val="0"/>
              </a:spcBef>
              <a:spcAft>
                <a:spcPts val="0"/>
              </a:spcAft>
              <a:buClr>
                <a:schemeClr val="lt2"/>
              </a:buClr>
              <a:buSzPts val="1600"/>
              <a:buNone/>
              <a:defRPr>
                <a:solidFill>
                  <a:schemeClr val="lt2"/>
                </a:solidFill>
              </a:defRPr>
            </a:lvl9pPr>
          </a:lstStyle>
          <a:p>
            <a:endParaRPr/>
          </a:p>
        </p:txBody>
      </p:sp>
      <p:sp>
        <p:nvSpPr>
          <p:cNvPr id="3696" name="Google Shape;3696;p30"/>
          <p:cNvSpPr txBox="1">
            <a:spLocks noGrp="1"/>
          </p:cNvSpPr>
          <p:nvPr>
            <p:ph type="subTitle" idx="2"/>
          </p:nvPr>
        </p:nvSpPr>
        <p:spPr>
          <a:xfrm>
            <a:off x="5213625" y="2229764"/>
            <a:ext cx="2362200" cy="3567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lt2"/>
              </a:buClr>
              <a:buSzPts val="1600"/>
              <a:buNone/>
              <a:defRPr sz="2200" b="1">
                <a:solidFill>
                  <a:schemeClr val="accent1"/>
                </a:solidFill>
                <a:latin typeface="Baloo 2"/>
                <a:ea typeface="Baloo 2"/>
                <a:cs typeface="Baloo 2"/>
                <a:sym typeface="Baloo 2"/>
              </a:defRPr>
            </a:lvl1pPr>
            <a:lvl2pPr lvl="1" rtl="0">
              <a:spcBef>
                <a:spcPts val="0"/>
              </a:spcBef>
              <a:spcAft>
                <a:spcPts val="0"/>
              </a:spcAft>
              <a:buClr>
                <a:schemeClr val="lt2"/>
              </a:buClr>
              <a:buSzPts val="1600"/>
              <a:buNone/>
              <a:defRPr>
                <a:solidFill>
                  <a:schemeClr val="lt2"/>
                </a:solidFill>
              </a:defRPr>
            </a:lvl2pPr>
            <a:lvl3pPr lvl="2" rtl="0">
              <a:spcBef>
                <a:spcPts val="0"/>
              </a:spcBef>
              <a:spcAft>
                <a:spcPts val="0"/>
              </a:spcAft>
              <a:buClr>
                <a:schemeClr val="lt2"/>
              </a:buClr>
              <a:buSzPts val="1600"/>
              <a:buNone/>
              <a:defRPr>
                <a:solidFill>
                  <a:schemeClr val="lt2"/>
                </a:solidFill>
              </a:defRPr>
            </a:lvl3pPr>
            <a:lvl4pPr lvl="3" rtl="0">
              <a:spcBef>
                <a:spcPts val="0"/>
              </a:spcBef>
              <a:spcAft>
                <a:spcPts val="0"/>
              </a:spcAft>
              <a:buClr>
                <a:schemeClr val="lt2"/>
              </a:buClr>
              <a:buSzPts val="1600"/>
              <a:buNone/>
              <a:defRPr>
                <a:solidFill>
                  <a:schemeClr val="lt2"/>
                </a:solidFill>
              </a:defRPr>
            </a:lvl4pPr>
            <a:lvl5pPr lvl="4" rtl="0">
              <a:spcBef>
                <a:spcPts val="0"/>
              </a:spcBef>
              <a:spcAft>
                <a:spcPts val="0"/>
              </a:spcAft>
              <a:buClr>
                <a:schemeClr val="lt2"/>
              </a:buClr>
              <a:buSzPts val="1600"/>
              <a:buNone/>
              <a:defRPr>
                <a:solidFill>
                  <a:schemeClr val="lt2"/>
                </a:solidFill>
              </a:defRPr>
            </a:lvl5pPr>
            <a:lvl6pPr lvl="5" rtl="0">
              <a:spcBef>
                <a:spcPts val="0"/>
              </a:spcBef>
              <a:spcAft>
                <a:spcPts val="0"/>
              </a:spcAft>
              <a:buClr>
                <a:schemeClr val="lt2"/>
              </a:buClr>
              <a:buSzPts val="1600"/>
              <a:buNone/>
              <a:defRPr>
                <a:solidFill>
                  <a:schemeClr val="lt2"/>
                </a:solidFill>
              </a:defRPr>
            </a:lvl6pPr>
            <a:lvl7pPr lvl="6" rtl="0">
              <a:spcBef>
                <a:spcPts val="0"/>
              </a:spcBef>
              <a:spcAft>
                <a:spcPts val="0"/>
              </a:spcAft>
              <a:buClr>
                <a:schemeClr val="lt2"/>
              </a:buClr>
              <a:buSzPts val="1600"/>
              <a:buNone/>
              <a:defRPr>
                <a:solidFill>
                  <a:schemeClr val="lt2"/>
                </a:solidFill>
              </a:defRPr>
            </a:lvl7pPr>
            <a:lvl8pPr lvl="7" rtl="0">
              <a:spcBef>
                <a:spcPts val="0"/>
              </a:spcBef>
              <a:spcAft>
                <a:spcPts val="0"/>
              </a:spcAft>
              <a:buClr>
                <a:schemeClr val="lt2"/>
              </a:buClr>
              <a:buSzPts val="1600"/>
              <a:buNone/>
              <a:defRPr>
                <a:solidFill>
                  <a:schemeClr val="lt2"/>
                </a:solidFill>
              </a:defRPr>
            </a:lvl8pPr>
            <a:lvl9pPr lvl="8" rtl="0">
              <a:spcBef>
                <a:spcPts val="0"/>
              </a:spcBef>
              <a:spcAft>
                <a:spcPts val="0"/>
              </a:spcAft>
              <a:buClr>
                <a:schemeClr val="lt2"/>
              </a:buClr>
              <a:buSzPts val="1600"/>
              <a:buNone/>
              <a:defRPr>
                <a:solidFill>
                  <a:schemeClr val="lt2"/>
                </a:solidFill>
              </a:defRPr>
            </a:lvl9pPr>
          </a:lstStyle>
          <a:p>
            <a:endParaRPr/>
          </a:p>
        </p:txBody>
      </p:sp>
      <p:sp>
        <p:nvSpPr>
          <p:cNvPr id="3697" name="Google Shape;3697;p30"/>
          <p:cNvSpPr txBox="1">
            <a:spLocks noGrp="1"/>
          </p:cNvSpPr>
          <p:nvPr>
            <p:ph type="subTitle" idx="3"/>
          </p:nvPr>
        </p:nvSpPr>
        <p:spPr>
          <a:xfrm>
            <a:off x="1568175" y="1349150"/>
            <a:ext cx="2362200" cy="942000"/>
          </a:xfrm>
          <a:prstGeom prst="rect">
            <a:avLst/>
          </a:prstGeom>
        </p:spPr>
        <p:txBody>
          <a:bodyPr spcFirstLastPara="1" wrap="square" lIns="91425" tIns="91425" rIns="91425" bIns="91425" anchor="t" anchorCtr="0">
            <a:noAutofit/>
          </a:bodyPr>
          <a:lstStyle>
            <a:lvl1pPr lvl="0" algn="r" rtl="0">
              <a:spcBef>
                <a:spcPts val="0"/>
              </a:spcBef>
              <a:spcAft>
                <a:spcPts val="0"/>
              </a:spcAft>
              <a:buSzPts val="1600"/>
              <a:buNone/>
              <a:defRPr sz="1600"/>
            </a:lvl1pPr>
            <a:lvl2pPr lvl="1" algn="ctr" rtl="0">
              <a:spcBef>
                <a:spcPts val="0"/>
              </a:spcBef>
              <a:spcAft>
                <a:spcPts val="0"/>
              </a:spcAft>
              <a:buSzPts val="1600"/>
              <a:buNone/>
              <a:defRPr/>
            </a:lvl2pPr>
            <a:lvl3pPr lvl="2" algn="ctr" rtl="0">
              <a:spcBef>
                <a:spcPts val="0"/>
              </a:spcBef>
              <a:spcAft>
                <a:spcPts val="0"/>
              </a:spcAft>
              <a:buSzPts val="1600"/>
              <a:buNone/>
              <a:defRPr/>
            </a:lvl3pPr>
            <a:lvl4pPr lvl="3" algn="ctr" rtl="0">
              <a:spcBef>
                <a:spcPts val="0"/>
              </a:spcBef>
              <a:spcAft>
                <a:spcPts val="0"/>
              </a:spcAft>
              <a:buSzPts val="1600"/>
              <a:buNone/>
              <a:defRPr/>
            </a:lvl4pPr>
            <a:lvl5pPr lvl="4" algn="ctr" rtl="0">
              <a:spcBef>
                <a:spcPts val="0"/>
              </a:spcBef>
              <a:spcAft>
                <a:spcPts val="0"/>
              </a:spcAft>
              <a:buSzPts val="1600"/>
              <a:buNone/>
              <a:defRPr/>
            </a:lvl5pPr>
            <a:lvl6pPr lvl="5" algn="ctr" rtl="0">
              <a:spcBef>
                <a:spcPts val="0"/>
              </a:spcBef>
              <a:spcAft>
                <a:spcPts val="0"/>
              </a:spcAft>
              <a:buSzPts val="1600"/>
              <a:buNone/>
              <a:defRPr/>
            </a:lvl6pPr>
            <a:lvl7pPr lvl="6" algn="ctr" rtl="0">
              <a:spcBef>
                <a:spcPts val="0"/>
              </a:spcBef>
              <a:spcAft>
                <a:spcPts val="0"/>
              </a:spcAft>
              <a:buSzPts val="1600"/>
              <a:buNone/>
              <a:defRPr/>
            </a:lvl7pPr>
            <a:lvl8pPr lvl="7" algn="ctr" rtl="0">
              <a:spcBef>
                <a:spcPts val="0"/>
              </a:spcBef>
              <a:spcAft>
                <a:spcPts val="0"/>
              </a:spcAft>
              <a:buSzPts val="1600"/>
              <a:buNone/>
              <a:defRPr/>
            </a:lvl8pPr>
            <a:lvl9pPr lvl="8" algn="ctr" rtl="0">
              <a:spcBef>
                <a:spcPts val="0"/>
              </a:spcBef>
              <a:spcAft>
                <a:spcPts val="0"/>
              </a:spcAft>
              <a:buSzPts val="1600"/>
              <a:buNone/>
              <a:defRPr/>
            </a:lvl9pPr>
          </a:lstStyle>
          <a:p>
            <a:endParaRPr/>
          </a:p>
        </p:txBody>
      </p:sp>
      <p:sp>
        <p:nvSpPr>
          <p:cNvPr id="3698" name="Google Shape;3698;p30"/>
          <p:cNvSpPr txBox="1">
            <a:spLocks noGrp="1"/>
          </p:cNvSpPr>
          <p:nvPr>
            <p:ph type="subTitle" idx="4"/>
          </p:nvPr>
        </p:nvSpPr>
        <p:spPr>
          <a:xfrm>
            <a:off x="5213625" y="2462138"/>
            <a:ext cx="2362200" cy="942000"/>
          </a:xfrm>
          <a:prstGeom prst="rect">
            <a:avLst/>
          </a:prstGeom>
        </p:spPr>
        <p:txBody>
          <a:bodyPr spcFirstLastPara="1" wrap="square" lIns="91425" tIns="91425" rIns="91425" bIns="91425" anchor="t" anchorCtr="0">
            <a:noAutofit/>
          </a:bodyPr>
          <a:lstStyle>
            <a:lvl1pPr lvl="0" rtl="0">
              <a:spcBef>
                <a:spcPts val="0"/>
              </a:spcBef>
              <a:spcAft>
                <a:spcPts val="0"/>
              </a:spcAft>
              <a:buSzPts val="1600"/>
              <a:buNone/>
              <a:defRPr sz="1600"/>
            </a:lvl1pPr>
            <a:lvl2pPr lvl="1" algn="ctr" rtl="0">
              <a:spcBef>
                <a:spcPts val="0"/>
              </a:spcBef>
              <a:spcAft>
                <a:spcPts val="0"/>
              </a:spcAft>
              <a:buSzPts val="1600"/>
              <a:buNone/>
              <a:defRPr/>
            </a:lvl2pPr>
            <a:lvl3pPr lvl="2" algn="ctr" rtl="0">
              <a:spcBef>
                <a:spcPts val="0"/>
              </a:spcBef>
              <a:spcAft>
                <a:spcPts val="0"/>
              </a:spcAft>
              <a:buSzPts val="1600"/>
              <a:buNone/>
              <a:defRPr/>
            </a:lvl3pPr>
            <a:lvl4pPr lvl="3" algn="ctr" rtl="0">
              <a:spcBef>
                <a:spcPts val="0"/>
              </a:spcBef>
              <a:spcAft>
                <a:spcPts val="0"/>
              </a:spcAft>
              <a:buSzPts val="1600"/>
              <a:buNone/>
              <a:defRPr/>
            </a:lvl4pPr>
            <a:lvl5pPr lvl="4" algn="ctr" rtl="0">
              <a:spcBef>
                <a:spcPts val="0"/>
              </a:spcBef>
              <a:spcAft>
                <a:spcPts val="0"/>
              </a:spcAft>
              <a:buSzPts val="1600"/>
              <a:buNone/>
              <a:defRPr/>
            </a:lvl5pPr>
            <a:lvl6pPr lvl="5" algn="ctr" rtl="0">
              <a:spcBef>
                <a:spcPts val="0"/>
              </a:spcBef>
              <a:spcAft>
                <a:spcPts val="0"/>
              </a:spcAft>
              <a:buSzPts val="1600"/>
              <a:buNone/>
              <a:defRPr/>
            </a:lvl6pPr>
            <a:lvl7pPr lvl="6" algn="ctr" rtl="0">
              <a:spcBef>
                <a:spcPts val="0"/>
              </a:spcBef>
              <a:spcAft>
                <a:spcPts val="0"/>
              </a:spcAft>
              <a:buSzPts val="1600"/>
              <a:buNone/>
              <a:defRPr/>
            </a:lvl7pPr>
            <a:lvl8pPr lvl="7" algn="ctr" rtl="0">
              <a:spcBef>
                <a:spcPts val="0"/>
              </a:spcBef>
              <a:spcAft>
                <a:spcPts val="0"/>
              </a:spcAft>
              <a:buSzPts val="1600"/>
              <a:buNone/>
              <a:defRPr/>
            </a:lvl8pPr>
            <a:lvl9pPr lvl="8" algn="ctr" rtl="0">
              <a:spcBef>
                <a:spcPts val="0"/>
              </a:spcBef>
              <a:spcAft>
                <a:spcPts val="0"/>
              </a:spcAft>
              <a:buSzPts val="1600"/>
              <a:buNone/>
              <a:defRPr/>
            </a:lvl9pPr>
          </a:lstStyle>
          <a:p>
            <a:endParaRPr/>
          </a:p>
        </p:txBody>
      </p:sp>
      <p:sp>
        <p:nvSpPr>
          <p:cNvPr id="3699" name="Google Shape;3699;p30"/>
          <p:cNvSpPr txBox="1">
            <a:spLocks noGrp="1"/>
          </p:cNvSpPr>
          <p:nvPr>
            <p:ph type="subTitle" idx="5"/>
          </p:nvPr>
        </p:nvSpPr>
        <p:spPr>
          <a:xfrm>
            <a:off x="1568175" y="3347175"/>
            <a:ext cx="2362200" cy="356700"/>
          </a:xfrm>
          <a:prstGeom prst="rect">
            <a:avLst/>
          </a:prstGeom>
        </p:spPr>
        <p:txBody>
          <a:bodyPr spcFirstLastPara="1" wrap="square" lIns="91425" tIns="91425" rIns="91425" bIns="91425" anchor="b" anchorCtr="0">
            <a:noAutofit/>
          </a:bodyPr>
          <a:lstStyle>
            <a:lvl1pPr lvl="0" algn="r" rtl="0">
              <a:spcBef>
                <a:spcPts val="0"/>
              </a:spcBef>
              <a:spcAft>
                <a:spcPts val="0"/>
              </a:spcAft>
              <a:buClr>
                <a:schemeClr val="lt2"/>
              </a:buClr>
              <a:buSzPts val="1600"/>
              <a:buNone/>
              <a:defRPr sz="2200" b="1">
                <a:solidFill>
                  <a:schemeClr val="accent1"/>
                </a:solidFill>
                <a:latin typeface="Baloo 2"/>
                <a:ea typeface="Baloo 2"/>
                <a:cs typeface="Baloo 2"/>
                <a:sym typeface="Baloo 2"/>
              </a:defRPr>
            </a:lvl1pPr>
            <a:lvl2pPr lvl="1" rtl="0">
              <a:spcBef>
                <a:spcPts val="0"/>
              </a:spcBef>
              <a:spcAft>
                <a:spcPts val="0"/>
              </a:spcAft>
              <a:buClr>
                <a:schemeClr val="lt2"/>
              </a:buClr>
              <a:buSzPts val="1600"/>
              <a:buNone/>
              <a:defRPr>
                <a:solidFill>
                  <a:schemeClr val="lt2"/>
                </a:solidFill>
              </a:defRPr>
            </a:lvl2pPr>
            <a:lvl3pPr lvl="2" rtl="0">
              <a:spcBef>
                <a:spcPts val="0"/>
              </a:spcBef>
              <a:spcAft>
                <a:spcPts val="0"/>
              </a:spcAft>
              <a:buClr>
                <a:schemeClr val="lt2"/>
              </a:buClr>
              <a:buSzPts val="1600"/>
              <a:buNone/>
              <a:defRPr>
                <a:solidFill>
                  <a:schemeClr val="lt2"/>
                </a:solidFill>
              </a:defRPr>
            </a:lvl3pPr>
            <a:lvl4pPr lvl="3" rtl="0">
              <a:spcBef>
                <a:spcPts val="0"/>
              </a:spcBef>
              <a:spcAft>
                <a:spcPts val="0"/>
              </a:spcAft>
              <a:buClr>
                <a:schemeClr val="lt2"/>
              </a:buClr>
              <a:buSzPts val="1600"/>
              <a:buNone/>
              <a:defRPr>
                <a:solidFill>
                  <a:schemeClr val="lt2"/>
                </a:solidFill>
              </a:defRPr>
            </a:lvl4pPr>
            <a:lvl5pPr lvl="4" rtl="0">
              <a:spcBef>
                <a:spcPts val="0"/>
              </a:spcBef>
              <a:spcAft>
                <a:spcPts val="0"/>
              </a:spcAft>
              <a:buClr>
                <a:schemeClr val="lt2"/>
              </a:buClr>
              <a:buSzPts val="1600"/>
              <a:buNone/>
              <a:defRPr>
                <a:solidFill>
                  <a:schemeClr val="lt2"/>
                </a:solidFill>
              </a:defRPr>
            </a:lvl5pPr>
            <a:lvl6pPr lvl="5" rtl="0">
              <a:spcBef>
                <a:spcPts val="0"/>
              </a:spcBef>
              <a:spcAft>
                <a:spcPts val="0"/>
              </a:spcAft>
              <a:buClr>
                <a:schemeClr val="lt2"/>
              </a:buClr>
              <a:buSzPts val="1600"/>
              <a:buNone/>
              <a:defRPr>
                <a:solidFill>
                  <a:schemeClr val="lt2"/>
                </a:solidFill>
              </a:defRPr>
            </a:lvl6pPr>
            <a:lvl7pPr lvl="6" rtl="0">
              <a:spcBef>
                <a:spcPts val="0"/>
              </a:spcBef>
              <a:spcAft>
                <a:spcPts val="0"/>
              </a:spcAft>
              <a:buClr>
                <a:schemeClr val="lt2"/>
              </a:buClr>
              <a:buSzPts val="1600"/>
              <a:buNone/>
              <a:defRPr>
                <a:solidFill>
                  <a:schemeClr val="lt2"/>
                </a:solidFill>
              </a:defRPr>
            </a:lvl7pPr>
            <a:lvl8pPr lvl="7" rtl="0">
              <a:spcBef>
                <a:spcPts val="0"/>
              </a:spcBef>
              <a:spcAft>
                <a:spcPts val="0"/>
              </a:spcAft>
              <a:buClr>
                <a:schemeClr val="lt2"/>
              </a:buClr>
              <a:buSzPts val="1600"/>
              <a:buNone/>
              <a:defRPr>
                <a:solidFill>
                  <a:schemeClr val="lt2"/>
                </a:solidFill>
              </a:defRPr>
            </a:lvl8pPr>
            <a:lvl9pPr lvl="8" rtl="0">
              <a:spcBef>
                <a:spcPts val="0"/>
              </a:spcBef>
              <a:spcAft>
                <a:spcPts val="0"/>
              </a:spcAft>
              <a:buClr>
                <a:schemeClr val="lt2"/>
              </a:buClr>
              <a:buSzPts val="1600"/>
              <a:buNone/>
              <a:defRPr>
                <a:solidFill>
                  <a:schemeClr val="lt2"/>
                </a:solidFill>
              </a:defRPr>
            </a:lvl9pPr>
          </a:lstStyle>
          <a:p>
            <a:endParaRPr/>
          </a:p>
        </p:txBody>
      </p:sp>
      <p:sp>
        <p:nvSpPr>
          <p:cNvPr id="3700" name="Google Shape;3700;p30"/>
          <p:cNvSpPr txBox="1">
            <a:spLocks noGrp="1"/>
          </p:cNvSpPr>
          <p:nvPr>
            <p:ph type="subTitle" idx="6"/>
          </p:nvPr>
        </p:nvSpPr>
        <p:spPr>
          <a:xfrm>
            <a:off x="1568175" y="3575125"/>
            <a:ext cx="2362200" cy="942000"/>
          </a:xfrm>
          <a:prstGeom prst="rect">
            <a:avLst/>
          </a:prstGeom>
        </p:spPr>
        <p:txBody>
          <a:bodyPr spcFirstLastPara="1" wrap="square" lIns="91425" tIns="91425" rIns="91425" bIns="91425" anchor="t" anchorCtr="0">
            <a:noAutofit/>
          </a:bodyPr>
          <a:lstStyle>
            <a:lvl1pPr lvl="0" algn="r" rtl="0">
              <a:spcBef>
                <a:spcPts val="0"/>
              </a:spcBef>
              <a:spcAft>
                <a:spcPts val="0"/>
              </a:spcAft>
              <a:buSzPts val="1600"/>
              <a:buNone/>
              <a:defRPr sz="1600"/>
            </a:lvl1pPr>
            <a:lvl2pPr lvl="1" algn="ctr" rtl="0">
              <a:spcBef>
                <a:spcPts val="0"/>
              </a:spcBef>
              <a:spcAft>
                <a:spcPts val="0"/>
              </a:spcAft>
              <a:buSzPts val="1600"/>
              <a:buNone/>
              <a:defRPr/>
            </a:lvl2pPr>
            <a:lvl3pPr lvl="2" algn="ctr" rtl="0">
              <a:spcBef>
                <a:spcPts val="0"/>
              </a:spcBef>
              <a:spcAft>
                <a:spcPts val="0"/>
              </a:spcAft>
              <a:buSzPts val="1600"/>
              <a:buNone/>
              <a:defRPr/>
            </a:lvl3pPr>
            <a:lvl4pPr lvl="3" algn="ctr" rtl="0">
              <a:spcBef>
                <a:spcPts val="0"/>
              </a:spcBef>
              <a:spcAft>
                <a:spcPts val="0"/>
              </a:spcAft>
              <a:buSzPts val="1600"/>
              <a:buNone/>
              <a:defRPr/>
            </a:lvl4pPr>
            <a:lvl5pPr lvl="4" algn="ctr" rtl="0">
              <a:spcBef>
                <a:spcPts val="0"/>
              </a:spcBef>
              <a:spcAft>
                <a:spcPts val="0"/>
              </a:spcAft>
              <a:buSzPts val="1600"/>
              <a:buNone/>
              <a:defRPr/>
            </a:lvl5pPr>
            <a:lvl6pPr lvl="5" algn="ctr" rtl="0">
              <a:spcBef>
                <a:spcPts val="0"/>
              </a:spcBef>
              <a:spcAft>
                <a:spcPts val="0"/>
              </a:spcAft>
              <a:buSzPts val="1600"/>
              <a:buNone/>
              <a:defRPr/>
            </a:lvl6pPr>
            <a:lvl7pPr lvl="6" algn="ctr" rtl="0">
              <a:spcBef>
                <a:spcPts val="0"/>
              </a:spcBef>
              <a:spcAft>
                <a:spcPts val="0"/>
              </a:spcAft>
              <a:buSzPts val="1600"/>
              <a:buNone/>
              <a:defRPr/>
            </a:lvl7pPr>
            <a:lvl8pPr lvl="7" algn="ctr" rtl="0">
              <a:spcBef>
                <a:spcPts val="0"/>
              </a:spcBef>
              <a:spcAft>
                <a:spcPts val="0"/>
              </a:spcAft>
              <a:buSzPts val="1600"/>
              <a:buNone/>
              <a:defRPr/>
            </a:lvl8pPr>
            <a:lvl9pPr lvl="8" algn="ctr" rtl="0">
              <a:spcBef>
                <a:spcPts val="0"/>
              </a:spcBef>
              <a:spcAft>
                <a:spcPts val="0"/>
              </a:spcAft>
              <a:buSzPts val="1600"/>
              <a:buNone/>
              <a:defRPr/>
            </a:lvl9pPr>
          </a:lstStyle>
          <a:p>
            <a:endParaRPr/>
          </a:p>
        </p:txBody>
      </p:sp>
      <p:sp>
        <p:nvSpPr>
          <p:cNvPr id="3701" name="Google Shape;3701;p30"/>
          <p:cNvSpPr txBox="1">
            <a:spLocks noGrp="1"/>
          </p:cNvSpPr>
          <p:nvPr>
            <p:ph type="title"/>
          </p:nvPr>
        </p:nvSpPr>
        <p:spPr>
          <a:xfrm>
            <a:off x="713225" y="374904"/>
            <a:ext cx="7717500" cy="4845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sz="28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four columns 1">
  <p:cSld name="CUSTOM_1_1">
    <p:spTree>
      <p:nvGrpSpPr>
        <p:cNvPr id="1" name="Shape 3886"/>
        <p:cNvGrpSpPr/>
        <p:nvPr/>
      </p:nvGrpSpPr>
      <p:grpSpPr>
        <a:xfrm>
          <a:off x="0" y="0"/>
          <a:ext cx="0" cy="0"/>
          <a:chOff x="0" y="0"/>
          <a:chExt cx="0" cy="0"/>
        </a:xfrm>
      </p:grpSpPr>
      <p:sp>
        <p:nvSpPr>
          <p:cNvPr id="3887" name="Google Shape;3887;p32"/>
          <p:cNvSpPr txBox="1">
            <a:spLocks noGrp="1"/>
          </p:cNvSpPr>
          <p:nvPr>
            <p:ph type="subTitle" idx="1"/>
          </p:nvPr>
        </p:nvSpPr>
        <p:spPr>
          <a:xfrm>
            <a:off x="2094200" y="1415675"/>
            <a:ext cx="2189700" cy="3771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Clr>
                <a:schemeClr val="lt2"/>
              </a:buClr>
              <a:buSzPts val="1400"/>
              <a:buNone/>
              <a:defRPr sz="2200" b="1">
                <a:solidFill>
                  <a:schemeClr val="accent1"/>
                </a:solidFill>
                <a:latin typeface="Baloo 2"/>
                <a:ea typeface="Baloo 2"/>
                <a:cs typeface="Baloo 2"/>
                <a:sym typeface="Baloo 2"/>
              </a:defRPr>
            </a:lvl1pPr>
            <a:lvl2pPr lvl="1" rtl="0">
              <a:spcBef>
                <a:spcPts val="0"/>
              </a:spcBef>
              <a:spcAft>
                <a:spcPts val="0"/>
              </a:spcAft>
              <a:buClr>
                <a:schemeClr val="lt2"/>
              </a:buClr>
              <a:buSzPts val="1600"/>
              <a:buNone/>
              <a:defRPr>
                <a:solidFill>
                  <a:schemeClr val="lt2"/>
                </a:solidFill>
              </a:defRPr>
            </a:lvl2pPr>
            <a:lvl3pPr lvl="2" rtl="0">
              <a:spcBef>
                <a:spcPts val="0"/>
              </a:spcBef>
              <a:spcAft>
                <a:spcPts val="0"/>
              </a:spcAft>
              <a:buClr>
                <a:schemeClr val="lt2"/>
              </a:buClr>
              <a:buSzPts val="1600"/>
              <a:buNone/>
              <a:defRPr>
                <a:solidFill>
                  <a:schemeClr val="lt2"/>
                </a:solidFill>
              </a:defRPr>
            </a:lvl3pPr>
            <a:lvl4pPr lvl="3" rtl="0">
              <a:spcBef>
                <a:spcPts val="0"/>
              </a:spcBef>
              <a:spcAft>
                <a:spcPts val="0"/>
              </a:spcAft>
              <a:buClr>
                <a:schemeClr val="lt2"/>
              </a:buClr>
              <a:buSzPts val="1600"/>
              <a:buNone/>
              <a:defRPr>
                <a:solidFill>
                  <a:schemeClr val="lt2"/>
                </a:solidFill>
              </a:defRPr>
            </a:lvl4pPr>
            <a:lvl5pPr lvl="4" rtl="0">
              <a:spcBef>
                <a:spcPts val="0"/>
              </a:spcBef>
              <a:spcAft>
                <a:spcPts val="0"/>
              </a:spcAft>
              <a:buClr>
                <a:schemeClr val="lt2"/>
              </a:buClr>
              <a:buSzPts val="1600"/>
              <a:buNone/>
              <a:defRPr>
                <a:solidFill>
                  <a:schemeClr val="lt2"/>
                </a:solidFill>
              </a:defRPr>
            </a:lvl5pPr>
            <a:lvl6pPr lvl="5" rtl="0">
              <a:spcBef>
                <a:spcPts val="0"/>
              </a:spcBef>
              <a:spcAft>
                <a:spcPts val="0"/>
              </a:spcAft>
              <a:buClr>
                <a:schemeClr val="lt2"/>
              </a:buClr>
              <a:buSzPts val="1600"/>
              <a:buNone/>
              <a:defRPr>
                <a:solidFill>
                  <a:schemeClr val="lt2"/>
                </a:solidFill>
              </a:defRPr>
            </a:lvl6pPr>
            <a:lvl7pPr lvl="6" rtl="0">
              <a:spcBef>
                <a:spcPts val="0"/>
              </a:spcBef>
              <a:spcAft>
                <a:spcPts val="0"/>
              </a:spcAft>
              <a:buClr>
                <a:schemeClr val="lt2"/>
              </a:buClr>
              <a:buSzPts val="1600"/>
              <a:buNone/>
              <a:defRPr>
                <a:solidFill>
                  <a:schemeClr val="lt2"/>
                </a:solidFill>
              </a:defRPr>
            </a:lvl7pPr>
            <a:lvl8pPr lvl="7" rtl="0">
              <a:spcBef>
                <a:spcPts val="0"/>
              </a:spcBef>
              <a:spcAft>
                <a:spcPts val="0"/>
              </a:spcAft>
              <a:buClr>
                <a:schemeClr val="lt2"/>
              </a:buClr>
              <a:buSzPts val="1600"/>
              <a:buNone/>
              <a:defRPr>
                <a:solidFill>
                  <a:schemeClr val="lt2"/>
                </a:solidFill>
              </a:defRPr>
            </a:lvl8pPr>
            <a:lvl9pPr lvl="8" rtl="0">
              <a:spcBef>
                <a:spcPts val="0"/>
              </a:spcBef>
              <a:spcAft>
                <a:spcPts val="0"/>
              </a:spcAft>
              <a:buClr>
                <a:schemeClr val="lt2"/>
              </a:buClr>
              <a:buSzPts val="1600"/>
              <a:buNone/>
              <a:defRPr>
                <a:solidFill>
                  <a:schemeClr val="lt2"/>
                </a:solidFill>
              </a:defRPr>
            </a:lvl9pPr>
          </a:lstStyle>
          <a:p>
            <a:endParaRPr/>
          </a:p>
        </p:txBody>
      </p:sp>
      <p:sp>
        <p:nvSpPr>
          <p:cNvPr id="3888" name="Google Shape;3888;p32"/>
          <p:cNvSpPr txBox="1">
            <a:spLocks noGrp="1"/>
          </p:cNvSpPr>
          <p:nvPr>
            <p:ph type="subTitle" idx="2"/>
          </p:nvPr>
        </p:nvSpPr>
        <p:spPr>
          <a:xfrm>
            <a:off x="2094200" y="1654375"/>
            <a:ext cx="2189700" cy="546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600"/>
            </a:lvl1pPr>
            <a:lvl2pPr lvl="1" rtl="0">
              <a:lnSpc>
                <a:spcPct val="100000"/>
              </a:lnSpc>
              <a:spcBef>
                <a:spcPts val="0"/>
              </a:spcBef>
              <a:spcAft>
                <a:spcPts val="0"/>
              </a:spcAft>
              <a:buSzPts val="1600"/>
              <a:buNone/>
              <a:defRPr/>
            </a:lvl2pPr>
            <a:lvl3pPr lvl="2" rtl="0">
              <a:lnSpc>
                <a:spcPct val="100000"/>
              </a:lnSpc>
              <a:spcBef>
                <a:spcPts val="0"/>
              </a:spcBef>
              <a:spcAft>
                <a:spcPts val="0"/>
              </a:spcAft>
              <a:buSzPts val="1600"/>
              <a:buNone/>
              <a:defRPr/>
            </a:lvl3pPr>
            <a:lvl4pPr lvl="3" rtl="0">
              <a:lnSpc>
                <a:spcPct val="100000"/>
              </a:lnSpc>
              <a:spcBef>
                <a:spcPts val="0"/>
              </a:spcBef>
              <a:spcAft>
                <a:spcPts val="0"/>
              </a:spcAft>
              <a:buSzPts val="1600"/>
              <a:buNone/>
              <a:defRPr/>
            </a:lvl4pPr>
            <a:lvl5pPr lvl="4" rtl="0">
              <a:lnSpc>
                <a:spcPct val="100000"/>
              </a:lnSpc>
              <a:spcBef>
                <a:spcPts val="0"/>
              </a:spcBef>
              <a:spcAft>
                <a:spcPts val="0"/>
              </a:spcAft>
              <a:buSzPts val="1600"/>
              <a:buNone/>
              <a:defRPr/>
            </a:lvl5pPr>
            <a:lvl6pPr lvl="5" rtl="0">
              <a:lnSpc>
                <a:spcPct val="100000"/>
              </a:lnSpc>
              <a:spcBef>
                <a:spcPts val="0"/>
              </a:spcBef>
              <a:spcAft>
                <a:spcPts val="0"/>
              </a:spcAft>
              <a:buSzPts val="1600"/>
              <a:buNone/>
              <a:defRPr/>
            </a:lvl6pPr>
            <a:lvl7pPr lvl="6" rtl="0">
              <a:lnSpc>
                <a:spcPct val="100000"/>
              </a:lnSpc>
              <a:spcBef>
                <a:spcPts val="0"/>
              </a:spcBef>
              <a:spcAft>
                <a:spcPts val="0"/>
              </a:spcAft>
              <a:buSzPts val="1600"/>
              <a:buNone/>
              <a:defRPr/>
            </a:lvl7pPr>
            <a:lvl8pPr lvl="7" rtl="0">
              <a:lnSpc>
                <a:spcPct val="100000"/>
              </a:lnSpc>
              <a:spcBef>
                <a:spcPts val="0"/>
              </a:spcBef>
              <a:spcAft>
                <a:spcPts val="0"/>
              </a:spcAft>
              <a:buSzPts val="1600"/>
              <a:buNone/>
              <a:defRPr/>
            </a:lvl8pPr>
            <a:lvl9pPr lvl="8" rtl="0">
              <a:lnSpc>
                <a:spcPct val="100000"/>
              </a:lnSpc>
              <a:spcBef>
                <a:spcPts val="0"/>
              </a:spcBef>
              <a:spcAft>
                <a:spcPts val="0"/>
              </a:spcAft>
              <a:buSzPts val="1600"/>
              <a:buNone/>
              <a:defRPr/>
            </a:lvl9pPr>
          </a:lstStyle>
          <a:p>
            <a:endParaRPr/>
          </a:p>
        </p:txBody>
      </p:sp>
      <p:sp>
        <p:nvSpPr>
          <p:cNvPr id="3889" name="Google Shape;3889;p32"/>
          <p:cNvSpPr txBox="1">
            <a:spLocks noGrp="1"/>
          </p:cNvSpPr>
          <p:nvPr>
            <p:ph type="subTitle" idx="3"/>
          </p:nvPr>
        </p:nvSpPr>
        <p:spPr>
          <a:xfrm>
            <a:off x="5738150" y="1415675"/>
            <a:ext cx="2189700" cy="3771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Clr>
                <a:schemeClr val="lt2"/>
              </a:buClr>
              <a:buSzPts val="1400"/>
              <a:buNone/>
              <a:defRPr sz="2200" b="1">
                <a:solidFill>
                  <a:schemeClr val="accent1"/>
                </a:solidFill>
                <a:latin typeface="Baloo 2"/>
                <a:ea typeface="Baloo 2"/>
                <a:cs typeface="Baloo 2"/>
                <a:sym typeface="Baloo 2"/>
              </a:defRPr>
            </a:lvl1pPr>
            <a:lvl2pPr lvl="1" rtl="0">
              <a:spcBef>
                <a:spcPts val="0"/>
              </a:spcBef>
              <a:spcAft>
                <a:spcPts val="0"/>
              </a:spcAft>
              <a:buClr>
                <a:schemeClr val="lt2"/>
              </a:buClr>
              <a:buSzPts val="1600"/>
              <a:buNone/>
              <a:defRPr>
                <a:solidFill>
                  <a:schemeClr val="lt2"/>
                </a:solidFill>
              </a:defRPr>
            </a:lvl2pPr>
            <a:lvl3pPr lvl="2" rtl="0">
              <a:spcBef>
                <a:spcPts val="0"/>
              </a:spcBef>
              <a:spcAft>
                <a:spcPts val="0"/>
              </a:spcAft>
              <a:buClr>
                <a:schemeClr val="lt2"/>
              </a:buClr>
              <a:buSzPts val="1600"/>
              <a:buNone/>
              <a:defRPr>
                <a:solidFill>
                  <a:schemeClr val="lt2"/>
                </a:solidFill>
              </a:defRPr>
            </a:lvl3pPr>
            <a:lvl4pPr lvl="3" rtl="0">
              <a:spcBef>
                <a:spcPts val="0"/>
              </a:spcBef>
              <a:spcAft>
                <a:spcPts val="0"/>
              </a:spcAft>
              <a:buClr>
                <a:schemeClr val="lt2"/>
              </a:buClr>
              <a:buSzPts val="1600"/>
              <a:buNone/>
              <a:defRPr>
                <a:solidFill>
                  <a:schemeClr val="lt2"/>
                </a:solidFill>
              </a:defRPr>
            </a:lvl4pPr>
            <a:lvl5pPr lvl="4" rtl="0">
              <a:spcBef>
                <a:spcPts val="0"/>
              </a:spcBef>
              <a:spcAft>
                <a:spcPts val="0"/>
              </a:spcAft>
              <a:buClr>
                <a:schemeClr val="lt2"/>
              </a:buClr>
              <a:buSzPts val="1600"/>
              <a:buNone/>
              <a:defRPr>
                <a:solidFill>
                  <a:schemeClr val="lt2"/>
                </a:solidFill>
              </a:defRPr>
            </a:lvl5pPr>
            <a:lvl6pPr lvl="5" rtl="0">
              <a:spcBef>
                <a:spcPts val="0"/>
              </a:spcBef>
              <a:spcAft>
                <a:spcPts val="0"/>
              </a:spcAft>
              <a:buClr>
                <a:schemeClr val="lt2"/>
              </a:buClr>
              <a:buSzPts val="1600"/>
              <a:buNone/>
              <a:defRPr>
                <a:solidFill>
                  <a:schemeClr val="lt2"/>
                </a:solidFill>
              </a:defRPr>
            </a:lvl6pPr>
            <a:lvl7pPr lvl="6" rtl="0">
              <a:spcBef>
                <a:spcPts val="0"/>
              </a:spcBef>
              <a:spcAft>
                <a:spcPts val="0"/>
              </a:spcAft>
              <a:buClr>
                <a:schemeClr val="lt2"/>
              </a:buClr>
              <a:buSzPts val="1600"/>
              <a:buNone/>
              <a:defRPr>
                <a:solidFill>
                  <a:schemeClr val="lt2"/>
                </a:solidFill>
              </a:defRPr>
            </a:lvl7pPr>
            <a:lvl8pPr lvl="7" rtl="0">
              <a:spcBef>
                <a:spcPts val="0"/>
              </a:spcBef>
              <a:spcAft>
                <a:spcPts val="0"/>
              </a:spcAft>
              <a:buClr>
                <a:schemeClr val="lt2"/>
              </a:buClr>
              <a:buSzPts val="1600"/>
              <a:buNone/>
              <a:defRPr>
                <a:solidFill>
                  <a:schemeClr val="lt2"/>
                </a:solidFill>
              </a:defRPr>
            </a:lvl8pPr>
            <a:lvl9pPr lvl="8" rtl="0">
              <a:spcBef>
                <a:spcPts val="0"/>
              </a:spcBef>
              <a:spcAft>
                <a:spcPts val="0"/>
              </a:spcAft>
              <a:buClr>
                <a:schemeClr val="lt2"/>
              </a:buClr>
              <a:buSzPts val="1600"/>
              <a:buNone/>
              <a:defRPr>
                <a:solidFill>
                  <a:schemeClr val="lt2"/>
                </a:solidFill>
              </a:defRPr>
            </a:lvl9pPr>
          </a:lstStyle>
          <a:p>
            <a:endParaRPr/>
          </a:p>
        </p:txBody>
      </p:sp>
      <p:sp>
        <p:nvSpPr>
          <p:cNvPr id="3890" name="Google Shape;3890;p32"/>
          <p:cNvSpPr txBox="1">
            <a:spLocks noGrp="1"/>
          </p:cNvSpPr>
          <p:nvPr>
            <p:ph type="subTitle" idx="4"/>
          </p:nvPr>
        </p:nvSpPr>
        <p:spPr>
          <a:xfrm>
            <a:off x="5738150" y="1654384"/>
            <a:ext cx="2189700" cy="546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600"/>
            </a:lvl1pPr>
            <a:lvl2pPr lvl="1" rtl="0">
              <a:lnSpc>
                <a:spcPct val="100000"/>
              </a:lnSpc>
              <a:spcBef>
                <a:spcPts val="0"/>
              </a:spcBef>
              <a:spcAft>
                <a:spcPts val="0"/>
              </a:spcAft>
              <a:buSzPts val="1600"/>
              <a:buNone/>
              <a:defRPr/>
            </a:lvl2pPr>
            <a:lvl3pPr lvl="2" rtl="0">
              <a:lnSpc>
                <a:spcPct val="100000"/>
              </a:lnSpc>
              <a:spcBef>
                <a:spcPts val="0"/>
              </a:spcBef>
              <a:spcAft>
                <a:spcPts val="0"/>
              </a:spcAft>
              <a:buSzPts val="1600"/>
              <a:buNone/>
              <a:defRPr/>
            </a:lvl3pPr>
            <a:lvl4pPr lvl="3" rtl="0">
              <a:lnSpc>
                <a:spcPct val="100000"/>
              </a:lnSpc>
              <a:spcBef>
                <a:spcPts val="0"/>
              </a:spcBef>
              <a:spcAft>
                <a:spcPts val="0"/>
              </a:spcAft>
              <a:buSzPts val="1600"/>
              <a:buNone/>
              <a:defRPr/>
            </a:lvl4pPr>
            <a:lvl5pPr lvl="4" rtl="0">
              <a:lnSpc>
                <a:spcPct val="100000"/>
              </a:lnSpc>
              <a:spcBef>
                <a:spcPts val="0"/>
              </a:spcBef>
              <a:spcAft>
                <a:spcPts val="0"/>
              </a:spcAft>
              <a:buSzPts val="1600"/>
              <a:buNone/>
              <a:defRPr/>
            </a:lvl5pPr>
            <a:lvl6pPr lvl="5" rtl="0">
              <a:lnSpc>
                <a:spcPct val="100000"/>
              </a:lnSpc>
              <a:spcBef>
                <a:spcPts val="0"/>
              </a:spcBef>
              <a:spcAft>
                <a:spcPts val="0"/>
              </a:spcAft>
              <a:buSzPts val="1600"/>
              <a:buNone/>
              <a:defRPr/>
            </a:lvl6pPr>
            <a:lvl7pPr lvl="6" rtl="0">
              <a:lnSpc>
                <a:spcPct val="100000"/>
              </a:lnSpc>
              <a:spcBef>
                <a:spcPts val="0"/>
              </a:spcBef>
              <a:spcAft>
                <a:spcPts val="0"/>
              </a:spcAft>
              <a:buSzPts val="1600"/>
              <a:buNone/>
              <a:defRPr/>
            </a:lvl7pPr>
            <a:lvl8pPr lvl="7" rtl="0">
              <a:lnSpc>
                <a:spcPct val="100000"/>
              </a:lnSpc>
              <a:spcBef>
                <a:spcPts val="0"/>
              </a:spcBef>
              <a:spcAft>
                <a:spcPts val="0"/>
              </a:spcAft>
              <a:buSzPts val="1600"/>
              <a:buNone/>
              <a:defRPr/>
            </a:lvl8pPr>
            <a:lvl9pPr lvl="8" rtl="0">
              <a:lnSpc>
                <a:spcPct val="100000"/>
              </a:lnSpc>
              <a:spcBef>
                <a:spcPts val="0"/>
              </a:spcBef>
              <a:spcAft>
                <a:spcPts val="0"/>
              </a:spcAft>
              <a:buSzPts val="1600"/>
              <a:buNone/>
              <a:defRPr/>
            </a:lvl9pPr>
          </a:lstStyle>
          <a:p>
            <a:endParaRPr/>
          </a:p>
        </p:txBody>
      </p:sp>
      <p:sp>
        <p:nvSpPr>
          <p:cNvPr id="3891" name="Google Shape;3891;p32"/>
          <p:cNvSpPr txBox="1">
            <a:spLocks noGrp="1"/>
          </p:cNvSpPr>
          <p:nvPr>
            <p:ph type="subTitle" idx="5"/>
          </p:nvPr>
        </p:nvSpPr>
        <p:spPr>
          <a:xfrm>
            <a:off x="2094200" y="3067728"/>
            <a:ext cx="2189700" cy="3771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Clr>
                <a:schemeClr val="lt2"/>
              </a:buClr>
              <a:buSzPts val="1400"/>
              <a:buNone/>
              <a:defRPr sz="2200" b="1">
                <a:solidFill>
                  <a:schemeClr val="accent1"/>
                </a:solidFill>
                <a:latin typeface="Baloo 2"/>
                <a:ea typeface="Baloo 2"/>
                <a:cs typeface="Baloo 2"/>
                <a:sym typeface="Baloo 2"/>
              </a:defRPr>
            </a:lvl1pPr>
            <a:lvl2pPr lvl="1" rtl="0">
              <a:spcBef>
                <a:spcPts val="0"/>
              </a:spcBef>
              <a:spcAft>
                <a:spcPts val="0"/>
              </a:spcAft>
              <a:buClr>
                <a:schemeClr val="lt2"/>
              </a:buClr>
              <a:buSzPts val="1600"/>
              <a:buNone/>
              <a:defRPr>
                <a:solidFill>
                  <a:schemeClr val="lt2"/>
                </a:solidFill>
              </a:defRPr>
            </a:lvl2pPr>
            <a:lvl3pPr lvl="2" rtl="0">
              <a:spcBef>
                <a:spcPts val="0"/>
              </a:spcBef>
              <a:spcAft>
                <a:spcPts val="0"/>
              </a:spcAft>
              <a:buClr>
                <a:schemeClr val="lt2"/>
              </a:buClr>
              <a:buSzPts val="1600"/>
              <a:buNone/>
              <a:defRPr>
                <a:solidFill>
                  <a:schemeClr val="lt2"/>
                </a:solidFill>
              </a:defRPr>
            </a:lvl3pPr>
            <a:lvl4pPr lvl="3" rtl="0">
              <a:spcBef>
                <a:spcPts val="0"/>
              </a:spcBef>
              <a:spcAft>
                <a:spcPts val="0"/>
              </a:spcAft>
              <a:buClr>
                <a:schemeClr val="lt2"/>
              </a:buClr>
              <a:buSzPts val="1600"/>
              <a:buNone/>
              <a:defRPr>
                <a:solidFill>
                  <a:schemeClr val="lt2"/>
                </a:solidFill>
              </a:defRPr>
            </a:lvl4pPr>
            <a:lvl5pPr lvl="4" rtl="0">
              <a:spcBef>
                <a:spcPts val="0"/>
              </a:spcBef>
              <a:spcAft>
                <a:spcPts val="0"/>
              </a:spcAft>
              <a:buClr>
                <a:schemeClr val="lt2"/>
              </a:buClr>
              <a:buSzPts val="1600"/>
              <a:buNone/>
              <a:defRPr>
                <a:solidFill>
                  <a:schemeClr val="lt2"/>
                </a:solidFill>
              </a:defRPr>
            </a:lvl5pPr>
            <a:lvl6pPr lvl="5" rtl="0">
              <a:spcBef>
                <a:spcPts val="0"/>
              </a:spcBef>
              <a:spcAft>
                <a:spcPts val="0"/>
              </a:spcAft>
              <a:buClr>
                <a:schemeClr val="lt2"/>
              </a:buClr>
              <a:buSzPts val="1600"/>
              <a:buNone/>
              <a:defRPr>
                <a:solidFill>
                  <a:schemeClr val="lt2"/>
                </a:solidFill>
              </a:defRPr>
            </a:lvl6pPr>
            <a:lvl7pPr lvl="6" rtl="0">
              <a:spcBef>
                <a:spcPts val="0"/>
              </a:spcBef>
              <a:spcAft>
                <a:spcPts val="0"/>
              </a:spcAft>
              <a:buClr>
                <a:schemeClr val="lt2"/>
              </a:buClr>
              <a:buSzPts val="1600"/>
              <a:buNone/>
              <a:defRPr>
                <a:solidFill>
                  <a:schemeClr val="lt2"/>
                </a:solidFill>
              </a:defRPr>
            </a:lvl7pPr>
            <a:lvl8pPr lvl="7" rtl="0">
              <a:spcBef>
                <a:spcPts val="0"/>
              </a:spcBef>
              <a:spcAft>
                <a:spcPts val="0"/>
              </a:spcAft>
              <a:buClr>
                <a:schemeClr val="lt2"/>
              </a:buClr>
              <a:buSzPts val="1600"/>
              <a:buNone/>
              <a:defRPr>
                <a:solidFill>
                  <a:schemeClr val="lt2"/>
                </a:solidFill>
              </a:defRPr>
            </a:lvl8pPr>
            <a:lvl9pPr lvl="8" rtl="0">
              <a:spcBef>
                <a:spcPts val="0"/>
              </a:spcBef>
              <a:spcAft>
                <a:spcPts val="0"/>
              </a:spcAft>
              <a:buClr>
                <a:schemeClr val="lt2"/>
              </a:buClr>
              <a:buSzPts val="1600"/>
              <a:buNone/>
              <a:defRPr>
                <a:solidFill>
                  <a:schemeClr val="lt2"/>
                </a:solidFill>
              </a:defRPr>
            </a:lvl9pPr>
          </a:lstStyle>
          <a:p>
            <a:endParaRPr/>
          </a:p>
        </p:txBody>
      </p:sp>
      <p:sp>
        <p:nvSpPr>
          <p:cNvPr id="3892" name="Google Shape;3892;p32"/>
          <p:cNvSpPr txBox="1">
            <a:spLocks noGrp="1"/>
          </p:cNvSpPr>
          <p:nvPr>
            <p:ph type="subTitle" idx="6"/>
          </p:nvPr>
        </p:nvSpPr>
        <p:spPr>
          <a:xfrm>
            <a:off x="2094200" y="3303975"/>
            <a:ext cx="2189700" cy="559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600"/>
            </a:lvl1pPr>
            <a:lvl2pPr lvl="1" rtl="0">
              <a:lnSpc>
                <a:spcPct val="100000"/>
              </a:lnSpc>
              <a:spcBef>
                <a:spcPts val="0"/>
              </a:spcBef>
              <a:spcAft>
                <a:spcPts val="0"/>
              </a:spcAft>
              <a:buSzPts val="1600"/>
              <a:buNone/>
              <a:defRPr/>
            </a:lvl2pPr>
            <a:lvl3pPr lvl="2" rtl="0">
              <a:lnSpc>
                <a:spcPct val="100000"/>
              </a:lnSpc>
              <a:spcBef>
                <a:spcPts val="0"/>
              </a:spcBef>
              <a:spcAft>
                <a:spcPts val="0"/>
              </a:spcAft>
              <a:buSzPts val="1600"/>
              <a:buNone/>
              <a:defRPr/>
            </a:lvl3pPr>
            <a:lvl4pPr lvl="3" rtl="0">
              <a:lnSpc>
                <a:spcPct val="100000"/>
              </a:lnSpc>
              <a:spcBef>
                <a:spcPts val="0"/>
              </a:spcBef>
              <a:spcAft>
                <a:spcPts val="0"/>
              </a:spcAft>
              <a:buSzPts val="1600"/>
              <a:buNone/>
              <a:defRPr/>
            </a:lvl4pPr>
            <a:lvl5pPr lvl="4" rtl="0">
              <a:lnSpc>
                <a:spcPct val="100000"/>
              </a:lnSpc>
              <a:spcBef>
                <a:spcPts val="0"/>
              </a:spcBef>
              <a:spcAft>
                <a:spcPts val="0"/>
              </a:spcAft>
              <a:buSzPts val="1600"/>
              <a:buNone/>
              <a:defRPr/>
            </a:lvl5pPr>
            <a:lvl6pPr lvl="5" rtl="0">
              <a:lnSpc>
                <a:spcPct val="100000"/>
              </a:lnSpc>
              <a:spcBef>
                <a:spcPts val="0"/>
              </a:spcBef>
              <a:spcAft>
                <a:spcPts val="0"/>
              </a:spcAft>
              <a:buSzPts val="1600"/>
              <a:buNone/>
              <a:defRPr/>
            </a:lvl6pPr>
            <a:lvl7pPr lvl="6" rtl="0">
              <a:lnSpc>
                <a:spcPct val="100000"/>
              </a:lnSpc>
              <a:spcBef>
                <a:spcPts val="0"/>
              </a:spcBef>
              <a:spcAft>
                <a:spcPts val="0"/>
              </a:spcAft>
              <a:buSzPts val="1600"/>
              <a:buNone/>
              <a:defRPr/>
            </a:lvl7pPr>
            <a:lvl8pPr lvl="7" rtl="0">
              <a:lnSpc>
                <a:spcPct val="100000"/>
              </a:lnSpc>
              <a:spcBef>
                <a:spcPts val="0"/>
              </a:spcBef>
              <a:spcAft>
                <a:spcPts val="0"/>
              </a:spcAft>
              <a:buSzPts val="1600"/>
              <a:buNone/>
              <a:defRPr/>
            </a:lvl8pPr>
            <a:lvl9pPr lvl="8" rtl="0">
              <a:lnSpc>
                <a:spcPct val="100000"/>
              </a:lnSpc>
              <a:spcBef>
                <a:spcPts val="0"/>
              </a:spcBef>
              <a:spcAft>
                <a:spcPts val="0"/>
              </a:spcAft>
              <a:buSzPts val="1600"/>
              <a:buNone/>
              <a:defRPr/>
            </a:lvl9pPr>
          </a:lstStyle>
          <a:p>
            <a:endParaRPr/>
          </a:p>
        </p:txBody>
      </p:sp>
      <p:sp>
        <p:nvSpPr>
          <p:cNvPr id="3893" name="Google Shape;3893;p32"/>
          <p:cNvSpPr txBox="1">
            <a:spLocks noGrp="1"/>
          </p:cNvSpPr>
          <p:nvPr>
            <p:ph type="subTitle" idx="7"/>
          </p:nvPr>
        </p:nvSpPr>
        <p:spPr>
          <a:xfrm>
            <a:off x="5738151" y="3067728"/>
            <a:ext cx="2189700" cy="3771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Clr>
                <a:schemeClr val="lt2"/>
              </a:buClr>
              <a:buSzPts val="1400"/>
              <a:buNone/>
              <a:defRPr sz="2200" b="1">
                <a:solidFill>
                  <a:schemeClr val="accent1"/>
                </a:solidFill>
                <a:latin typeface="Baloo 2"/>
                <a:ea typeface="Baloo 2"/>
                <a:cs typeface="Baloo 2"/>
                <a:sym typeface="Baloo 2"/>
              </a:defRPr>
            </a:lvl1pPr>
            <a:lvl2pPr lvl="1" rtl="0">
              <a:spcBef>
                <a:spcPts val="0"/>
              </a:spcBef>
              <a:spcAft>
                <a:spcPts val="0"/>
              </a:spcAft>
              <a:buClr>
                <a:schemeClr val="lt2"/>
              </a:buClr>
              <a:buSzPts val="1600"/>
              <a:buNone/>
              <a:defRPr>
                <a:solidFill>
                  <a:schemeClr val="lt2"/>
                </a:solidFill>
              </a:defRPr>
            </a:lvl2pPr>
            <a:lvl3pPr lvl="2" rtl="0">
              <a:spcBef>
                <a:spcPts val="0"/>
              </a:spcBef>
              <a:spcAft>
                <a:spcPts val="0"/>
              </a:spcAft>
              <a:buClr>
                <a:schemeClr val="lt2"/>
              </a:buClr>
              <a:buSzPts val="1600"/>
              <a:buNone/>
              <a:defRPr>
                <a:solidFill>
                  <a:schemeClr val="lt2"/>
                </a:solidFill>
              </a:defRPr>
            </a:lvl3pPr>
            <a:lvl4pPr lvl="3" rtl="0">
              <a:spcBef>
                <a:spcPts val="0"/>
              </a:spcBef>
              <a:spcAft>
                <a:spcPts val="0"/>
              </a:spcAft>
              <a:buClr>
                <a:schemeClr val="lt2"/>
              </a:buClr>
              <a:buSzPts val="1600"/>
              <a:buNone/>
              <a:defRPr>
                <a:solidFill>
                  <a:schemeClr val="lt2"/>
                </a:solidFill>
              </a:defRPr>
            </a:lvl4pPr>
            <a:lvl5pPr lvl="4" rtl="0">
              <a:spcBef>
                <a:spcPts val="0"/>
              </a:spcBef>
              <a:spcAft>
                <a:spcPts val="0"/>
              </a:spcAft>
              <a:buClr>
                <a:schemeClr val="lt2"/>
              </a:buClr>
              <a:buSzPts val="1600"/>
              <a:buNone/>
              <a:defRPr>
                <a:solidFill>
                  <a:schemeClr val="lt2"/>
                </a:solidFill>
              </a:defRPr>
            </a:lvl5pPr>
            <a:lvl6pPr lvl="5" rtl="0">
              <a:spcBef>
                <a:spcPts val="0"/>
              </a:spcBef>
              <a:spcAft>
                <a:spcPts val="0"/>
              </a:spcAft>
              <a:buClr>
                <a:schemeClr val="lt2"/>
              </a:buClr>
              <a:buSzPts val="1600"/>
              <a:buNone/>
              <a:defRPr>
                <a:solidFill>
                  <a:schemeClr val="lt2"/>
                </a:solidFill>
              </a:defRPr>
            </a:lvl6pPr>
            <a:lvl7pPr lvl="6" rtl="0">
              <a:spcBef>
                <a:spcPts val="0"/>
              </a:spcBef>
              <a:spcAft>
                <a:spcPts val="0"/>
              </a:spcAft>
              <a:buClr>
                <a:schemeClr val="lt2"/>
              </a:buClr>
              <a:buSzPts val="1600"/>
              <a:buNone/>
              <a:defRPr>
                <a:solidFill>
                  <a:schemeClr val="lt2"/>
                </a:solidFill>
              </a:defRPr>
            </a:lvl7pPr>
            <a:lvl8pPr lvl="7" rtl="0">
              <a:spcBef>
                <a:spcPts val="0"/>
              </a:spcBef>
              <a:spcAft>
                <a:spcPts val="0"/>
              </a:spcAft>
              <a:buClr>
                <a:schemeClr val="lt2"/>
              </a:buClr>
              <a:buSzPts val="1600"/>
              <a:buNone/>
              <a:defRPr>
                <a:solidFill>
                  <a:schemeClr val="lt2"/>
                </a:solidFill>
              </a:defRPr>
            </a:lvl8pPr>
            <a:lvl9pPr lvl="8" rtl="0">
              <a:spcBef>
                <a:spcPts val="0"/>
              </a:spcBef>
              <a:spcAft>
                <a:spcPts val="0"/>
              </a:spcAft>
              <a:buClr>
                <a:schemeClr val="lt2"/>
              </a:buClr>
              <a:buSzPts val="1600"/>
              <a:buNone/>
              <a:defRPr>
                <a:solidFill>
                  <a:schemeClr val="lt2"/>
                </a:solidFill>
              </a:defRPr>
            </a:lvl9pPr>
          </a:lstStyle>
          <a:p>
            <a:endParaRPr/>
          </a:p>
        </p:txBody>
      </p:sp>
      <p:sp>
        <p:nvSpPr>
          <p:cNvPr id="3894" name="Google Shape;3894;p32"/>
          <p:cNvSpPr txBox="1">
            <a:spLocks noGrp="1"/>
          </p:cNvSpPr>
          <p:nvPr>
            <p:ph type="subTitle" idx="8"/>
          </p:nvPr>
        </p:nvSpPr>
        <p:spPr>
          <a:xfrm>
            <a:off x="5738150" y="3303975"/>
            <a:ext cx="2189700" cy="559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600"/>
            </a:lvl1pPr>
            <a:lvl2pPr lvl="1" rtl="0">
              <a:lnSpc>
                <a:spcPct val="100000"/>
              </a:lnSpc>
              <a:spcBef>
                <a:spcPts val="0"/>
              </a:spcBef>
              <a:spcAft>
                <a:spcPts val="0"/>
              </a:spcAft>
              <a:buSzPts val="1600"/>
              <a:buNone/>
              <a:defRPr/>
            </a:lvl2pPr>
            <a:lvl3pPr lvl="2" rtl="0">
              <a:lnSpc>
                <a:spcPct val="100000"/>
              </a:lnSpc>
              <a:spcBef>
                <a:spcPts val="0"/>
              </a:spcBef>
              <a:spcAft>
                <a:spcPts val="0"/>
              </a:spcAft>
              <a:buSzPts val="1600"/>
              <a:buNone/>
              <a:defRPr/>
            </a:lvl3pPr>
            <a:lvl4pPr lvl="3" rtl="0">
              <a:lnSpc>
                <a:spcPct val="100000"/>
              </a:lnSpc>
              <a:spcBef>
                <a:spcPts val="0"/>
              </a:spcBef>
              <a:spcAft>
                <a:spcPts val="0"/>
              </a:spcAft>
              <a:buSzPts val="1600"/>
              <a:buNone/>
              <a:defRPr/>
            </a:lvl4pPr>
            <a:lvl5pPr lvl="4" rtl="0">
              <a:lnSpc>
                <a:spcPct val="100000"/>
              </a:lnSpc>
              <a:spcBef>
                <a:spcPts val="0"/>
              </a:spcBef>
              <a:spcAft>
                <a:spcPts val="0"/>
              </a:spcAft>
              <a:buSzPts val="1600"/>
              <a:buNone/>
              <a:defRPr/>
            </a:lvl5pPr>
            <a:lvl6pPr lvl="5" rtl="0">
              <a:lnSpc>
                <a:spcPct val="100000"/>
              </a:lnSpc>
              <a:spcBef>
                <a:spcPts val="0"/>
              </a:spcBef>
              <a:spcAft>
                <a:spcPts val="0"/>
              </a:spcAft>
              <a:buSzPts val="1600"/>
              <a:buNone/>
              <a:defRPr/>
            </a:lvl6pPr>
            <a:lvl7pPr lvl="6" rtl="0">
              <a:lnSpc>
                <a:spcPct val="100000"/>
              </a:lnSpc>
              <a:spcBef>
                <a:spcPts val="0"/>
              </a:spcBef>
              <a:spcAft>
                <a:spcPts val="0"/>
              </a:spcAft>
              <a:buSzPts val="1600"/>
              <a:buNone/>
              <a:defRPr/>
            </a:lvl7pPr>
            <a:lvl8pPr lvl="7" rtl="0">
              <a:lnSpc>
                <a:spcPct val="100000"/>
              </a:lnSpc>
              <a:spcBef>
                <a:spcPts val="0"/>
              </a:spcBef>
              <a:spcAft>
                <a:spcPts val="0"/>
              </a:spcAft>
              <a:buSzPts val="1600"/>
              <a:buNone/>
              <a:defRPr/>
            </a:lvl8pPr>
            <a:lvl9pPr lvl="8" rtl="0">
              <a:lnSpc>
                <a:spcPct val="100000"/>
              </a:lnSpc>
              <a:spcBef>
                <a:spcPts val="0"/>
              </a:spcBef>
              <a:spcAft>
                <a:spcPts val="0"/>
              </a:spcAft>
              <a:buSzPts val="1600"/>
              <a:buNone/>
              <a:defRPr/>
            </a:lvl9pPr>
          </a:lstStyle>
          <a:p>
            <a:endParaRPr/>
          </a:p>
        </p:txBody>
      </p:sp>
      <p:grpSp>
        <p:nvGrpSpPr>
          <p:cNvPr id="3895" name="Google Shape;3895;p32"/>
          <p:cNvGrpSpPr/>
          <p:nvPr/>
        </p:nvGrpSpPr>
        <p:grpSpPr>
          <a:xfrm>
            <a:off x="251362" y="-52"/>
            <a:ext cx="685799" cy="1326368"/>
            <a:chOff x="5496850" y="2285225"/>
            <a:chExt cx="506050" cy="978725"/>
          </a:xfrm>
        </p:grpSpPr>
        <p:sp>
          <p:nvSpPr>
            <p:cNvPr id="3896" name="Google Shape;3896;p32"/>
            <p:cNvSpPr/>
            <p:nvPr/>
          </p:nvSpPr>
          <p:spPr>
            <a:xfrm>
              <a:off x="5742425" y="2285225"/>
              <a:ext cx="14900" cy="824825"/>
            </a:xfrm>
            <a:custGeom>
              <a:avLst/>
              <a:gdLst/>
              <a:ahLst/>
              <a:cxnLst/>
              <a:rect l="l" t="t" r="r" b="b"/>
              <a:pathLst>
                <a:path w="596" h="32993" extrusionOk="0">
                  <a:moveTo>
                    <a:pt x="1" y="1"/>
                  </a:moveTo>
                  <a:lnTo>
                    <a:pt x="596" y="1"/>
                  </a:lnTo>
                  <a:lnTo>
                    <a:pt x="596" y="32993"/>
                  </a:lnTo>
                  <a:lnTo>
                    <a:pt x="1" y="32993"/>
                  </a:ln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7" name="Google Shape;3897;p32"/>
            <p:cNvSpPr/>
            <p:nvPr/>
          </p:nvSpPr>
          <p:spPr>
            <a:xfrm>
              <a:off x="5749875" y="2521875"/>
              <a:ext cx="253025" cy="506025"/>
            </a:xfrm>
            <a:custGeom>
              <a:avLst/>
              <a:gdLst/>
              <a:ahLst/>
              <a:cxnLst/>
              <a:rect l="l" t="t" r="r" b="b"/>
              <a:pathLst>
                <a:path w="10121" h="20241" extrusionOk="0">
                  <a:moveTo>
                    <a:pt x="10121" y="10121"/>
                  </a:moveTo>
                  <a:cubicBezTo>
                    <a:pt x="10121" y="15716"/>
                    <a:pt x="5596" y="20241"/>
                    <a:pt x="0" y="20241"/>
                  </a:cubicBezTo>
                  <a:lnTo>
                    <a:pt x="0" y="0"/>
                  </a:lnTo>
                  <a:cubicBezTo>
                    <a:pt x="5596" y="0"/>
                    <a:pt x="10121" y="4537"/>
                    <a:pt x="10121" y="10121"/>
                  </a:cubicBez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8" name="Google Shape;3898;p32"/>
            <p:cNvSpPr/>
            <p:nvPr/>
          </p:nvSpPr>
          <p:spPr>
            <a:xfrm>
              <a:off x="5496850" y="2521875"/>
              <a:ext cx="253050" cy="506025"/>
            </a:xfrm>
            <a:custGeom>
              <a:avLst/>
              <a:gdLst/>
              <a:ahLst/>
              <a:cxnLst/>
              <a:rect l="l" t="t" r="r" b="b"/>
              <a:pathLst>
                <a:path w="10122" h="20241" extrusionOk="0">
                  <a:moveTo>
                    <a:pt x="10121" y="0"/>
                  </a:moveTo>
                  <a:lnTo>
                    <a:pt x="10121" y="20241"/>
                  </a:lnTo>
                  <a:cubicBezTo>
                    <a:pt x="4525" y="20241"/>
                    <a:pt x="1" y="15716"/>
                    <a:pt x="1" y="10121"/>
                  </a:cubicBezTo>
                  <a:cubicBezTo>
                    <a:pt x="1" y="4537"/>
                    <a:pt x="4537" y="0"/>
                    <a:pt x="10121" y="0"/>
                  </a:cubicBez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9" name="Google Shape;3899;p32"/>
            <p:cNvSpPr/>
            <p:nvPr/>
          </p:nvSpPr>
          <p:spPr>
            <a:xfrm>
              <a:off x="5749875" y="2521875"/>
              <a:ext cx="183975" cy="506025"/>
            </a:xfrm>
            <a:custGeom>
              <a:avLst/>
              <a:gdLst/>
              <a:ahLst/>
              <a:cxnLst/>
              <a:rect l="l" t="t" r="r" b="b"/>
              <a:pathLst>
                <a:path w="7359" h="20241" extrusionOk="0">
                  <a:moveTo>
                    <a:pt x="7358" y="10121"/>
                  </a:moveTo>
                  <a:cubicBezTo>
                    <a:pt x="7358" y="15716"/>
                    <a:pt x="4060" y="20241"/>
                    <a:pt x="0" y="20241"/>
                  </a:cubicBezTo>
                  <a:lnTo>
                    <a:pt x="0" y="0"/>
                  </a:lnTo>
                  <a:cubicBezTo>
                    <a:pt x="4060" y="0"/>
                    <a:pt x="7358" y="4537"/>
                    <a:pt x="7358" y="10121"/>
                  </a:cubicBez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0" name="Google Shape;3900;p32"/>
            <p:cNvSpPr/>
            <p:nvPr/>
          </p:nvSpPr>
          <p:spPr>
            <a:xfrm>
              <a:off x="5566500" y="2521875"/>
              <a:ext cx="183400" cy="506025"/>
            </a:xfrm>
            <a:custGeom>
              <a:avLst/>
              <a:gdLst/>
              <a:ahLst/>
              <a:cxnLst/>
              <a:rect l="l" t="t" r="r" b="b"/>
              <a:pathLst>
                <a:path w="7336" h="20241" extrusionOk="0">
                  <a:moveTo>
                    <a:pt x="7335" y="0"/>
                  </a:moveTo>
                  <a:lnTo>
                    <a:pt x="7335" y="20241"/>
                  </a:lnTo>
                  <a:cubicBezTo>
                    <a:pt x="3275" y="20241"/>
                    <a:pt x="1" y="15716"/>
                    <a:pt x="1" y="10121"/>
                  </a:cubicBezTo>
                  <a:cubicBezTo>
                    <a:pt x="1" y="4537"/>
                    <a:pt x="3287" y="0"/>
                    <a:pt x="7335" y="0"/>
                  </a:cubicBez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1" name="Google Shape;3901;p32"/>
            <p:cNvSpPr/>
            <p:nvPr/>
          </p:nvSpPr>
          <p:spPr>
            <a:xfrm>
              <a:off x="5749875" y="2521875"/>
              <a:ext cx="93175" cy="506025"/>
            </a:xfrm>
            <a:custGeom>
              <a:avLst/>
              <a:gdLst/>
              <a:ahLst/>
              <a:cxnLst/>
              <a:rect l="l" t="t" r="r" b="b"/>
              <a:pathLst>
                <a:path w="3727" h="20241" extrusionOk="0">
                  <a:moveTo>
                    <a:pt x="3727" y="10121"/>
                  </a:moveTo>
                  <a:cubicBezTo>
                    <a:pt x="3727" y="15716"/>
                    <a:pt x="2060" y="20241"/>
                    <a:pt x="0" y="20241"/>
                  </a:cubicBezTo>
                  <a:lnTo>
                    <a:pt x="0" y="0"/>
                  </a:lnTo>
                  <a:cubicBezTo>
                    <a:pt x="2060" y="0"/>
                    <a:pt x="3727" y="4537"/>
                    <a:pt x="3727" y="10121"/>
                  </a:cubicBez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2" name="Google Shape;3902;p32"/>
            <p:cNvSpPr/>
            <p:nvPr/>
          </p:nvSpPr>
          <p:spPr>
            <a:xfrm>
              <a:off x="5656700" y="2521875"/>
              <a:ext cx="93200" cy="506025"/>
            </a:xfrm>
            <a:custGeom>
              <a:avLst/>
              <a:gdLst/>
              <a:ahLst/>
              <a:cxnLst/>
              <a:rect l="l" t="t" r="r" b="b"/>
              <a:pathLst>
                <a:path w="3728" h="20241" extrusionOk="0">
                  <a:moveTo>
                    <a:pt x="3727" y="0"/>
                  </a:moveTo>
                  <a:lnTo>
                    <a:pt x="3727" y="20241"/>
                  </a:lnTo>
                  <a:cubicBezTo>
                    <a:pt x="1679" y="20241"/>
                    <a:pt x="1" y="15716"/>
                    <a:pt x="1" y="10121"/>
                  </a:cubicBezTo>
                  <a:cubicBezTo>
                    <a:pt x="1" y="4537"/>
                    <a:pt x="1679" y="0"/>
                    <a:pt x="3727" y="0"/>
                  </a:cubicBez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3" name="Google Shape;3903;p32"/>
            <p:cNvSpPr/>
            <p:nvPr/>
          </p:nvSpPr>
          <p:spPr>
            <a:xfrm>
              <a:off x="5634075" y="2486450"/>
              <a:ext cx="231600" cy="63125"/>
            </a:xfrm>
            <a:custGeom>
              <a:avLst/>
              <a:gdLst/>
              <a:ahLst/>
              <a:cxnLst/>
              <a:rect l="l" t="t" r="r" b="b"/>
              <a:pathLst>
                <a:path w="9264" h="2525" extrusionOk="0">
                  <a:moveTo>
                    <a:pt x="1" y="2525"/>
                  </a:moveTo>
                  <a:lnTo>
                    <a:pt x="1" y="1131"/>
                  </a:lnTo>
                  <a:cubicBezTo>
                    <a:pt x="1" y="500"/>
                    <a:pt x="513" y="0"/>
                    <a:pt x="1132" y="0"/>
                  </a:cubicBezTo>
                  <a:lnTo>
                    <a:pt x="8133" y="0"/>
                  </a:lnTo>
                  <a:cubicBezTo>
                    <a:pt x="8752" y="0"/>
                    <a:pt x="9264" y="500"/>
                    <a:pt x="9264" y="1131"/>
                  </a:cubicBezTo>
                  <a:lnTo>
                    <a:pt x="9264" y="2525"/>
                  </a:lnTo>
                  <a:close/>
                </a:path>
              </a:pathLst>
            </a:custGeom>
            <a:solidFill>
              <a:schemeClr val="accent3"/>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4" name="Google Shape;3904;p32"/>
            <p:cNvSpPr/>
            <p:nvPr/>
          </p:nvSpPr>
          <p:spPr>
            <a:xfrm>
              <a:off x="5634075" y="2999600"/>
              <a:ext cx="231600" cy="63125"/>
            </a:xfrm>
            <a:custGeom>
              <a:avLst/>
              <a:gdLst/>
              <a:ahLst/>
              <a:cxnLst/>
              <a:rect l="l" t="t" r="r" b="b"/>
              <a:pathLst>
                <a:path w="9264" h="2525" extrusionOk="0">
                  <a:moveTo>
                    <a:pt x="9264" y="1"/>
                  </a:moveTo>
                  <a:lnTo>
                    <a:pt x="9264" y="1394"/>
                  </a:lnTo>
                  <a:cubicBezTo>
                    <a:pt x="9264" y="2025"/>
                    <a:pt x="8752" y="2525"/>
                    <a:pt x="8133" y="2525"/>
                  </a:cubicBezTo>
                  <a:lnTo>
                    <a:pt x="1132" y="2525"/>
                  </a:lnTo>
                  <a:cubicBezTo>
                    <a:pt x="513" y="2525"/>
                    <a:pt x="1" y="2025"/>
                    <a:pt x="1" y="1394"/>
                  </a:cubicBezTo>
                  <a:lnTo>
                    <a:pt x="1" y="1"/>
                  </a:lnTo>
                  <a:close/>
                </a:path>
              </a:pathLst>
            </a:custGeom>
            <a:solidFill>
              <a:schemeClr val="accent3"/>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5" name="Google Shape;3905;p32"/>
            <p:cNvSpPr/>
            <p:nvPr/>
          </p:nvSpPr>
          <p:spPr>
            <a:xfrm>
              <a:off x="5706700" y="3096650"/>
              <a:ext cx="109575" cy="167300"/>
            </a:xfrm>
            <a:custGeom>
              <a:avLst/>
              <a:gdLst/>
              <a:ahLst/>
              <a:cxnLst/>
              <a:rect l="l" t="t" r="r" b="b"/>
              <a:pathLst>
                <a:path w="4383" h="6692" extrusionOk="0">
                  <a:moveTo>
                    <a:pt x="1168" y="6691"/>
                  </a:moveTo>
                  <a:lnTo>
                    <a:pt x="4382" y="6691"/>
                  </a:lnTo>
                  <a:cubicBezTo>
                    <a:pt x="3573" y="4489"/>
                    <a:pt x="3215" y="2203"/>
                    <a:pt x="3335" y="0"/>
                  </a:cubicBezTo>
                  <a:lnTo>
                    <a:pt x="120" y="0"/>
                  </a:lnTo>
                  <a:cubicBezTo>
                    <a:pt x="1" y="2203"/>
                    <a:pt x="358" y="4489"/>
                    <a:pt x="1168" y="6691"/>
                  </a:cubicBezTo>
                  <a:close/>
                </a:path>
              </a:pathLst>
            </a:custGeom>
            <a:solidFill>
              <a:schemeClr val="accent3"/>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06" name="Google Shape;3906;p32"/>
          <p:cNvGrpSpPr/>
          <p:nvPr/>
        </p:nvGrpSpPr>
        <p:grpSpPr>
          <a:xfrm>
            <a:off x="8120402" y="-81"/>
            <a:ext cx="907398" cy="2318627"/>
            <a:chOff x="5496850" y="1970795"/>
            <a:chExt cx="506050" cy="1293155"/>
          </a:xfrm>
        </p:grpSpPr>
        <p:sp>
          <p:nvSpPr>
            <p:cNvPr id="3907" name="Google Shape;3907;p32"/>
            <p:cNvSpPr/>
            <p:nvPr/>
          </p:nvSpPr>
          <p:spPr>
            <a:xfrm>
              <a:off x="5742429" y="1970795"/>
              <a:ext cx="14899" cy="1139248"/>
            </a:xfrm>
            <a:custGeom>
              <a:avLst/>
              <a:gdLst/>
              <a:ahLst/>
              <a:cxnLst/>
              <a:rect l="l" t="t" r="r" b="b"/>
              <a:pathLst>
                <a:path w="596" h="32993" extrusionOk="0">
                  <a:moveTo>
                    <a:pt x="1" y="1"/>
                  </a:moveTo>
                  <a:lnTo>
                    <a:pt x="596" y="1"/>
                  </a:lnTo>
                  <a:lnTo>
                    <a:pt x="596" y="32993"/>
                  </a:lnTo>
                  <a:lnTo>
                    <a:pt x="1" y="32993"/>
                  </a:ln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8" name="Google Shape;3908;p32"/>
            <p:cNvSpPr/>
            <p:nvPr/>
          </p:nvSpPr>
          <p:spPr>
            <a:xfrm>
              <a:off x="5749875" y="2521875"/>
              <a:ext cx="253025" cy="506025"/>
            </a:xfrm>
            <a:custGeom>
              <a:avLst/>
              <a:gdLst/>
              <a:ahLst/>
              <a:cxnLst/>
              <a:rect l="l" t="t" r="r" b="b"/>
              <a:pathLst>
                <a:path w="10121" h="20241" extrusionOk="0">
                  <a:moveTo>
                    <a:pt x="10121" y="10121"/>
                  </a:moveTo>
                  <a:cubicBezTo>
                    <a:pt x="10121" y="15716"/>
                    <a:pt x="5596" y="20241"/>
                    <a:pt x="0" y="20241"/>
                  </a:cubicBezTo>
                  <a:lnTo>
                    <a:pt x="0" y="0"/>
                  </a:lnTo>
                  <a:cubicBezTo>
                    <a:pt x="5596" y="0"/>
                    <a:pt x="10121" y="4537"/>
                    <a:pt x="10121" y="10121"/>
                  </a:cubicBez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9" name="Google Shape;3909;p32"/>
            <p:cNvSpPr/>
            <p:nvPr/>
          </p:nvSpPr>
          <p:spPr>
            <a:xfrm>
              <a:off x="5496850" y="2521875"/>
              <a:ext cx="253050" cy="506025"/>
            </a:xfrm>
            <a:custGeom>
              <a:avLst/>
              <a:gdLst/>
              <a:ahLst/>
              <a:cxnLst/>
              <a:rect l="l" t="t" r="r" b="b"/>
              <a:pathLst>
                <a:path w="10122" h="20241" extrusionOk="0">
                  <a:moveTo>
                    <a:pt x="10121" y="0"/>
                  </a:moveTo>
                  <a:lnTo>
                    <a:pt x="10121" y="20241"/>
                  </a:lnTo>
                  <a:cubicBezTo>
                    <a:pt x="4525" y="20241"/>
                    <a:pt x="1" y="15716"/>
                    <a:pt x="1" y="10121"/>
                  </a:cubicBezTo>
                  <a:cubicBezTo>
                    <a:pt x="1" y="4537"/>
                    <a:pt x="4537" y="0"/>
                    <a:pt x="10121" y="0"/>
                  </a:cubicBez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0" name="Google Shape;3910;p32"/>
            <p:cNvSpPr/>
            <p:nvPr/>
          </p:nvSpPr>
          <p:spPr>
            <a:xfrm>
              <a:off x="5749875" y="2521875"/>
              <a:ext cx="183975" cy="506025"/>
            </a:xfrm>
            <a:custGeom>
              <a:avLst/>
              <a:gdLst/>
              <a:ahLst/>
              <a:cxnLst/>
              <a:rect l="l" t="t" r="r" b="b"/>
              <a:pathLst>
                <a:path w="7359" h="20241" extrusionOk="0">
                  <a:moveTo>
                    <a:pt x="7358" y="10121"/>
                  </a:moveTo>
                  <a:cubicBezTo>
                    <a:pt x="7358" y="15716"/>
                    <a:pt x="4060" y="20241"/>
                    <a:pt x="0" y="20241"/>
                  </a:cubicBezTo>
                  <a:lnTo>
                    <a:pt x="0" y="0"/>
                  </a:lnTo>
                  <a:cubicBezTo>
                    <a:pt x="4060" y="0"/>
                    <a:pt x="7358" y="4537"/>
                    <a:pt x="7358" y="10121"/>
                  </a:cubicBez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1" name="Google Shape;3911;p32"/>
            <p:cNvSpPr/>
            <p:nvPr/>
          </p:nvSpPr>
          <p:spPr>
            <a:xfrm>
              <a:off x="5566500" y="2521875"/>
              <a:ext cx="183400" cy="506025"/>
            </a:xfrm>
            <a:custGeom>
              <a:avLst/>
              <a:gdLst/>
              <a:ahLst/>
              <a:cxnLst/>
              <a:rect l="l" t="t" r="r" b="b"/>
              <a:pathLst>
                <a:path w="7336" h="20241" extrusionOk="0">
                  <a:moveTo>
                    <a:pt x="7335" y="0"/>
                  </a:moveTo>
                  <a:lnTo>
                    <a:pt x="7335" y="20241"/>
                  </a:lnTo>
                  <a:cubicBezTo>
                    <a:pt x="3275" y="20241"/>
                    <a:pt x="1" y="15716"/>
                    <a:pt x="1" y="10121"/>
                  </a:cubicBezTo>
                  <a:cubicBezTo>
                    <a:pt x="1" y="4537"/>
                    <a:pt x="3287" y="0"/>
                    <a:pt x="7335" y="0"/>
                  </a:cubicBez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2" name="Google Shape;3912;p32"/>
            <p:cNvSpPr/>
            <p:nvPr/>
          </p:nvSpPr>
          <p:spPr>
            <a:xfrm>
              <a:off x="5749875" y="2521875"/>
              <a:ext cx="93175" cy="506025"/>
            </a:xfrm>
            <a:custGeom>
              <a:avLst/>
              <a:gdLst/>
              <a:ahLst/>
              <a:cxnLst/>
              <a:rect l="l" t="t" r="r" b="b"/>
              <a:pathLst>
                <a:path w="3727" h="20241" extrusionOk="0">
                  <a:moveTo>
                    <a:pt x="3727" y="10121"/>
                  </a:moveTo>
                  <a:cubicBezTo>
                    <a:pt x="3727" y="15716"/>
                    <a:pt x="2060" y="20241"/>
                    <a:pt x="0" y="20241"/>
                  </a:cubicBezTo>
                  <a:lnTo>
                    <a:pt x="0" y="0"/>
                  </a:lnTo>
                  <a:cubicBezTo>
                    <a:pt x="2060" y="0"/>
                    <a:pt x="3727" y="4537"/>
                    <a:pt x="3727" y="10121"/>
                  </a:cubicBez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3" name="Google Shape;3913;p32"/>
            <p:cNvSpPr/>
            <p:nvPr/>
          </p:nvSpPr>
          <p:spPr>
            <a:xfrm>
              <a:off x="5656700" y="2521875"/>
              <a:ext cx="93200" cy="506025"/>
            </a:xfrm>
            <a:custGeom>
              <a:avLst/>
              <a:gdLst/>
              <a:ahLst/>
              <a:cxnLst/>
              <a:rect l="l" t="t" r="r" b="b"/>
              <a:pathLst>
                <a:path w="3728" h="20241" extrusionOk="0">
                  <a:moveTo>
                    <a:pt x="3727" y="0"/>
                  </a:moveTo>
                  <a:lnTo>
                    <a:pt x="3727" y="20241"/>
                  </a:lnTo>
                  <a:cubicBezTo>
                    <a:pt x="1679" y="20241"/>
                    <a:pt x="1" y="15716"/>
                    <a:pt x="1" y="10121"/>
                  </a:cubicBezTo>
                  <a:cubicBezTo>
                    <a:pt x="1" y="4537"/>
                    <a:pt x="1679" y="0"/>
                    <a:pt x="3727" y="0"/>
                  </a:cubicBez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4" name="Google Shape;3914;p32"/>
            <p:cNvSpPr/>
            <p:nvPr/>
          </p:nvSpPr>
          <p:spPr>
            <a:xfrm>
              <a:off x="5634075" y="2486450"/>
              <a:ext cx="231600" cy="63125"/>
            </a:xfrm>
            <a:custGeom>
              <a:avLst/>
              <a:gdLst/>
              <a:ahLst/>
              <a:cxnLst/>
              <a:rect l="l" t="t" r="r" b="b"/>
              <a:pathLst>
                <a:path w="9264" h="2525" extrusionOk="0">
                  <a:moveTo>
                    <a:pt x="1" y="2525"/>
                  </a:moveTo>
                  <a:lnTo>
                    <a:pt x="1" y="1131"/>
                  </a:lnTo>
                  <a:cubicBezTo>
                    <a:pt x="1" y="500"/>
                    <a:pt x="513" y="0"/>
                    <a:pt x="1132" y="0"/>
                  </a:cubicBezTo>
                  <a:lnTo>
                    <a:pt x="8133" y="0"/>
                  </a:lnTo>
                  <a:cubicBezTo>
                    <a:pt x="8752" y="0"/>
                    <a:pt x="9264" y="500"/>
                    <a:pt x="9264" y="1131"/>
                  </a:cubicBezTo>
                  <a:lnTo>
                    <a:pt x="9264" y="2525"/>
                  </a:lnTo>
                  <a:close/>
                </a:path>
              </a:pathLst>
            </a:custGeom>
            <a:solidFill>
              <a:schemeClr val="accent3"/>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5" name="Google Shape;3915;p32"/>
            <p:cNvSpPr/>
            <p:nvPr/>
          </p:nvSpPr>
          <p:spPr>
            <a:xfrm>
              <a:off x="5634075" y="2999600"/>
              <a:ext cx="231600" cy="63125"/>
            </a:xfrm>
            <a:custGeom>
              <a:avLst/>
              <a:gdLst/>
              <a:ahLst/>
              <a:cxnLst/>
              <a:rect l="l" t="t" r="r" b="b"/>
              <a:pathLst>
                <a:path w="9264" h="2525" extrusionOk="0">
                  <a:moveTo>
                    <a:pt x="9264" y="1"/>
                  </a:moveTo>
                  <a:lnTo>
                    <a:pt x="9264" y="1394"/>
                  </a:lnTo>
                  <a:cubicBezTo>
                    <a:pt x="9264" y="2025"/>
                    <a:pt x="8752" y="2525"/>
                    <a:pt x="8133" y="2525"/>
                  </a:cubicBezTo>
                  <a:lnTo>
                    <a:pt x="1132" y="2525"/>
                  </a:lnTo>
                  <a:cubicBezTo>
                    <a:pt x="513" y="2525"/>
                    <a:pt x="1" y="2025"/>
                    <a:pt x="1" y="1394"/>
                  </a:cubicBezTo>
                  <a:lnTo>
                    <a:pt x="1" y="1"/>
                  </a:lnTo>
                  <a:close/>
                </a:path>
              </a:pathLst>
            </a:custGeom>
            <a:solidFill>
              <a:schemeClr val="accent3"/>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6" name="Google Shape;3916;p32"/>
            <p:cNvSpPr/>
            <p:nvPr/>
          </p:nvSpPr>
          <p:spPr>
            <a:xfrm>
              <a:off x="5706700" y="3096650"/>
              <a:ext cx="109575" cy="167300"/>
            </a:xfrm>
            <a:custGeom>
              <a:avLst/>
              <a:gdLst/>
              <a:ahLst/>
              <a:cxnLst/>
              <a:rect l="l" t="t" r="r" b="b"/>
              <a:pathLst>
                <a:path w="4383" h="6692" extrusionOk="0">
                  <a:moveTo>
                    <a:pt x="1168" y="6691"/>
                  </a:moveTo>
                  <a:lnTo>
                    <a:pt x="4382" y="6691"/>
                  </a:lnTo>
                  <a:cubicBezTo>
                    <a:pt x="3573" y="4489"/>
                    <a:pt x="3215" y="2203"/>
                    <a:pt x="3335" y="0"/>
                  </a:cubicBezTo>
                  <a:lnTo>
                    <a:pt x="120" y="0"/>
                  </a:lnTo>
                  <a:cubicBezTo>
                    <a:pt x="1" y="2203"/>
                    <a:pt x="358" y="4489"/>
                    <a:pt x="1168" y="6691"/>
                  </a:cubicBezTo>
                  <a:close/>
                </a:path>
              </a:pathLst>
            </a:custGeom>
            <a:solidFill>
              <a:schemeClr val="accent3"/>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917" name="Google Shape;3917;p32"/>
          <p:cNvSpPr/>
          <p:nvPr/>
        </p:nvSpPr>
        <p:spPr>
          <a:xfrm>
            <a:off x="8603926" y="3624633"/>
            <a:ext cx="332193" cy="132589"/>
          </a:xfrm>
          <a:custGeom>
            <a:avLst/>
            <a:gdLst/>
            <a:ahLst/>
            <a:cxnLst/>
            <a:rect l="l" t="t" r="r" b="b"/>
            <a:pathLst>
              <a:path w="7371" h="2942" extrusionOk="0">
                <a:moveTo>
                  <a:pt x="1477" y="1"/>
                </a:moveTo>
                <a:lnTo>
                  <a:pt x="5894" y="1"/>
                </a:lnTo>
                <a:cubicBezTo>
                  <a:pt x="6716" y="1"/>
                  <a:pt x="7370" y="644"/>
                  <a:pt x="7370" y="1465"/>
                </a:cubicBezTo>
                <a:cubicBezTo>
                  <a:pt x="7370" y="2287"/>
                  <a:pt x="6716" y="2942"/>
                  <a:pt x="5894" y="2942"/>
                </a:cubicBezTo>
                <a:lnTo>
                  <a:pt x="1477" y="2942"/>
                </a:lnTo>
                <a:cubicBezTo>
                  <a:pt x="655" y="2942"/>
                  <a:pt x="0" y="2287"/>
                  <a:pt x="0" y="1465"/>
                </a:cubicBezTo>
                <a:cubicBezTo>
                  <a:pt x="0" y="656"/>
                  <a:pt x="655" y="1"/>
                  <a:pt x="1477" y="1"/>
                </a:cubicBezTo>
                <a:close/>
              </a:path>
            </a:pathLst>
          </a:custGeom>
          <a:solidFill>
            <a:schemeClr val="lt1"/>
          </a:solidFill>
          <a:ln>
            <a:noFill/>
          </a:ln>
          <a:effectLst>
            <a:outerShdw blurRad="71438" dist="9525" dir="120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8" name="Google Shape;3918;p32"/>
          <p:cNvSpPr/>
          <p:nvPr/>
        </p:nvSpPr>
        <p:spPr>
          <a:xfrm>
            <a:off x="4004263" y="4372400"/>
            <a:ext cx="1135431" cy="341296"/>
          </a:xfrm>
          <a:custGeom>
            <a:avLst/>
            <a:gdLst/>
            <a:ahLst/>
            <a:cxnLst/>
            <a:rect l="l" t="t" r="r" b="b"/>
            <a:pathLst>
              <a:path w="25194" h="7573" extrusionOk="0">
                <a:moveTo>
                  <a:pt x="5846" y="2953"/>
                </a:moveTo>
                <a:lnTo>
                  <a:pt x="7739" y="2953"/>
                </a:lnTo>
                <a:cubicBezTo>
                  <a:pt x="8203" y="2953"/>
                  <a:pt x="8573" y="3322"/>
                  <a:pt x="8573" y="3787"/>
                </a:cubicBezTo>
                <a:cubicBezTo>
                  <a:pt x="8573" y="4251"/>
                  <a:pt x="8203" y="4620"/>
                  <a:pt x="7739" y="4620"/>
                </a:cubicBezTo>
                <a:lnTo>
                  <a:pt x="1476" y="4620"/>
                </a:lnTo>
                <a:cubicBezTo>
                  <a:pt x="655" y="4620"/>
                  <a:pt x="0" y="5275"/>
                  <a:pt x="0" y="6096"/>
                </a:cubicBezTo>
                <a:cubicBezTo>
                  <a:pt x="0" y="6918"/>
                  <a:pt x="655" y="7573"/>
                  <a:pt x="1476" y="7573"/>
                </a:cubicBezTo>
                <a:lnTo>
                  <a:pt x="16776" y="7573"/>
                </a:lnTo>
                <a:lnTo>
                  <a:pt x="23515" y="7573"/>
                </a:lnTo>
                <a:lnTo>
                  <a:pt x="23729" y="7573"/>
                </a:lnTo>
                <a:cubicBezTo>
                  <a:pt x="24539" y="7573"/>
                  <a:pt x="25194" y="6918"/>
                  <a:pt x="25194" y="6096"/>
                </a:cubicBezTo>
                <a:cubicBezTo>
                  <a:pt x="25194" y="5275"/>
                  <a:pt x="24539" y="4620"/>
                  <a:pt x="23729" y="4620"/>
                </a:cubicBezTo>
                <a:lnTo>
                  <a:pt x="17979" y="4620"/>
                </a:lnTo>
                <a:cubicBezTo>
                  <a:pt x="17514" y="4620"/>
                  <a:pt x="17145" y="4251"/>
                  <a:pt x="17145" y="3787"/>
                </a:cubicBezTo>
                <a:cubicBezTo>
                  <a:pt x="17145" y="3322"/>
                  <a:pt x="17514" y="2953"/>
                  <a:pt x="17979" y="2953"/>
                </a:cubicBezTo>
                <a:lnTo>
                  <a:pt x="20336" y="2953"/>
                </a:lnTo>
                <a:cubicBezTo>
                  <a:pt x="21146" y="2953"/>
                  <a:pt x="21800" y="2298"/>
                  <a:pt x="21800" y="1477"/>
                </a:cubicBezTo>
                <a:cubicBezTo>
                  <a:pt x="21800" y="667"/>
                  <a:pt x="21146" y="0"/>
                  <a:pt x="20336" y="0"/>
                </a:cubicBezTo>
                <a:lnTo>
                  <a:pt x="5846" y="0"/>
                </a:lnTo>
                <a:cubicBezTo>
                  <a:pt x="5036" y="0"/>
                  <a:pt x="4382" y="667"/>
                  <a:pt x="4382" y="1477"/>
                </a:cubicBezTo>
                <a:cubicBezTo>
                  <a:pt x="4382" y="2298"/>
                  <a:pt x="5036" y="2953"/>
                  <a:pt x="5846" y="2953"/>
                </a:cubicBezTo>
                <a:close/>
              </a:path>
            </a:pathLst>
          </a:custGeom>
          <a:solidFill>
            <a:schemeClr val="lt1"/>
          </a:solidFill>
          <a:ln>
            <a:noFill/>
          </a:ln>
          <a:effectLst>
            <a:outerShdw blurRad="71438" dist="9525" dir="120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9" name="Google Shape;3919;p32"/>
          <p:cNvSpPr/>
          <p:nvPr/>
        </p:nvSpPr>
        <p:spPr>
          <a:xfrm>
            <a:off x="-563085" y="2343900"/>
            <a:ext cx="1147827" cy="455695"/>
          </a:xfrm>
          <a:custGeom>
            <a:avLst/>
            <a:gdLst/>
            <a:ahLst/>
            <a:cxnLst/>
            <a:rect l="l" t="t" r="r" b="b"/>
            <a:pathLst>
              <a:path w="17972" h="7135" extrusionOk="0">
                <a:moveTo>
                  <a:pt x="6485" y="0"/>
                </a:moveTo>
                <a:lnTo>
                  <a:pt x="6304" y="18"/>
                </a:lnTo>
                <a:lnTo>
                  <a:pt x="6141" y="72"/>
                </a:lnTo>
                <a:lnTo>
                  <a:pt x="5979" y="163"/>
                </a:lnTo>
                <a:lnTo>
                  <a:pt x="5852" y="271"/>
                </a:lnTo>
                <a:lnTo>
                  <a:pt x="5744" y="398"/>
                </a:lnTo>
                <a:lnTo>
                  <a:pt x="5654" y="560"/>
                </a:lnTo>
                <a:lnTo>
                  <a:pt x="5600" y="741"/>
                </a:lnTo>
                <a:lnTo>
                  <a:pt x="5582" y="921"/>
                </a:lnTo>
                <a:lnTo>
                  <a:pt x="5600" y="1102"/>
                </a:lnTo>
                <a:lnTo>
                  <a:pt x="5654" y="1264"/>
                </a:lnTo>
                <a:lnTo>
                  <a:pt x="5744" y="1427"/>
                </a:lnTo>
                <a:lnTo>
                  <a:pt x="5852" y="1553"/>
                </a:lnTo>
                <a:lnTo>
                  <a:pt x="5979" y="1662"/>
                </a:lnTo>
                <a:lnTo>
                  <a:pt x="6141" y="1752"/>
                </a:lnTo>
                <a:lnTo>
                  <a:pt x="6304" y="1806"/>
                </a:lnTo>
                <a:lnTo>
                  <a:pt x="6485" y="1824"/>
                </a:lnTo>
                <a:lnTo>
                  <a:pt x="8742" y="1824"/>
                </a:lnTo>
                <a:lnTo>
                  <a:pt x="8833" y="1842"/>
                </a:lnTo>
                <a:lnTo>
                  <a:pt x="8905" y="1860"/>
                </a:lnTo>
                <a:lnTo>
                  <a:pt x="8977" y="1897"/>
                </a:lnTo>
                <a:lnTo>
                  <a:pt x="9049" y="1951"/>
                </a:lnTo>
                <a:lnTo>
                  <a:pt x="9085" y="2005"/>
                </a:lnTo>
                <a:lnTo>
                  <a:pt x="9122" y="2077"/>
                </a:lnTo>
                <a:lnTo>
                  <a:pt x="9158" y="2168"/>
                </a:lnTo>
                <a:lnTo>
                  <a:pt x="9158" y="2240"/>
                </a:lnTo>
                <a:lnTo>
                  <a:pt x="9158" y="2330"/>
                </a:lnTo>
                <a:lnTo>
                  <a:pt x="9122" y="2402"/>
                </a:lnTo>
                <a:lnTo>
                  <a:pt x="9085" y="2475"/>
                </a:lnTo>
                <a:lnTo>
                  <a:pt x="9049" y="2547"/>
                </a:lnTo>
                <a:lnTo>
                  <a:pt x="8977" y="2583"/>
                </a:lnTo>
                <a:lnTo>
                  <a:pt x="8905" y="2619"/>
                </a:lnTo>
                <a:lnTo>
                  <a:pt x="8833" y="2655"/>
                </a:lnTo>
                <a:lnTo>
                  <a:pt x="904" y="2655"/>
                </a:lnTo>
                <a:lnTo>
                  <a:pt x="723" y="2673"/>
                </a:lnTo>
                <a:lnTo>
                  <a:pt x="560" y="2727"/>
                </a:lnTo>
                <a:lnTo>
                  <a:pt x="398" y="2818"/>
                </a:lnTo>
                <a:lnTo>
                  <a:pt x="272" y="2926"/>
                </a:lnTo>
                <a:lnTo>
                  <a:pt x="145" y="3071"/>
                </a:lnTo>
                <a:lnTo>
                  <a:pt x="73" y="3215"/>
                </a:lnTo>
                <a:lnTo>
                  <a:pt x="19" y="3396"/>
                </a:lnTo>
                <a:lnTo>
                  <a:pt x="1" y="3576"/>
                </a:lnTo>
                <a:lnTo>
                  <a:pt x="19" y="3757"/>
                </a:lnTo>
                <a:lnTo>
                  <a:pt x="73" y="3920"/>
                </a:lnTo>
                <a:lnTo>
                  <a:pt x="145" y="4082"/>
                </a:lnTo>
                <a:lnTo>
                  <a:pt x="272" y="4208"/>
                </a:lnTo>
                <a:lnTo>
                  <a:pt x="398" y="4335"/>
                </a:lnTo>
                <a:lnTo>
                  <a:pt x="560" y="4407"/>
                </a:lnTo>
                <a:lnTo>
                  <a:pt x="723" y="4461"/>
                </a:lnTo>
                <a:lnTo>
                  <a:pt x="904" y="4479"/>
                </a:lnTo>
                <a:lnTo>
                  <a:pt x="5871" y="4479"/>
                </a:lnTo>
                <a:lnTo>
                  <a:pt x="5943" y="4497"/>
                </a:lnTo>
                <a:lnTo>
                  <a:pt x="6033" y="4516"/>
                </a:lnTo>
                <a:lnTo>
                  <a:pt x="6087" y="4552"/>
                </a:lnTo>
                <a:lnTo>
                  <a:pt x="6160" y="4606"/>
                </a:lnTo>
                <a:lnTo>
                  <a:pt x="6214" y="4660"/>
                </a:lnTo>
                <a:lnTo>
                  <a:pt x="6250" y="4732"/>
                </a:lnTo>
                <a:lnTo>
                  <a:pt x="6268" y="4823"/>
                </a:lnTo>
                <a:lnTo>
                  <a:pt x="6286" y="4895"/>
                </a:lnTo>
                <a:lnTo>
                  <a:pt x="6268" y="4985"/>
                </a:lnTo>
                <a:lnTo>
                  <a:pt x="6250" y="5057"/>
                </a:lnTo>
                <a:lnTo>
                  <a:pt x="6214" y="5130"/>
                </a:lnTo>
                <a:lnTo>
                  <a:pt x="6160" y="5202"/>
                </a:lnTo>
                <a:lnTo>
                  <a:pt x="6087" y="5238"/>
                </a:lnTo>
                <a:lnTo>
                  <a:pt x="6033" y="5292"/>
                </a:lnTo>
                <a:lnTo>
                  <a:pt x="5943" y="5310"/>
                </a:lnTo>
                <a:lnTo>
                  <a:pt x="5889" y="5310"/>
                </a:lnTo>
                <a:lnTo>
                  <a:pt x="5708" y="5328"/>
                </a:lnTo>
                <a:lnTo>
                  <a:pt x="5527" y="5382"/>
                </a:lnTo>
                <a:lnTo>
                  <a:pt x="5383" y="5473"/>
                </a:lnTo>
                <a:lnTo>
                  <a:pt x="5238" y="5581"/>
                </a:lnTo>
                <a:lnTo>
                  <a:pt x="5130" y="5726"/>
                </a:lnTo>
                <a:lnTo>
                  <a:pt x="5058" y="5870"/>
                </a:lnTo>
                <a:lnTo>
                  <a:pt x="5004" y="6051"/>
                </a:lnTo>
                <a:lnTo>
                  <a:pt x="4986" y="6231"/>
                </a:lnTo>
                <a:lnTo>
                  <a:pt x="5004" y="6412"/>
                </a:lnTo>
                <a:lnTo>
                  <a:pt x="5058" y="6575"/>
                </a:lnTo>
                <a:lnTo>
                  <a:pt x="5130" y="6737"/>
                </a:lnTo>
                <a:lnTo>
                  <a:pt x="5238" y="6864"/>
                </a:lnTo>
                <a:lnTo>
                  <a:pt x="5383" y="6990"/>
                </a:lnTo>
                <a:lnTo>
                  <a:pt x="5527" y="7062"/>
                </a:lnTo>
                <a:lnTo>
                  <a:pt x="5708" y="7116"/>
                </a:lnTo>
                <a:lnTo>
                  <a:pt x="5889" y="7134"/>
                </a:lnTo>
                <a:lnTo>
                  <a:pt x="10711" y="7134"/>
                </a:lnTo>
                <a:lnTo>
                  <a:pt x="10910" y="7116"/>
                </a:lnTo>
                <a:lnTo>
                  <a:pt x="11072" y="7062"/>
                </a:lnTo>
                <a:lnTo>
                  <a:pt x="11235" y="6990"/>
                </a:lnTo>
                <a:lnTo>
                  <a:pt x="11361" y="6864"/>
                </a:lnTo>
                <a:lnTo>
                  <a:pt x="11470" y="6737"/>
                </a:lnTo>
                <a:lnTo>
                  <a:pt x="11560" y="6575"/>
                </a:lnTo>
                <a:lnTo>
                  <a:pt x="11614" y="6412"/>
                </a:lnTo>
                <a:lnTo>
                  <a:pt x="11632" y="6231"/>
                </a:lnTo>
                <a:lnTo>
                  <a:pt x="11614" y="6051"/>
                </a:lnTo>
                <a:lnTo>
                  <a:pt x="11560" y="5870"/>
                </a:lnTo>
                <a:lnTo>
                  <a:pt x="11470" y="5726"/>
                </a:lnTo>
                <a:lnTo>
                  <a:pt x="11361" y="5581"/>
                </a:lnTo>
                <a:lnTo>
                  <a:pt x="11235" y="5473"/>
                </a:lnTo>
                <a:lnTo>
                  <a:pt x="11072" y="5382"/>
                </a:lnTo>
                <a:lnTo>
                  <a:pt x="10910" y="5328"/>
                </a:lnTo>
                <a:lnTo>
                  <a:pt x="10711" y="5310"/>
                </a:lnTo>
                <a:lnTo>
                  <a:pt x="8670" y="5310"/>
                </a:lnTo>
                <a:lnTo>
                  <a:pt x="8580" y="5292"/>
                </a:lnTo>
                <a:lnTo>
                  <a:pt x="8508" y="5238"/>
                </a:lnTo>
                <a:lnTo>
                  <a:pt x="8453" y="5202"/>
                </a:lnTo>
                <a:lnTo>
                  <a:pt x="8399" y="5130"/>
                </a:lnTo>
                <a:lnTo>
                  <a:pt x="8363" y="5057"/>
                </a:lnTo>
                <a:lnTo>
                  <a:pt x="8345" y="4985"/>
                </a:lnTo>
                <a:lnTo>
                  <a:pt x="8327" y="4895"/>
                </a:lnTo>
                <a:lnTo>
                  <a:pt x="8345" y="4823"/>
                </a:lnTo>
                <a:lnTo>
                  <a:pt x="8363" y="4732"/>
                </a:lnTo>
                <a:lnTo>
                  <a:pt x="8399" y="4660"/>
                </a:lnTo>
                <a:lnTo>
                  <a:pt x="8453" y="4606"/>
                </a:lnTo>
                <a:lnTo>
                  <a:pt x="8508" y="4552"/>
                </a:lnTo>
                <a:lnTo>
                  <a:pt x="8580" y="4516"/>
                </a:lnTo>
                <a:lnTo>
                  <a:pt x="8670" y="4497"/>
                </a:lnTo>
                <a:lnTo>
                  <a:pt x="8742" y="4479"/>
                </a:lnTo>
                <a:lnTo>
                  <a:pt x="14901" y="4479"/>
                </a:lnTo>
                <a:lnTo>
                  <a:pt x="15082" y="4461"/>
                </a:lnTo>
                <a:lnTo>
                  <a:pt x="15244" y="4407"/>
                </a:lnTo>
                <a:lnTo>
                  <a:pt x="15407" y="4335"/>
                </a:lnTo>
                <a:lnTo>
                  <a:pt x="15533" y="4208"/>
                </a:lnTo>
                <a:lnTo>
                  <a:pt x="15660" y="4082"/>
                </a:lnTo>
                <a:lnTo>
                  <a:pt x="15732" y="3920"/>
                </a:lnTo>
                <a:lnTo>
                  <a:pt x="15786" y="3757"/>
                </a:lnTo>
                <a:lnTo>
                  <a:pt x="15804" y="3576"/>
                </a:lnTo>
                <a:lnTo>
                  <a:pt x="15786" y="3396"/>
                </a:lnTo>
                <a:lnTo>
                  <a:pt x="15732" y="3215"/>
                </a:lnTo>
                <a:lnTo>
                  <a:pt x="15660" y="3071"/>
                </a:lnTo>
                <a:lnTo>
                  <a:pt x="15533" y="2926"/>
                </a:lnTo>
                <a:lnTo>
                  <a:pt x="15407" y="2818"/>
                </a:lnTo>
                <a:lnTo>
                  <a:pt x="15244" y="2727"/>
                </a:lnTo>
                <a:lnTo>
                  <a:pt x="15082" y="2673"/>
                </a:lnTo>
                <a:lnTo>
                  <a:pt x="14901" y="2655"/>
                </a:lnTo>
                <a:lnTo>
                  <a:pt x="14287" y="2655"/>
                </a:lnTo>
                <a:lnTo>
                  <a:pt x="14215" y="2619"/>
                </a:lnTo>
                <a:lnTo>
                  <a:pt x="14143" y="2583"/>
                </a:lnTo>
                <a:lnTo>
                  <a:pt x="14070" y="2547"/>
                </a:lnTo>
                <a:lnTo>
                  <a:pt x="14016" y="2475"/>
                </a:lnTo>
                <a:lnTo>
                  <a:pt x="13980" y="2402"/>
                </a:lnTo>
                <a:lnTo>
                  <a:pt x="13962" y="2330"/>
                </a:lnTo>
                <a:lnTo>
                  <a:pt x="13944" y="2240"/>
                </a:lnTo>
                <a:lnTo>
                  <a:pt x="13962" y="2168"/>
                </a:lnTo>
                <a:lnTo>
                  <a:pt x="13980" y="2077"/>
                </a:lnTo>
                <a:lnTo>
                  <a:pt x="14016" y="2005"/>
                </a:lnTo>
                <a:lnTo>
                  <a:pt x="14070" y="1951"/>
                </a:lnTo>
                <a:lnTo>
                  <a:pt x="14143" y="1897"/>
                </a:lnTo>
                <a:lnTo>
                  <a:pt x="14215" y="1860"/>
                </a:lnTo>
                <a:lnTo>
                  <a:pt x="14287" y="1842"/>
                </a:lnTo>
                <a:lnTo>
                  <a:pt x="14378" y="1824"/>
                </a:lnTo>
                <a:lnTo>
                  <a:pt x="17051" y="1824"/>
                </a:lnTo>
                <a:lnTo>
                  <a:pt x="17231" y="1806"/>
                </a:lnTo>
                <a:lnTo>
                  <a:pt x="17412" y="1752"/>
                </a:lnTo>
                <a:lnTo>
                  <a:pt x="17556" y="1662"/>
                </a:lnTo>
                <a:lnTo>
                  <a:pt x="17701" y="1553"/>
                </a:lnTo>
                <a:lnTo>
                  <a:pt x="17809" y="1427"/>
                </a:lnTo>
                <a:lnTo>
                  <a:pt x="17899" y="1264"/>
                </a:lnTo>
                <a:lnTo>
                  <a:pt x="17954" y="1102"/>
                </a:lnTo>
                <a:lnTo>
                  <a:pt x="17972" y="921"/>
                </a:lnTo>
                <a:lnTo>
                  <a:pt x="17954" y="741"/>
                </a:lnTo>
                <a:lnTo>
                  <a:pt x="17899" y="560"/>
                </a:lnTo>
                <a:lnTo>
                  <a:pt x="17809" y="398"/>
                </a:lnTo>
                <a:lnTo>
                  <a:pt x="17701" y="271"/>
                </a:lnTo>
                <a:lnTo>
                  <a:pt x="17556" y="163"/>
                </a:lnTo>
                <a:lnTo>
                  <a:pt x="17412" y="72"/>
                </a:lnTo>
                <a:lnTo>
                  <a:pt x="17231" y="18"/>
                </a:lnTo>
                <a:lnTo>
                  <a:pt x="17051" y="0"/>
                </a:lnTo>
                <a:close/>
              </a:path>
            </a:pathLst>
          </a:custGeom>
          <a:solidFill>
            <a:schemeClr val="lt1"/>
          </a:solidFill>
          <a:ln>
            <a:noFill/>
          </a:ln>
          <a:effectLst>
            <a:outerShdw blurRad="85725" dist="19050" dir="2400000" algn="bl" rotWithShape="0">
              <a:srgbClr val="A58164">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0" name="Google Shape;3920;p32"/>
          <p:cNvSpPr/>
          <p:nvPr/>
        </p:nvSpPr>
        <p:spPr>
          <a:xfrm>
            <a:off x="1462076" y="4713708"/>
            <a:ext cx="332193" cy="132589"/>
          </a:xfrm>
          <a:custGeom>
            <a:avLst/>
            <a:gdLst/>
            <a:ahLst/>
            <a:cxnLst/>
            <a:rect l="l" t="t" r="r" b="b"/>
            <a:pathLst>
              <a:path w="7371" h="2942" extrusionOk="0">
                <a:moveTo>
                  <a:pt x="1477" y="1"/>
                </a:moveTo>
                <a:lnTo>
                  <a:pt x="5894" y="1"/>
                </a:lnTo>
                <a:cubicBezTo>
                  <a:pt x="6716" y="1"/>
                  <a:pt x="7370" y="644"/>
                  <a:pt x="7370" y="1465"/>
                </a:cubicBezTo>
                <a:cubicBezTo>
                  <a:pt x="7370" y="2287"/>
                  <a:pt x="6716" y="2942"/>
                  <a:pt x="5894" y="2942"/>
                </a:cubicBezTo>
                <a:lnTo>
                  <a:pt x="1477" y="2942"/>
                </a:lnTo>
                <a:cubicBezTo>
                  <a:pt x="655" y="2942"/>
                  <a:pt x="0" y="2287"/>
                  <a:pt x="0" y="1465"/>
                </a:cubicBezTo>
                <a:cubicBezTo>
                  <a:pt x="0" y="656"/>
                  <a:pt x="655" y="1"/>
                  <a:pt x="1477" y="1"/>
                </a:cubicBezTo>
                <a:close/>
              </a:path>
            </a:pathLst>
          </a:custGeom>
          <a:solidFill>
            <a:schemeClr val="lt1"/>
          </a:solidFill>
          <a:ln>
            <a:noFill/>
          </a:ln>
          <a:effectLst>
            <a:outerShdw blurRad="71438" dist="9525" dir="120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21" name="Google Shape;3921;p32"/>
          <p:cNvGrpSpPr/>
          <p:nvPr/>
        </p:nvGrpSpPr>
        <p:grpSpPr>
          <a:xfrm rot="1289534">
            <a:off x="145543" y="3584891"/>
            <a:ext cx="506116" cy="482072"/>
            <a:chOff x="6141575" y="2318875"/>
            <a:chExt cx="720950" cy="686700"/>
          </a:xfrm>
        </p:grpSpPr>
        <p:sp>
          <p:nvSpPr>
            <p:cNvPr id="3922" name="Google Shape;3922;p32"/>
            <p:cNvSpPr/>
            <p:nvPr/>
          </p:nvSpPr>
          <p:spPr>
            <a:xfrm>
              <a:off x="6338625" y="2318875"/>
              <a:ext cx="327750" cy="311950"/>
            </a:xfrm>
            <a:custGeom>
              <a:avLst/>
              <a:gdLst/>
              <a:ahLst/>
              <a:cxnLst/>
              <a:rect l="l" t="t" r="r" b="b"/>
              <a:pathLst>
                <a:path w="13110" h="12478" extrusionOk="0">
                  <a:moveTo>
                    <a:pt x="7406" y="12478"/>
                  </a:moveTo>
                  <a:lnTo>
                    <a:pt x="8359" y="12478"/>
                  </a:lnTo>
                  <a:cubicBezTo>
                    <a:pt x="13110" y="7620"/>
                    <a:pt x="11312" y="3977"/>
                    <a:pt x="9073" y="3132"/>
                  </a:cubicBezTo>
                  <a:cubicBezTo>
                    <a:pt x="8764" y="1179"/>
                    <a:pt x="7835" y="0"/>
                    <a:pt x="6549" y="0"/>
                  </a:cubicBezTo>
                  <a:cubicBezTo>
                    <a:pt x="5251" y="0"/>
                    <a:pt x="4311" y="1167"/>
                    <a:pt x="4013" y="3132"/>
                  </a:cubicBezTo>
                  <a:cubicBezTo>
                    <a:pt x="1799" y="3977"/>
                    <a:pt x="1" y="7620"/>
                    <a:pt x="4728" y="12478"/>
                  </a:cubicBezTo>
                  <a:lnTo>
                    <a:pt x="5680" y="12478"/>
                  </a:ln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3" name="Google Shape;3923;p32"/>
            <p:cNvSpPr/>
            <p:nvPr/>
          </p:nvSpPr>
          <p:spPr>
            <a:xfrm>
              <a:off x="6406500" y="2423950"/>
              <a:ext cx="191125" cy="181575"/>
            </a:xfrm>
            <a:custGeom>
              <a:avLst/>
              <a:gdLst/>
              <a:ahLst/>
              <a:cxnLst/>
              <a:rect l="l" t="t" r="r" b="b"/>
              <a:pathLst>
                <a:path w="7645" h="7263" extrusionOk="0">
                  <a:moveTo>
                    <a:pt x="4322" y="7263"/>
                  </a:moveTo>
                  <a:lnTo>
                    <a:pt x="4870" y="7263"/>
                  </a:lnTo>
                  <a:cubicBezTo>
                    <a:pt x="7644" y="4429"/>
                    <a:pt x="6585" y="2310"/>
                    <a:pt x="5287" y="1810"/>
                  </a:cubicBezTo>
                  <a:cubicBezTo>
                    <a:pt x="5108" y="667"/>
                    <a:pt x="4572" y="0"/>
                    <a:pt x="3810" y="0"/>
                  </a:cubicBezTo>
                  <a:cubicBezTo>
                    <a:pt x="3060" y="0"/>
                    <a:pt x="2513" y="667"/>
                    <a:pt x="2334" y="1810"/>
                  </a:cubicBezTo>
                  <a:cubicBezTo>
                    <a:pt x="1048" y="2310"/>
                    <a:pt x="0" y="4429"/>
                    <a:pt x="2751" y="7263"/>
                  </a:cubicBezTo>
                  <a:lnTo>
                    <a:pt x="3310" y="7263"/>
                  </a:lnTo>
                  <a:close/>
                </a:path>
              </a:pathLst>
            </a:custGeom>
            <a:solidFill>
              <a:srgbClr val="FFC9C8"/>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4" name="Google Shape;3924;p32"/>
            <p:cNvSpPr/>
            <p:nvPr/>
          </p:nvSpPr>
          <p:spPr>
            <a:xfrm>
              <a:off x="6141575" y="2476325"/>
              <a:ext cx="320600" cy="311675"/>
            </a:xfrm>
            <a:custGeom>
              <a:avLst/>
              <a:gdLst/>
              <a:ahLst/>
              <a:cxnLst/>
              <a:rect l="l" t="t" r="r" b="b"/>
              <a:pathLst>
                <a:path w="12824" h="12467" extrusionOk="0">
                  <a:moveTo>
                    <a:pt x="12526" y="6918"/>
                  </a:moveTo>
                  <a:lnTo>
                    <a:pt x="12824" y="6013"/>
                  </a:lnTo>
                  <a:cubicBezTo>
                    <a:pt x="9681" y="1"/>
                    <a:pt x="5644" y="596"/>
                    <a:pt x="4156" y="2441"/>
                  </a:cubicBezTo>
                  <a:cubicBezTo>
                    <a:pt x="2203" y="2132"/>
                    <a:pt x="810" y="2644"/>
                    <a:pt x="406" y="3882"/>
                  </a:cubicBezTo>
                  <a:cubicBezTo>
                    <a:pt x="1" y="5132"/>
                    <a:pt x="822" y="6359"/>
                    <a:pt x="2596" y="7263"/>
                  </a:cubicBezTo>
                  <a:cubicBezTo>
                    <a:pt x="2715" y="9633"/>
                    <a:pt x="5632" y="12466"/>
                    <a:pt x="11705" y="9466"/>
                  </a:cubicBezTo>
                  <a:lnTo>
                    <a:pt x="12002" y="8561"/>
                  </a:ln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5" name="Google Shape;3925;p32"/>
            <p:cNvSpPr/>
            <p:nvPr/>
          </p:nvSpPr>
          <p:spPr>
            <a:xfrm>
              <a:off x="6245475" y="2549550"/>
              <a:ext cx="186950" cy="181600"/>
            </a:xfrm>
            <a:custGeom>
              <a:avLst/>
              <a:gdLst/>
              <a:ahLst/>
              <a:cxnLst/>
              <a:rect l="l" t="t" r="r" b="b"/>
              <a:pathLst>
                <a:path w="7478" h="7264" extrusionOk="0">
                  <a:moveTo>
                    <a:pt x="7299" y="4025"/>
                  </a:moveTo>
                  <a:lnTo>
                    <a:pt x="7477" y="3501"/>
                  </a:lnTo>
                  <a:cubicBezTo>
                    <a:pt x="5644" y="1"/>
                    <a:pt x="3286" y="346"/>
                    <a:pt x="2429" y="1417"/>
                  </a:cubicBezTo>
                  <a:cubicBezTo>
                    <a:pt x="1286" y="1239"/>
                    <a:pt x="476" y="1536"/>
                    <a:pt x="238" y="2263"/>
                  </a:cubicBezTo>
                  <a:cubicBezTo>
                    <a:pt x="0" y="2989"/>
                    <a:pt x="476" y="3715"/>
                    <a:pt x="1500" y="4227"/>
                  </a:cubicBezTo>
                  <a:cubicBezTo>
                    <a:pt x="1584" y="5620"/>
                    <a:pt x="3274" y="7263"/>
                    <a:pt x="6799" y="5513"/>
                  </a:cubicBezTo>
                  <a:lnTo>
                    <a:pt x="6965" y="4989"/>
                  </a:lnTo>
                  <a:close/>
                </a:path>
              </a:pathLst>
            </a:custGeom>
            <a:solidFill>
              <a:srgbClr val="FFC9C8"/>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6" name="Google Shape;3926;p32"/>
            <p:cNvSpPr/>
            <p:nvPr/>
          </p:nvSpPr>
          <p:spPr>
            <a:xfrm>
              <a:off x="6247250" y="2707000"/>
              <a:ext cx="282800" cy="298575"/>
            </a:xfrm>
            <a:custGeom>
              <a:avLst/>
              <a:gdLst/>
              <a:ahLst/>
              <a:cxnLst/>
              <a:rect l="l" t="t" r="r" b="b"/>
              <a:pathLst>
                <a:path w="11312" h="11943" extrusionOk="0">
                  <a:moveTo>
                    <a:pt x="8156" y="549"/>
                  </a:moveTo>
                  <a:lnTo>
                    <a:pt x="7382" y="1"/>
                  </a:lnTo>
                  <a:cubicBezTo>
                    <a:pt x="703" y="1132"/>
                    <a:pt x="1" y="5156"/>
                    <a:pt x="1310" y="7145"/>
                  </a:cubicBezTo>
                  <a:cubicBezTo>
                    <a:pt x="417" y="8895"/>
                    <a:pt x="477" y="10383"/>
                    <a:pt x="1536" y="11169"/>
                  </a:cubicBezTo>
                  <a:cubicBezTo>
                    <a:pt x="2596" y="11943"/>
                    <a:pt x="4025" y="11538"/>
                    <a:pt x="5418" y="10133"/>
                  </a:cubicBezTo>
                  <a:cubicBezTo>
                    <a:pt x="7716" y="10764"/>
                    <a:pt x="11311" y="8859"/>
                    <a:pt x="10335" y="2156"/>
                  </a:cubicBezTo>
                  <a:lnTo>
                    <a:pt x="9561" y="1596"/>
                  </a:ln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7" name="Google Shape;3927;p32"/>
            <p:cNvSpPr/>
            <p:nvPr/>
          </p:nvSpPr>
          <p:spPr>
            <a:xfrm>
              <a:off x="6324650" y="2738550"/>
              <a:ext cx="164925" cy="173575"/>
            </a:xfrm>
            <a:custGeom>
              <a:avLst/>
              <a:gdLst/>
              <a:ahLst/>
              <a:cxnLst/>
              <a:rect l="l" t="t" r="r" b="b"/>
              <a:pathLst>
                <a:path w="6597" h="6943" extrusionOk="0">
                  <a:moveTo>
                    <a:pt x="4751" y="334"/>
                  </a:moveTo>
                  <a:lnTo>
                    <a:pt x="4310" y="1"/>
                  </a:lnTo>
                  <a:cubicBezTo>
                    <a:pt x="405" y="656"/>
                    <a:pt x="0" y="3001"/>
                    <a:pt x="762" y="4156"/>
                  </a:cubicBezTo>
                  <a:cubicBezTo>
                    <a:pt x="238" y="5180"/>
                    <a:pt x="274" y="6049"/>
                    <a:pt x="893" y="6490"/>
                  </a:cubicBezTo>
                  <a:cubicBezTo>
                    <a:pt x="1512" y="6942"/>
                    <a:pt x="2346" y="6704"/>
                    <a:pt x="3155" y="5895"/>
                  </a:cubicBezTo>
                  <a:cubicBezTo>
                    <a:pt x="4501" y="6252"/>
                    <a:pt x="6596" y="5156"/>
                    <a:pt x="6013" y="1251"/>
                  </a:cubicBezTo>
                  <a:lnTo>
                    <a:pt x="5572" y="930"/>
                  </a:lnTo>
                  <a:close/>
                </a:path>
              </a:pathLst>
            </a:custGeom>
            <a:solidFill>
              <a:srgbClr val="FFC9C8"/>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8" name="Google Shape;3928;p32"/>
            <p:cNvSpPr/>
            <p:nvPr/>
          </p:nvSpPr>
          <p:spPr>
            <a:xfrm>
              <a:off x="6474075" y="2706425"/>
              <a:ext cx="282200" cy="297975"/>
            </a:xfrm>
            <a:custGeom>
              <a:avLst/>
              <a:gdLst/>
              <a:ahLst/>
              <a:cxnLst/>
              <a:rect l="l" t="t" r="r" b="b"/>
              <a:pathLst>
                <a:path w="11288" h="11919" extrusionOk="0">
                  <a:moveTo>
                    <a:pt x="1750" y="1584"/>
                  </a:moveTo>
                  <a:lnTo>
                    <a:pt x="976" y="2143"/>
                  </a:lnTo>
                  <a:cubicBezTo>
                    <a:pt x="0" y="8846"/>
                    <a:pt x="3596" y="10740"/>
                    <a:pt x="5894" y="10120"/>
                  </a:cubicBezTo>
                  <a:cubicBezTo>
                    <a:pt x="7287" y="11513"/>
                    <a:pt x="8715" y="11918"/>
                    <a:pt x="9775" y="11144"/>
                  </a:cubicBezTo>
                  <a:cubicBezTo>
                    <a:pt x="10823" y="10370"/>
                    <a:pt x="10894" y="8894"/>
                    <a:pt x="10001" y="7120"/>
                  </a:cubicBezTo>
                  <a:cubicBezTo>
                    <a:pt x="11287" y="5144"/>
                    <a:pt x="10609" y="1131"/>
                    <a:pt x="3929" y="0"/>
                  </a:cubicBezTo>
                  <a:lnTo>
                    <a:pt x="3155" y="548"/>
                  </a:ln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9" name="Google Shape;3929;p32"/>
            <p:cNvSpPr/>
            <p:nvPr/>
          </p:nvSpPr>
          <p:spPr>
            <a:xfrm>
              <a:off x="6514550" y="2738550"/>
              <a:ext cx="164925" cy="173575"/>
            </a:xfrm>
            <a:custGeom>
              <a:avLst/>
              <a:gdLst/>
              <a:ahLst/>
              <a:cxnLst/>
              <a:rect l="l" t="t" r="r" b="b"/>
              <a:pathLst>
                <a:path w="6597" h="6943" extrusionOk="0">
                  <a:moveTo>
                    <a:pt x="1024" y="930"/>
                  </a:moveTo>
                  <a:lnTo>
                    <a:pt x="584" y="1251"/>
                  </a:lnTo>
                  <a:cubicBezTo>
                    <a:pt x="0" y="5168"/>
                    <a:pt x="2096" y="6276"/>
                    <a:pt x="3441" y="5895"/>
                  </a:cubicBezTo>
                  <a:cubicBezTo>
                    <a:pt x="4251" y="6716"/>
                    <a:pt x="5084" y="6942"/>
                    <a:pt x="5703" y="6490"/>
                  </a:cubicBezTo>
                  <a:cubicBezTo>
                    <a:pt x="6311" y="6049"/>
                    <a:pt x="6358" y="5180"/>
                    <a:pt x="5834" y="4156"/>
                  </a:cubicBezTo>
                  <a:cubicBezTo>
                    <a:pt x="6596" y="3001"/>
                    <a:pt x="6192" y="656"/>
                    <a:pt x="2286" y="1"/>
                  </a:cubicBezTo>
                  <a:lnTo>
                    <a:pt x="1846" y="334"/>
                  </a:lnTo>
                  <a:close/>
                </a:path>
              </a:pathLst>
            </a:custGeom>
            <a:solidFill>
              <a:srgbClr val="FFC9C8"/>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0" name="Google Shape;3930;p32"/>
            <p:cNvSpPr/>
            <p:nvPr/>
          </p:nvSpPr>
          <p:spPr>
            <a:xfrm>
              <a:off x="6541925" y="2476625"/>
              <a:ext cx="320600" cy="311975"/>
            </a:xfrm>
            <a:custGeom>
              <a:avLst/>
              <a:gdLst/>
              <a:ahLst/>
              <a:cxnLst/>
              <a:rect l="l" t="t" r="r" b="b"/>
              <a:pathLst>
                <a:path w="12824" h="12479" extrusionOk="0">
                  <a:moveTo>
                    <a:pt x="822" y="8561"/>
                  </a:moveTo>
                  <a:lnTo>
                    <a:pt x="1120" y="9466"/>
                  </a:lnTo>
                  <a:cubicBezTo>
                    <a:pt x="7192" y="12478"/>
                    <a:pt x="10109" y="9633"/>
                    <a:pt x="10228" y="7263"/>
                  </a:cubicBezTo>
                  <a:cubicBezTo>
                    <a:pt x="12002" y="6370"/>
                    <a:pt x="12824" y="5144"/>
                    <a:pt x="12419" y="3894"/>
                  </a:cubicBezTo>
                  <a:cubicBezTo>
                    <a:pt x="12014" y="2644"/>
                    <a:pt x="10621" y="2132"/>
                    <a:pt x="8668" y="2441"/>
                  </a:cubicBezTo>
                  <a:cubicBezTo>
                    <a:pt x="7180" y="596"/>
                    <a:pt x="3144" y="0"/>
                    <a:pt x="1" y="6013"/>
                  </a:cubicBezTo>
                  <a:lnTo>
                    <a:pt x="298" y="6930"/>
                  </a:ln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1" name="Google Shape;3931;p32"/>
            <p:cNvSpPr/>
            <p:nvPr/>
          </p:nvSpPr>
          <p:spPr>
            <a:xfrm>
              <a:off x="6571400" y="2549550"/>
              <a:ext cx="186650" cy="181600"/>
            </a:xfrm>
            <a:custGeom>
              <a:avLst/>
              <a:gdLst/>
              <a:ahLst/>
              <a:cxnLst/>
              <a:rect l="l" t="t" r="r" b="b"/>
              <a:pathLst>
                <a:path w="7466" h="7264" extrusionOk="0">
                  <a:moveTo>
                    <a:pt x="512" y="4989"/>
                  </a:moveTo>
                  <a:lnTo>
                    <a:pt x="667" y="5513"/>
                  </a:lnTo>
                  <a:cubicBezTo>
                    <a:pt x="4215" y="7263"/>
                    <a:pt x="5906" y="5620"/>
                    <a:pt x="5965" y="4227"/>
                  </a:cubicBezTo>
                  <a:cubicBezTo>
                    <a:pt x="7001" y="3715"/>
                    <a:pt x="7466" y="2989"/>
                    <a:pt x="7228" y="2263"/>
                  </a:cubicBezTo>
                  <a:cubicBezTo>
                    <a:pt x="7001" y="1536"/>
                    <a:pt x="6192" y="1239"/>
                    <a:pt x="5049" y="1417"/>
                  </a:cubicBezTo>
                  <a:cubicBezTo>
                    <a:pt x="4180" y="346"/>
                    <a:pt x="1834" y="1"/>
                    <a:pt x="0" y="3501"/>
                  </a:cubicBezTo>
                  <a:lnTo>
                    <a:pt x="167" y="4025"/>
                  </a:lnTo>
                  <a:close/>
                </a:path>
              </a:pathLst>
            </a:custGeom>
            <a:solidFill>
              <a:srgbClr val="FFC9C8"/>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2" name="Google Shape;3932;p32"/>
            <p:cNvSpPr/>
            <p:nvPr/>
          </p:nvSpPr>
          <p:spPr>
            <a:xfrm>
              <a:off x="6400550" y="2585875"/>
              <a:ext cx="203325" cy="203900"/>
            </a:xfrm>
            <a:custGeom>
              <a:avLst/>
              <a:gdLst/>
              <a:ahLst/>
              <a:cxnLst/>
              <a:rect l="l" t="t" r="r" b="b"/>
              <a:pathLst>
                <a:path w="8133" h="8156" extrusionOk="0">
                  <a:moveTo>
                    <a:pt x="8132" y="4072"/>
                  </a:moveTo>
                  <a:cubicBezTo>
                    <a:pt x="8132" y="6322"/>
                    <a:pt x="6311" y="8156"/>
                    <a:pt x="4072" y="8156"/>
                  </a:cubicBezTo>
                  <a:cubicBezTo>
                    <a:pt x="1822" y="8156"/>
                    <a:pt x="0" y="6334"/>
                    <a:pt x="0" y="4072"/>
                  </a:cubicBezTo>
                  <a:cubicBezTo>
                    <a:pt x="0" y="1822"/>
                    <a:pt x="1822" y="0"/>
                    <a:pt x="4072" y="0"/>
                  </a:cubicBezTo>
                  <a:cubicBezTo>
                    <a:pt x="6311" y="0"/>
                    <a:pt x="8132" y="1822"/>
                    <a:pt x="8132" y="4072"/>
                  </a:cubicBezTo>
                  <a:close/>
                </a:path>
              </a:pathLst>
            </a:custGeom>
            <a:solidFill>
              <a:schemeClr val="accent3"/>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33" name="Google Shape;3933;p32"/>
            <p:cNvGrpSpPr/>
            <p:nvPr/>
          </p:nvGrpSpPr>
          <p:grpSpPr>
            <a:xfrm>
              <a:off x="6385650" y="2571275"/>
              <a:ext cx="232800" cy="232800"/>
              <a:chOff x="6385650" y="2571275"/>
              <a:chExt cx="232800" cy="232800"/>
            </a:xfrm>
          </p:grpSpPr>
          <p:sp>
            <p:nvSpPr>
              <p:cNvPr id="3934" name="Google Shape;3934;p32"/>
              <p:cNvSpPr/>
              <p:nvPr/>
            </p:nvSpPr>
            <p:spPr>
              <a:xfrm>
                <a:off x="6493425" y="2571275"/>
                <a:ext cx="16975" cy="94975"/>
              </a:xfrm>
              <a:custGeom>
                <a:avLst/>
                <a:gdLst/>
                <a:ahLst/>
                <a:cxnLst/>
                <a:rect l="l" t="t" r="r" b="b"/>
                <a:pathLst>
                  <a:path w="679" h="3799" extrusionOk="0">
                    <a:moveTo>
                      <a:pt x="83" y="3453"/>
                    </a:moveTo>
                    <a:cubicBezTo>
                      <a:pt x="83" y="3453"/>
                      <a:pt x="119" y="3275"/>
                      <a:pt x="143" y="3001"/>
                    </a:cubicBezTo>
                    <a:cubicBezTo>
                      <a:pt x="179" y="2739"/>
                      <a:pt x="202" y="2370"/>
                      <a:pt x="238" y="2013"/>
                    </a:cubicBezTo>
                    <a:cubicBezTo>
                      <a:pt x="250" y="1656"/>
                      <a:pt x="262" y="1275"/>
                      <a:pt x="262" y="1013"/>
                    </a:cubicBezTo>
                    <a:cubicBezTo>
                      <a:pt x="262" y="882"/>
                      <a:pt x="238" y="763"/>
                      <a:pt x="191" y="679"/>
                    </a:cubicBezTo>
                    <a:cubicBezTo>
                      <a:pt x="143" y="608"/>
                      <a:pt x="119" y="560"/>
                      <a:pt x="119" y="560"/>
                    </a:cubicBezTo>
                    <a:cubicBezTo>
                      <a:pt x="0" y="441"/>
                      <a:pt x="0" y="239"/>
                      <a:pt x="119" y="120"/>
                    </a:cubicBezTo>
                    <a:cubicBezTo>
                      <a:pt x="238" y="1"/>
                      <a:pt x="441" y="1"/>
                      <a:pt x="560" y="120"/>
                    </a:cubicBezTo>
                    <a:cubicBezTo>
                      <a:pt x="679" y="239"/>
                      <a:pt x="679" y="441"/>
                      <a:pt x="560" y="560"/>
                    </a:cubicBezTo>
                    <a:cubicBezTo>
                      <a:pt x="560" y="560"/>
                      <a:pt x="512" y="608"/>
                      <a:pt x="476" y="679"/>
                    </a:cubicBezTo>
                    <a:cubicBezTo>
                      <a:pt x="429" y="763"/>
                      <a:pt x="393" y="882"/>
                      <a:pt x="393" y="1013"/>
                    </a:cubicBezTo>
                    <a:cubicBezTo>
                      <a:pt x="393" y="1275"/>
                      <a:pt x="417" y="1632"/>
                      <a:pt x="429" y="2013"/>
                    </a:cubicBezTo>
                    <a:cubicBezTo>
                      <a:pt x="452" y="2370"/>
                      <a:pt x="488" y="2739"/>
                      <a:pt x="512" y="3001"/>
                    </a:cubicBezTo>
                    <a:cubicBezTo>
                      <a:pt x="548" y="3275"/>
                      <a:pt x="572" y="3453"/>
                      <a:pt x="572" y="3453"/>
                    </a:cubicBezTo>
                    <a:cubicBezTo>
                      <a:pt x="607" y="3596"/>
                      <a:pt x="500" y="3739"/>
                      <a:pt x="357" y="3763"/>
                    </a:cubicBezTo>
                    <a:cubicBezTo>
                      <a:pt x="202" y="3799"/>
                      <a:pt x="71" y="3692"/>
                      <a:pt x="36" y="3537"/>
                    </a:cubicBezTo>
                    <a:cubicBezTo>
                      <a:pt x="71" y="3513"/>
                      <a:pt x="71" y="3477"/>
                      <a:pt x="83" y="3453"/>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5" name="Google Shape;3935;p32"/>
              <p:cNvSpPr/>
              <p:nvPr/>
            </p:nvSpPr>
            <p:spPr>
              <a:xfrm>
                <a:off x="6459475" y="2576050"/>
                <a:ext cx="41400" cy="93175"/>
              </a:xfrm>
              <a:custGeom>
                <a:avLst/>
                <a:gdLst/>
                <a:ahLst/>
                <a:cxnLst/>
                <a:rect l="l" t="t" r="r" b="b"/>
                <a:pathLst>
                  <a:path w="1656" h="3727" extrusionOk="0">
                    <a:moveTo>
                      <a:pt x="1072" y="3393"/>
                    </a:moveTo>
                    <a:lnTo>
                      <a:pt x="1001" y="2953"/>
                    </a:lnTo>
                    <a:cubicBezTo>
                      <a:pt x="953" y="2679"/>
                      <a:pt x="858" y="2322"/>
                      <a:pt x="775" y="1977"/>
                    </a:cubicBezTo>
                    <a:cubicBezTo>
                      <a:pt x="679" y="1619"/>
                      <a:pt x="584" y="1286"/>
                      <a:pt x="501" y="1024"/>
                    </a:cubicBezTo>
                    <a:cubicBezTo>
                      <a:pt x="465" y="893"/>
                      <a:pt x="406" y="810"/>
                      <a:pt x="346" y="750"/>
                    </a:cubicBezTo>
                    <a:cubicBezTo>
                      <a:pt x="286" y="691"/>
                      <a:pt x="227" y="655"/>
                      <a:pt x="227" y="655"/>
                    </a:cubicBezTo>
                    <a:cubicBezTo>
                      <a:pt x="72" y="584"/>
                      <a:pt x="1" y="393"/>
                      <a:pt x="84" y="226"/>
                    </a:cubicBezTo>
                    <a:cubicBezTo>
                      <a:pt x="167" y="72"/>
                      <a:pt x="358" y="0"/>
                      <a:pt x="525" y="95"/>
                    </a:cubicBezTo>
                    <a:cubicBezTo>
                      <a:pt x="667" y="167"/>
                      <a:pt x="727" y="357"/>
                      <a:pt x="656" y="524"/>
                    </a:cubicBezTo>
                    <a:cubicBezTo>
                      <a:pt x="656" y="524"/>
                      <a:pt x="620" y="584"/>
                      <a:pt x="608" y="667"/>
                    </a:cubicBezTo>
                    <a:cubicBezTo>
                      <a:pt x="596" y="762"/>
                      <a:pt x="596" y="881"/>
                      <a:pt x="644" y="1000"/>
                    </a:cubicBezTo>
                    <a:cubicBezTo>
                      <a:pt x="727" y="1250"/>
                      <a:pt x="846" y="1596"/>
                      <a:pt x="977" y="1941"/>
                    </a:cubicBezTo>
                    <a:cubicBezTo>
                      <a:pt x="1120" y="2274"/>
                      <a:pt x="1251" y="2608"/>
                      <a:pt x="1370" y="2858"/>
                    </a:cubicBezTo>
                    <a:cubicBezTo>
                      <a:pt x="1489" y="3108"/>
                      <a:pt x="1572" y="3274"/>
                      <a:pt x="1572" y="3274"/>
                    </a:cubicBezTo>
                    <a:cubicBezTo>
                      <a:pt x="1656" y="3405"/>
                      <a:pt x="1608" y="3572"/>
                      <a:pt x="1477" y="3643"/>
                    </a:cubicBezTo>
                    <a:cubicBezTo>
                      <a:pt x="1334" y="3727"/>
                      <a:pt x="1179" y="3679"/>
                      <a:pt x="1096" y="3548"/>
                    </a:cubicBezTo>
                    <a:cubicBezTo>
                      <a:pt x="1084" y="3465"/>
                      <a:pt x="1084" y="3441"/>
                      <a:pt x="1072" y="3393"/>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6" name="Google Shape;3936;p32"/>
              <p:cNvSpPr/>
              <p:nvPr/>
            </p:nvSpPr>
            <p:spPr>
              <a:xfrm>
                <a:off x="6429725" y="2591225"/>
                <a:ext cx="62525" cy="80975"/>
              </a:xfrm>
              <a:custGeom>
                <a:avLst/>
                <a:gdLst/>
                <a:ahLst/>
                <a:cxnLst/>
                <a:rect l="l" t="t" r="r" b="b"/>
                <a:pathLst>
                  <a:path w="2501" h="3239" extrusionOk="0">
                    <a:moveTo>
                      <a:pt x="1965" y="3036"/>
                    </a:moveTo>
                    <a:cubicBezTo>
                      <a:pt x="1965" y="3036"/>
                      <a:pt x="1893" y="2882"/>
                      <a:pt x="1750" y="2644"/>
                    </a:cubicBezTo>
                    <a:cubicBezTo>
                      <a:pt x="1619" y="2405"/>
                      <a:pt x="1441" y="2084"/>
                      <a:pt x="1238" y="1774"/>
                    </a:cubicBezTo>
                    <a:cubicBezTo>
                      <a:pt x="1036" y="1465"/>
                      <a:pt x="834" y="1179"/>
                      <a:pt x="679" y="953"/>
                    </a:cubicBezTo>
                    <a:cubicBezTo>
                      <a:pt x="607" y="834"/>
                      <a:pt x="524" y="774"/>
                      <a:pt x="429" y="739"/>
                    </a:cubicBezTo>
                    <a:cubicBezTo>
                      <a:pt x="357" y="691"/>
                      <a:pt x="298" y="679"/>
                      <a:pt x="298" y="679"/>
                    </a:cubicBezTo>
                    <a:cubicBezTo>
                      <a:pt x="119" y="643"/>
                      <a:pt x="0" y="477"/>
                      <a:pt x="24" y="298"/>
                    </a:cubicBezTo>
                    <a:cubicBezTo>
                      <a:pt x="60" y="119"/>
                      <a:pt x="214" y="0"/>
                      <a:pt x="393" y="36"/>
                    </a:cubicBezTo>
                    <a:cubicBezTo>
                      <a:pt x="572" y="60"/>
                      <a:pt x="679" y="227"/>
                      <a:pt x="667" y="393"/>
                    </a:cubicBezTo>
                    <a:cubicBezTo>
                      <a:pt x="667" y="393"/>
                      <a:pt x="655" y="453"/>
                      <a:pt x="667" y="536"/>
                    </a:cubicBezTo>
                    <a:cubicBezTo>
                      <a:pt x="679" y="631"/>
                      <a:pt x="726" y="739"/>
                      <a:pt x="798" y="858"/>
                    </a:cubicBezTo>
                    <a:cubicBezTo>
                      <a:pt x="964" y="1060"/>
                      <a:pt x="1191" y="1358"/>
                      <a:pt x="1405" y="1643"/>
                    </a:cubicBezTo>
                    <a:cubicBezTo>
                      <a:pt x="1643" y="1929"/>
                      <a:pt x="1869" y="2191"/>
                      <a:pt x="2060" y="2405"/>
                    </a:cubicBezTo>
                    <a:cubicBezTo>
                      <a:pt x="2250" y="2596"/>
                      <a:pt x="2381" y="2727"/>
                      <a:pt x="2381" y="2727"/>
                    </a:cubicBezTo>
                    <a:cubicBezTo>
                      <a:pt x="2477" y="2834"/>
                      <a:pt x="2500" y="3001"/>
                      <a:pt x="2393" y="3120"/>
                    </a:cubicBezTo>
                    <a:cubicBezTo>
                      <a:pt x="2286" y="3215"/>
                      <a:pt x="2119" y="3239"/>
                      <a:pt x="2000" y="3132"/>
                    </a:cubicBezTo>
                    <a:cubicBezTo>
                      <a:pt x="2012" y="3096"/>
                      <a:pt x="1977" y="3072"/>
                      <a:pt x="1965" y="3036"/>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7" name="Google Shape;3937;p32"/>
              <p:cNvSpPr/>
              <p:nvPr/>
            </p:nvSpPr>
            <p:spPr>
              <a:xfrm>
                <a:off x="6405900" y="2616225"/>
                <a:ext cx="80400" cy="62525"/>
              </a:xfrm>
              <a:custGeom>
                <a:avLst/>
                <a:gdLst/>
                <a:ahLst/>
                <a:cxnLst/>
                <a:rect l="l" t="t" r="r" b="b"/>
                <a:pathLst>
                  <a:path w="3216" h="2501" extrusionOk="0">
                    <a:moveTo>
                      <a:pt x="2727" y="2370"/>
                    </a:moveTo>
                    <a:cubicBezTo>
                      <a:pt x="2727" y="2370"/>
                      <a:pt x="2608" y="2239"/>
                      <a:pt x="2394" y="2060"/>
                    </a:cubicBezTo>
                    <a:cubicBezTo>
                      <a:pt x="2203" y="1858"/>
                      <a:pt x="1917" y="1620"/>
                      <a:pt x="1632" y="1405"/>
                    </a:cubicBezTo>
                    <a:cubicBezTo>
                      <a:pt x="1358" y="1179"/>
                      <a:pt x="1072" y="953"/>
                      <a:pt x="846" y="786"/>
                    </a:cubicBezTo>
                    <a:cubicBezTo>
                      <a:pt x="739" y="703"/>
                      <a:pt x="620" y="667"/>
                      <a:pt x="536" y="655"/>
                    </a:cubicBezTo>
                    <a:cubicBezTo>
                      <a:pt x="441" y="643"/>
                      <a:pt x="382" y="655"/>
                      <a:pt x="382" y="655"/>
                    </a:cubicBezTo>
                    <a:cubicBezTo>
                      <a:pt x="203" y="691"/>
                      <a:pt x="48" y="572"/>
                      <a:pt x="24" y="393"/>
                    </a:cubicBezTo>
                    <a:cubicBezTo>
                      <a:pt x="1" y="215"/>
                      <a:pt x="120" y="48"/>
                      <a:pt x="298" y="36"/>
                    </a:cubicBezTo>
                    <a:cubicBezTo>
                      <a:pt x="477" y="1"/>
                      <a:pt x="620" y="120"/>
                      <a:pt x="655" y="298"/>
                    </a:cubicBezTo>
                    <a:cubicBezTo>
                      <a:pt x="655" y="298"/>
                      <a:pt x="667" y="358"/>
                      <a:pt x="715" y="429"/>
                    </a:cubicBezTo>
                    <a:cubicBezTo>
                      <a:pt x="763" y="512"/>
                      <a:pt x="834" y="596"/>
                      <a:pt x="941" y="691"/>
                    </a:cubicBezTo>
                    <a:cubicBezTo>
                      <a:pt x="1155" y="834"/>
                      <a:pt x="1453" y="1048"/>
                      <a:pt x="1751" y="1239"/>
                    </a:cubicBezTo>
                    <a:cubicBezTo>
                      <a:pt x="2072" y="1429"/>
                      <a:pt x="2370" y="1620"/>
                      <a:pt x="2620" y="1739"/>
                    </a:cubicBezTo>
                    <a:cubicBezTo>
                      <a:pt x="2858" y="1870"/>
                      <a:pt x="3025" y="1953"/>
                      <a:pt x="3025" y="1953"/>
                    </a:cubicBezTo>
                    <a:cubicBezTo>
                      <a:pt x="3156" y="2013"/>
                      <a:pt x="3215" y="2167"/>
                      <a:pt x="3156" y="2310"/>
                    </a:cubicBezTo>
                    <a:cubicBezTo>
                      <a:pt x="3096" y="2441"/>
                      <a:pt x="2930" y="2501"/>
                      <a:pt x="2799" y="2441"/>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8" name="Google Shape;3938;p32"/>
              <p:cNvSpPr/>
              <p:nvPr/>
            </p:nvSpPr>
            <p:spPr>
              <a:xfrm>
                <a:off x="6390125" y="2645400"/>
                <a:ext cx="91400" cy="40200"/>
              </a:xfrm>
              <a:custGeom>
                <a:avLst/>
                <a:gdLst/>
                <a:ahLst/>
                <a:cxnLst/>
                <a:rect l="l" t="t" r="r" b="b"/>
                <a:pathLst>
                  <a:path w="3656" h="1608" extrusionOk="0">
                    <a:moveTo>
                      <a:pt x="3251" y="1572"/>
                    </a:moveTo>
                    <a:cubicBezTo>
                      <a:pt x="3251" y="1572"/>
                      <a:pt x="3084" y="1489"/>
                      <a:pt x="2846" y="1370"/>
                    </a:cubicBezTo>
                    <a:cubicBezTo>
                      <a:pt x="2596" y="1250"/>
                      <a:pt x="2263" y="1108"/>
                      <a:pt x="1929" y="977"/>
                    </a:cubicBezTo>
                    <a:cubicBezTo>
                      <a:pt x="1584" y="846"/>
                      <a:pt x="1239" y="727"/>
                      <a:pt x="989" y="631"/>
                    </a:cubicBezTo>
                    <a:cubicBezTo>
                      <a:pt x="858" y="596"/>
                      <a:pt x="751" y="596"/>
                      <a:pt x="655" y="608"/>
                    </a:cubicBezTo>
                    <a:cubicBezTo>
                      <a:pt x="572" y="619"/>
                      <a:pt x="513" y="655"/>
                      <a:pt x="513" y="655"/>
                    </a:cubicBezTo>
                    <a:cubicBezTo>
                      <a:pt x="346" y="727"/>
                      <a:pt x="167" y="667"/>
                      <a:pt x="72" y="500"/>
                    </a:cubicBezTo>
                    <a:cubicBezTo>
                      <a:pt x="1" y="334"/>
                      <a:pt x="60" y="155"/>
                      <a:pt x="227" y="72"/>
                    </a:cubicBezTo>
                    <a:cubicBezTo>
                      <a:pt x="370" y="0"/>
                      <a:pt x="572" y="60"/>
                      <a:pt x="655" y="203"/>
                    </a:cubicBezTo>
                    <a:cubicBezTo>
                      <a:pt x="655" y="203"/>
                      <a:pt x="691" y="262"/>
                      <a:pt x="751" y="322"/>
                    </a:cubicBezTo>
                    <a:cubicBezTo>
                      <a:pt x="810" y="381"/>
                      <a:pt x="905" y="453"/>
                      <a:pt x="1036" y="488"/>
                    </a:cubicBezTo>
                    <a:cubicBezTo>
                      <a:pt x="1286" y="560"/>
                      <a:pt x="1644" y="667"/>
                      <a:pt x="1989" y="750"/>
                    </a:cubicBezTo>
                    <a:cubicBezTo>
                      <a:pt x="2346" y="846"/>
                      <a:pt x="2679" y="929"/>
                      <a:pt x="2953" y="977"/>
                    </a:cubicBezTo>
                    <a:cubicBezTo>
                      <a:pt x="3215" y="1036"/>
                      <a:pt x="3394" y="1048"/>
                      <a:pt x="3394" y="1048"/>
                    </a:cubicBezTo>
                    <a:cubicBezTo>
                      <a:pt x="3549" y="1072"/>
                      <a:pt x="3656" y="1203"/>
                      <a:pt x="3632" y="1346"/>
                    </a:cubicBezTo>
                    <a:cubicBezTo>
                      <a:pt x="3620" y="1501"/>
                      <a:pt x="3489" y="1608"/>
                      <a:pt x="3334" y="1584"/>
                    </a:cubicBezTo>
                    <a:cubicBezTo>
                      <a:pt x="3310" y="1608"/>
                      <a:pt x="3275" y="1584"/>
                      <a:pt x="3251" y="1572"/>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9" name="Google Shape;3939;p32"/>
              <p:cNvSpPr/>
              <p:nvPr/>
            </p:nvSpPr>
            <p:spPr>
              <a:xfrm>
                <a:off x="6385650" y="2679625"/>
                <a:ext cx="95000" cy="17000"/>
              </a:xfrm>
              <a:custGeom>
                <a:avLst/>
                <a:gdLst/>
                <a:ahLst/>
                <a:cxnLst/>
                <a:rect l="l" t="t" r="r" b="b"/>
                <a:pathLst>
                  <a:path w="3800" h="680" extrusionOk="0">
                    <a:moveTo>
                      <a:pt x="3454" y="596"/>
                    </a:moveTo>
                    <a:cubicBezTo>
                      <a:pt x="3454" y="596"/>
                      <a:pt x="3275" y="560"/>
                      <a:pt x="3013" y="536"/>
                    </a:cubicBezTo>
                    <a:cubicBezTo>
                      <a:pt x="2739" y="501"/>
                      <a:pt x="2370" y="477"/>
                      <a:pt x="2013" y="441"/>
                    </a:cubicBezTo>
                    <a:cubicBezTo>
                      <a:pt x="1656" y="429"/>
                      <a:pt x="1287" y="417"/>
                      <a:pt x="1013" y="417"/>
                    </a:cubicBezTo>
                    <a:cubicBezTo>
                      <a:pt x="882" y="417"/>
                      <a:pt x="763" y="441"/>
                      <a:pt x="692" y="489"/>
                    </a:cubicBezTo>
                    <a:cubicBezTo>
                      <a:pt x="620" y="513"/>
                      <a:pt x="572" y="560"/>
                      <a:pt x="572" y="560"/>
                    </a:cubicBezTo>
                    <a:cubicBezTo>
                      <a:pt x="453" y="679"/>
                      <a:pt x="239" y="679"/>
                      <a:pt x="120" y="560"/>
                    </a:cubicBezTo>
                    <a:cubicBezTo>
                      <a:pt x="1" y="441"/>
                      <a:pt x="1" y="239"/>
                      <a:pt x="120" y="120"/>
                    </a:cubicBezTo>
                    <a:cubicBezTo>
                      <a:pt x="239" y="1"/>
                      <a:pt x="453" y="1"/>
                      <a:pt x="572" y="120"/>
                    </a:cubicBezTo>
                    <a:cubicBezTo>
                      <a:pt x="572" y="120"/>
                      <a:pt x="620" y="155"/>
                      <a:pt x="692" y="203"/>
                    </a:cubicBezTo>
                    <a:cubicBezTo>
                      <a:pt x="763" y="239"/>
                      <a:pt x="882" y="274"/>
                      <a:pt x="1013" y="274"/>
                    </a:cubicBezTo>
                    <a:cubicBezTo>
                      <a:pt x="1287" y="274"/>
                      <a:pt x="1644" y="262"/>
                      <a:pt x="2013" y="251"/>
                    </a:cubicBezTo>
                    <a:cubicBezTo>
                      <a:pt x="2370" y="215"/>
                      <a:pt x="2739" y="191"/>
                      <a:pt x="3013" y="155"/>
                    </a:cubicBezTo>
                    <a:cubicBezTo>
                      <a:pt x="3275" y="132"/>
                      <a:pt x="3454" y="96"/>
                      <a:pt x="3454" y="96"/>
                    </a:cubicBezTo>
                    <a:cubicBezTo>
                      <a:pt x="3609" y="72"/>
                      <a:pt x="3740" y="179"/>
                      <a:pt x="3775" y="310"/>
                    </a:cubicBezTo>
                    <a:cubicBezTo>
                      <a:pt x="3799" y="453"/>
                      <a:pt x="3692" y="596"/>
                      <a:pt x="3549" y="620"/>
                    </a:cubicBezTo>
                    <a:cubicBezTo>
                      <a:pt x="3513" y="596"/>
                      <a:pt x="3489" y="596"/>
                      <a:pt x="3454" y="596"/>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0" name="Google Shape;3940;p32"/>
              <p:cNvSpPr/>
              <p:nvPr/>
            </p:nvSpPr>
            <p:spPr>
              <a:xfrm>
                <a:off x="6390425" y="2688850"/>
                <a:ext cx="93200" cy="41400"/>
              </a:xfrm>
              <a:custGeom>
                <a:avLst/>
                <a:gdLst/>
                <a:ahLst/>
                <a:cxnLst/>
                <a:rect l="l" t="t" r="r" b="b"/>
                <a:pathLst>
                  <a:path w="3728" h="1656" extrusionOk="0">
                    <a:moveTo>
                      <a:pt x="3406" y="584"/>
                    </a:moveTo>
                    <a:lnTo>
                      <a:pt x="2953" y="655"/>
                    </a:lnTo>
                    <a:cubicBezTo>
                      <a:pt x="2691" y="703"/>
                      <a:pt x="2334" y="786"/>
                      <a:pt x="1989" y="882"/>
                    </a:cubicBezTo>
                    <a:cubicBezTo>
                      <a:pt x="1632" y="965"/>
                      <a:pt x="1286" y="1072"/>
                      <a:pt x="1036" y="1144"/>
                    </a:cubicBezTo>
                    <a:cubicBezTo>
                      <a:pt x="893" y="1191"/>
                      <a:pt x="810" y="1251"/>
                      <a:pt x="751" y="1310"/>
                    </a:cubicBezTo>
                    <a:cubicBezTo>
                      <a:pt x="691" y="1370"/>
                      <a:pt x="655" y="1429"/>
                      <a:pt x="655" y="1429"/>
                    </a:cubicBezTo>
                    <a:cubicBezTo>
                      <a:pt x="584" y="1596"/>
                      <a:pt x="393" y="1656"/>
                      <a:pt x="227" y="1560"/>
                    </a:cubicBezTo>
                    <a:cubicBezTo>
                      <a:pt x="84" y="1489"/>
                      <a:pt x="0" y="1298"/>
                      <a:pt x="96" y="1132"/>
                    </a:cubicBezTo>
                    <a:cubicBezTo>
                      <a:pt x="167" y="977"/>
                      <a:pt x="358" y="917"/>
                      <a:pt x="524" y="1001"/>
                    </a:cubicBezTo>
                    <a:cubicBezTo>
                      <a:pt x="524" y="1001"/>
                      <a:pt x="584" y="1025"/>
                      <a:pt x="679" y="1036"/>
                    </a:cubicBezTo>
                    <a:cubicBezTo>
                      <a:pt x="762" y="1060"/>
                      <a:pt x="882" y="1060"/>
                      <a:pt x="1001" y="1013"/>
                    </a:cubicBezTo>
                    <a:cubicBezTo>
                      <a:pt x="1251" y="917"/>
                      <a:pt x="1596" y="798"/>
                      <a:pt x="1941" y="667"/>
                    </a:cubicBezTo>
                    <a:cubicBezTo>
                      <a:pt x="2286" y="536"/>
                      <a:pt x="2608" y="405"/>
                      <a:pt x="2858" y="286"/>
                    </a:cubicBezTo>
                    <a:cubicBezTo>
                      <a:pt x="3120" y="167"/>
                      <a:pt x="3275" y="72"/>
                      <a:pt x="3275" y="72"/>
                    </a:cubicBezTo>
                    <a:cubicBezTo>
                      <a:pt x="3418" y="1"/>
                      <a:pt x="3572" y="48"/>
                      <a:pt x="3656" y="179"/>
                    </a:cubicBezTo>
                    <a:cubicBezTo>
                      <a:pt x="3727" y="310"/>
                      <a:pt x="3679" y="477"/>
                      <a:pt x="3549" y="548"/>
                    </a:cubicBezTo>
                    <a:cubicBezTo>
                      <a:pt x="3477" y="560"/>
                      <a:pt x="3429" y="560"/>
                      <a:pt x="3406" y="584"/>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1" name="Google Shape;3941;p32"/>
              <p:cNvSpPr/>
              <p:nvPr/>
            </p:nvSpPr>
            <p:spPr>
              <a:xfrm>
                <a:off x="6405900" y="2697200"/>
                <a:ext cx="80700" cy="62525"/>
              </a:xfrm>
              <a:custGeom>
                <a:avLst/>
                <a:gdLst/>
                <a:ahLst/>
                <a:cxnLst/>
                <a:rect l="l" t="t" r="r" b="b"/>
                <a:pathLst>
                  <a:path w="3228" h="2501" extrusionOk="0">
                    <a:moveTo>
                      <a:pt x="3037" y="548"/>
                    </a:moveTo>
                    <a:cubicBezTo>
                      <a:pt x="3037" y="548"/>
                      <a:pt x="2870" y="619"/>
                      <a:pt x="2632" y="750"/>
                    </a:cubicBezTo>
                    <a:cubicBezTo>
                      <a:pt x="2394" y="881"/>
                      <a:pt x="2084" y="1060"/>
                      <a:pt x="1775" y="1274"/>
                    </a:cubicBezTo>
                    <a:cubicBezTo>
                      <a:pt x="1453" y="1464"/>
                      <a:pt x="1179" y="1679"/>
                      <a:pt x="953" y="1822"/>
                    </a:cubicBezTo>
                    <a:cubicBezTo>
                      <a:pt x="834" y="1893"/>
                      <a:pt x="774" y="1988"/>
                      <a:pt x="727" y="2072"/>
                    </a:cubicBezTo>
                    <a:cubicBezTo>
                      <a:pt x="679" y="2143"/>
                      <a:pt x="667" y="2203"/>
                      <a:pt x="667" y="2203"/>
                    </a:cubicBezTo>
                    <a:cubicBezTo>
                      <a:pt x="632" y="2393"/>
                      <a:pt x="477" y="2500"/>
                      <a:pt x="298" y="2476"/>
                    </a:cubicBezTo>
                    <a:cubicBezTo>
                      <a:pt x="120" y="2441"/>
                      <a:pt x="1" y="2286"/>
                      <a:pt x="24" y="2107"/>
                    </a:cubicBezTo>
                    <a:cubicBezTo>
                      <a:pt x="60" y="1929"/>
                      <a:pt x="227" y="1822"/>
                      <a:pt x="382" y="1834"/>
                    </a:cubicBezTo>
                    <a:cubicBezTo>
                      <a:pt x="382" y="1834"/>
                      <a:pt x="441" y="1845"/>
                      <a:pt x="536" y="1834"/>
                    </a:cubicBezTo>
                    <a:cubicBezTo>
                      <a:pt x="620" y="1822"/>
                      <a:pt x="727" y="1774"/>
                      <a:pt x="846" y="1703"/>
                    </a:cubicBezTo>
                    <a:cubicBezTo>
                      <a:pt x="1060" y="1536"/>
                      <a:pt x="1358" y="1310"/>
                      <a:pt x="1632" y="1095"/>
                    </a:cubicBezTo>
                    <a:cubicBezTo>
                      <a:pt x="1917" y="869"/>
                      <a:pt x="2191" y="631"/>
                      <a:pt x="2394" y="441"/>
                    </a:cubicBezTo>
                    <a:cubicBezTo>
                      <a:pt x="2608" y="238"/>
                      <a:pt x="2715" y="119"/>
                      <a:pt x="2715" y="119"/>
                    </a:cubicBezTo>
                    <a:cubicBezTo>
                      <a:pt x="2822" y="24"/>
                      <a:pt x="2989" y="0"/>
                      <a:pt x="3108" y="107"/>
                    </a:cubicBezTo>
                    <a:cubicBezTo>
                      <a:pt x="3215" y="214"/>
                      <a:pt x="3227" y="381"/>
                      <a:pt x="3120" y="500"/>
                    </a:cubicBezTo>
                    <a:cubicBezTo>
                      <a:pt x="3084" y="500"/>
                      <a:pt x="3060" y="524"/>
                      <a:pt x="3037" y="548"/>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2" name="Google Shape;3942;p32"/>
              <p:cNvSpPr/>
              <p:nvPr/>
            </p:nvSpPr>
            <p:spPr>
              <a:xfrm>
                <a:off x="6430300" y="2704025"/>
                <a:ext cx="63125" cy="80100"/>
              </a:xfrm>
              <a:custGeom>
                <a:avLst/>
                <a:gdLst/>
                <a:ahLst/>
                <a:cxnLst/>
                <a:rect l="l" t="t" r="r" b="b"/>
                <a:pathLst>
                  <a:path w="2525" h="3204" extrusionOk="0">
                    <a:moveTo>
                      <a:pt x="2370" y="477"/>
                    </a:moveTo>
                    <a:cubicBezTo>
                      <a:pt x="2370" y="477"/>
                      <a:pt x="2239" y="596"/>
                      <a:pt x="2061" y="810"/>
                    </a:cubicBezTo>
                    <a:cubicBezTo>
                      <a:pt x="1870" y="1001"/>
                      <a:pt x="1632" y="1275"/>
                      <a:pt x="1406" y="1561"/>
                    </a:cubicBezTo>
                    <a:cubicBezTo>
                      <a:pt x="1180" y="1846"/>
                      <a:pt x="953" y="2132"/>
                      <a:pt x="799" y="2358"/>
                    </a:cubicBezTo>
                    <a:cubicBezTo>
                      <a:pt x="703" y="2454"/>
                      <a:pt x="680" y="2573"/>
                      <a:pt x="656" y="2668"/>
                    </a:cubicBezTo>
                    <a:cubicBezTo>
                      <a:pt x="644" y="2751"/>
                      <a:pt x="656" y="2811"/>
                      <a:pt x="656" y="2811"/>
                    </a:cubicBezTo>
                    <a:cubicBezTo>
                      <a:pt x="691" y="2989"/>
                      <a:pt x="572" y="3156"/>
                      <a:pt x="394" y="3168"/>
                    </a:cubicBezTo>
                    <a:cubicBezTo>
                      <a:pt x="215" y="3204"/>
                      <a:pt x="49" y="3085"/>
                      <a:pt x="37" y="2906"/>
                    </a:cubicBezTo>
                    <a:cubicBezTo>
                      <a:pt x="1" y="2727"/>
                      <a:pt x="120" y="2573"/>
                      <a:pt x="299" y="2549"/>
                    </a:cubicBezTo>
                    <a:cubicBezTo>
                      <a:pt x="299" y="2549"/>
                      <a:pt x="358" y="2537"/>
                      <a:pt x="441" y="2489"/>
                    </a:cubicBezTo>
                    <a:cubicBezTo>
                      <a:pt x="513" y="2442"/>
                      <a:pt x="596" y="2370"/>
                      <a:pt x="691" y="2263"/>
                    </a:cubicBezTo>
                    <a:cubicBezTo>
                      <a:pt x="834" y="2037"/>
                      <a:pt x="1049" y="1739"/>
                      <a:pt x="1239" y="1441"/>
                    </a:cubicBezTo>
                    <a:cubicBezTo>
                      <a:pt x="1430" y="1132"/>
                      <a:pt x="1632" y="834"/>
                      <a:pt x="1763" y="596"/>
                    </a:cubicBezTo>
                    <a:cubicBezTo>
                      <a:pt x="1894" y="358"/>
                      <a:pt x="1965" y="191"/>
                      <a:pt x="1965" y="191"/>
                    </a:cubicBezTo>
                    <a:cubicBezTo>
                      <a:pt x="2025" y="60"/>
                      <a:pt x="2192" y="1"/>
                      <a:pt x="2323" y="60"/>
                    </a:cubicBezTo>
                    <a:cubicBezTo>
                      <a:pt x="2465" y="120"/>
                      <a:pt x="2525" y="287"/>
                      <a:pt x="2465" y="418"/>
                    </a:cubicBezTo>
                    <a:cubicBezTo>
                      <a:pt x="2418" y="418"/>
                      <a:pt x="2406" y="453"/>
                      <a:pt x="2370" y="477"/>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3" name="Google Shape;3943;p32"/>
              <p:cNvSpPr/>
              <p:nvPr/>
            </p:nvSpPr>
            <p:spPr>
              <a:xfrm>
                <a:off x="6459775" y="2708200"/>
                <a:ext cx="40200" cy="91100"/>
              </a:xfrm>
              <a:custGeom>
                <a:avLst/>
                <a:gdLst/>
                <a:ahLst/>
                <a:cxnLst/>
                <a:rect l="l" t="t" r="r" b="b"/>
                <a:pathLst>
                  <a:path w="1608" h="3644" extrusionOk="0">
                    <a:moveTo>
                      <a:pt x="1584" y="405"/>
                    </a:moveTo>
                    <a:cubicBezTo>
                      <a:pt x="1584" y="405"/>
                      <a:pt x="1489" y="560"/>
                      <a:pt x="1370" y="798"/>
                    </a:cubicBezTo>
                    <a:cubicBezTo>
                      <a:pt x="1251" y="1060"/>
                      <a:pt x="1120" y="1382"/>
                      <a:pt x="989" y="1727"/>
                    </a:cubicBezTo>
                    <a:cubicBezTo>
                      <a:pt x="846" y="2060"/>
                      <a:pt x="727" y="2406"/>
                      <a:pt x="644" y="2656"/>
                    </a:cubicBezTo>
                    <a:cubicBezTo>
                      <a:pt x="596" y="2798"/>
                      <a:pt x="596" y="2918"/>
                      <a:pt x="608" y="2989"/>
                    </a:cubicBezTo>
                    <a:cubicBezTo>
                      <a:pt x="632" y="3084"/>
                      <a:pt x="655" y="3144"/>
                      <a:pt x="655" y="3144"/>
                    </a:cubicBezTo>
                    <a:cubicBezTo>
                      <a:pt x="727" y="3299"/>
                      <a:pt x="667" y="3477"/>
                      <a:pt x="513" y="3572"/>
                    </a:cubicBezTo>
                    <a:cubicBezTo>
                      <a:pt x="346" y="3644"/>
                      <a:pt x="167" y="3584"/>
                      <a:pt x="72" y="3418"/>
                    </a:cubicBezTo>
                    <a:cubicBezTo>
                      <a:pt x="1" y="3251"/>
                      <a:pt x="60" y="3084"/>
                      <a:pt x="215" y="2989"/>
                    </a:cubicBezTo>
                    <a:cubicBezTo>
                      <a:pt x="215" y="2989"/>
                      <a:pt x="274" y="2953"/>
                      <a:pt x="334" y="2894"/>
                    </a:cubicBezTo>
                    <a:cubicBezTo>
                      <a:pt x="394" y="2846"/>
                      <a:pt x="465" y="2739"/>
                      <a:pt x="489" y="2620"/>
                    </a:cubicBezTo>
                    <a:cubicBezTo>
                      <a:pt x="560" y="2358"/>
                      <a:pt x="667" y="2001"/>
                      <a:pt x="763" y="1667"/>
                    </a:cubicBezTo>
                    <a:cubicBezTo>
                      <a:pt x="846" y="1310"/>
                      <a:pt x="941" y="965"/>
                      <a:pt x="977" y="703"/>
                    </a:cubicBezTo>
                    <a:cubicBezTo>
                      <a:pt x="1048" y="429"/>
                      <a:pt x="1060" y="251"/>
                      <a:pt x="1060" y="251"/>
                    </a:cubicBezTo>
                    <a:cubicBezTo>
                      <a:pt x="1072" y="108"/>
                      <a:pt x="1203" y="1"/>
                      <a:pt x="1358" y="12"/>
                    </a:cubicBezTo>
                    <a:cubicBezTo>
                      <a:pt x="1501" y="24"/>
                      <a:pt x="1608" y="167"/>
                      <a:pt x="1596" y="310"/>
                    </a:cubicBezTo>
                    <a:cubicBezTo>
                      <a:pt x="1596" y="346"/>
                      <a:pt x="1596" y="370"/>
                      <a:pt x="1584" y="405"/>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4" name="Google Shape;3944;p32"/>
              <p:cNvSpPr/>
              <p:nvPr/>
            </p:nvSpPr>
            <p:spPr>
              <a:xfrm>
                <a:off x="6493700" y="2709400"/>
                <a:ext cx="17000" cy="94675"/>
              </a:xfrm>
              <a:custGeom>
                <a:avLst/>
                <a:gdLst/>
                <a:ahLst/>
                <a:cxnLst/>
                <a:rect l="l" t="t" r="r" b="b"/>
                <a:pathLst>
                  <a:path w="680" h="3787" extrusionOk="0">
                    <a:moveTo>
                      <a:pt x="596" y="334"/>
                    </a:moveTo>
                    <a:cubicBezTo>
                      <a:pt x="596" y="334"/>
                      <a:pt x="561" y="512"/>
                      <a:pt x="537" y="786"/>
                    </a:cubicBezTo>
                    <a:cubicBezTo>
                      <a:pt x="501" y="1048"/>
                      <a:pt x="477" y="1429"/>
                      <a:pt x="441" y="1786"/>
                    </a:cubicBezTo>
                    <a:cubicBezTo>
                      <a:pt x="430" y="2143"/>
                      <a:pt x="418" y="2512"/>
                      <a:pt x="418" y="2774"/>
                    </a:cubicBezTo>
                    <a:cubicBezTo>
                      <a:pt x="418" y="2917"/>
                      <a:pt x="441" y="3036"/>
                      <a:pt x="489" y="3108"/>
                    </a:cubicBezTo>
                    <a:cubicBezTo>
                      <a:pt x="525" y="3179"/>
                      <a:pt x="561" y="3227"/>
                      <a:pt x="561" y="3227"/>
                    </a:cubicBezTo>
                    <a:cubicBezTo>
                      <a:pt x="680" y="3346"/>
                      <a:pt x="680" y="3548"/>
                      <a:pt x="561" y="3667"/>
                    </a:cubicBezTo>
                    <a:cubicBezTo>
                      <a:pt x="441" y="3786"/>
                      <a:pt x="239" y="3786"/>
                      <a:pt x="120" y="3667"/>
                    </a:cubicBezTo>
                    <a:cubicBezTo>
                      <a:pt x="1" y="3548"/>
                      <a:pt x="1" y="3346"/>
                      <a:pt x="120" y="3227"/>
                    </a:cubicBezTo>
                    <a:cubicBezTo>
                      <a:pt x="120" y="3227"/>
                      <a:pt x="168" y="3179"/>
                      <a:pt x="203" y="3108"/>
                    </a:cubicBezTo>
                    <a:cubicBezTo>
                      <a:pt x="239" y="3036"/>
                      <a:pt x="287" y="2917"/>
                      <a:pt x="287" y="2774"/>
                    </a:cubicBezTo>
                    <a:cubicBezTo>
                      <a:pt x="287" y="2512"/>
                      <a:pt x="263" y="2155"/>
                      <a:pt x="251" y="1786"/>
                    </a:cubicBezTo>
                    <a:cubicBezTo>
                      <a:pt x="239" y="1429"/>
                      <a:pt x="191" y="1048"/>
                      <a:pt x="168" y="786"/>
                    </a:cubicBezTo>
                    <a:cubicBezTo>
                      <a:pt x="132" y="512"/>
                      <a:pt x="96" y="334"/>
                      <a:pt x="96" y="334"/>
                    </a:cubicBezTo>
                    <a:cubicBezTo>
                      <a:pt x="72" y="191"/>
                      <a:pt x="180" y="60"/>
                      <a:pt x="322" y="24"/>
                    </a:cubicBezTo>
                    <a:cubicBezTo>
                      <a:pt x="477" y="0"/>
                      <a:pt x="608" y="95"/>
                      <a:pt x="632" y="250"/>
                    </a:cubicBezTo>
                    <a:cubicBezTo>
                      <a:pt x="608" y="262"/>
                      <a:pt x="608" y="298"/>
                      <a:pt x="596" y="334"/>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5" name="Google Shape;3945;p32"/>
              <p:cNvSpPr/>
              <p:nvPr/>
            </p:nvSpPr>
            <p:spPr>
              <a:xfrm>
                <a:off x="6502950" y="2705825"/>
                <a:ext cx="41375" cy="93175"/>
              </a:xfrm>
              <a:custGeom>
                <a:avLst/>
                <a:gdLst/>
                <a:ahLst/>
                <a:cxnLst/>
                <a:rect l="l" t="t" r="r" b="b"/>
                <a:pathLst>
                  <a:path w="1655" h="3727" extrusionOk="0">
                    <a:moveTo>
                      <a:pt x="583" y="334"/>
                    </a:moveTo>
                    <a:lnTo>
                      <a:pt x="655" y="774"/>
                    </a:lnTo>
                    <a:cubicBezTo>
                      <a:pt x="702" y="1048"/>
                      <a:pt x="786" y="1405"/>
                      <a:pt x="881" y="1750"/>
                    </a:cubicBezTo>
                    <a:cubicBezTo>
                      <a:pt x="964" y="2096"/>
                      <a:pt x="1072" y="2441"/>
                      <a:pt x="1143" y="2691"/>
                    </a:cubicBezTo>
                    <a:cubicBezTo>
                      <a:pt x="1191" y="2834"/>
                      <a:pt x="1250" y="2917"/>
                      <a:pt x="1310" y="2977"/>
                    </a:cubicBezTo>
                    <a:cubicBezTo>
                      <a:pt x="1369" y="3036"/>
                      <a:pt x="1429" y="3072"/>
                      <a:pt x="1429" y="3072"/>
                    </a:cubicBezTo>
                    <a:cubicBezTo>
                      <a:pt x="1584" y="3144"/>
                      <a:pt x="1655" y="3334"/>
                      <a:pt x="1560" y="3501"/>
                    </a:cubicBezTo>
                    <a:cubicBezTo>
                      <a:pt x="1476" y="3644"/>
                      <a:pt x="1298" y="3727"/>
                      <a:pt x="1131" y="3632"/>
                    </a:cubicBezTo>
                    <a:cubicBezTo>
                      <a:pt x="988" y="3560"/>
                      <a:pt x="917" y="3370"/>
                      <a:pt x="1000" y="3203"/>
                    </a:cubicBezTo>
                    <a:cubicBezTo>
                      <a:pt x="1000" y="3203"/>
                      <a:pt x="1024" y="3144"/>
                      <a:pt x="1036" y="3048"/>
                    </a:cubicBezTo>
                    <a:cubicBezTo>
                      <a:pt x="1060" y="2965"/>
                      <a:pt x="1060" y="2846"/>
                      <a:pt x="1012" y="2727"/>
                    </a:cubicBezTo>
                    <a:cubicBezTo>
                      <a:pt x="917" y="2477"/>
                      <a:pt x="798" y="2131"/>
                      <a:pt x="667" y="1786"/>
                    </a:cubicBezTo>
                    <a:cubicBezTo>
                      <a:pt x="536" y="1441"/>
                      <a:pt x="405" y="1119"/>
                      <a:pt x="286" y="869"/>
                    </a:cubicBezTo>
                    <a:cubicBezTo>
                      <a:pt x="167" y="607"/>
                      <a:pt x="71" y="453"/>
                      <a:pt x="71" y="453"/>
                    </a:cubicBezTo>
                    <a:cubicBezTo>
                      <a:pt x="0" y="310"/>
                      <a:pt x="48" y="155"/>
                      <a:pt x="179" y="72"/>
                    </a:cubicBezTo>
                    <a:cubicBezTo>
                      <a:pt x="310" y="0"/>
                      <a:pt x="476" y="48"/>
                      <a:pt x="548" y="179"/>
                    </a:cubicBezTo>
                    <a:cubicBezTo>
                      <a:pt x="572" y="274"/>
                      <a:pt x="583" y="298"/>
                      <a:pt x="583" y="334"/>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6" name="Google Shape;3946;p32"/>
              <p:cNvSpPr/>
              <p:nvPr/>
            </p:nvSpPr>
            <p:spPr>
              <a:xfrm>
                <a:off x="6511275" y="2703725"/>
                <a:ext cx="62525" cy="80700"/>
              </a:xfrm>
              <a:custGeom>
                <a:avLst/>
                <a:gdLst/>
                <a:ahLst/>
                <a:cxnLst/>
                <a:rect l="l" t="t" r="r" b="b"/>
                <a:pathLst>
                  <a:path w="2501" h="3228" extrusionOk="0">
                    <a:moveTo>
                      <a:pt x="548" y="180"/>
                    </a:moveTo>
                    <a:cubicBezTo>
                      <a:pt x="548" y="180"/>
                      <a:pt x="620" y="346"/>
                      <a:pt x="750" y="584"/>
                    </a:cubicBezTo>
                    <a:cubicBezTo>
                      <a:pt x="893" y="822"/>
                      <a:pt x="1072" y="1132"/>
                      <a:pt x="1274" y="1442"/>
                    </a:cubicBezTo>
                    <a:cubicBezTo>
                      <a:pt x="1465" y="1751"/>
                      <a:pt x="1679" y="2049"/>
                      <a:pt x="1822" y="2275"/>
                    </a:cubicBezTo>
                    <a:cubicBezTo>
                      <a:pt x="1905" y="2394"/>
                      <a:pt x="1989" y="2454"/>
                      <a:pt x="2084" y="2501"/>
                    </a:cubicBezTo>
                    <a:cubicBezTo>
                      <a:pt x="2155" y="2537"/>
                      <a:pt x="2215" y="2561"/>
                      <a:pt x="2215" y="2561"/>
                    </a:cubicBezTo>
                    <a:cubicBezTo>
                      <a:pt x="2394" y="2585"/>
                      <a:pt x="2501" y="2751"/>
                      <a:pt x="2477" y="2930"/>
                    </a:cubicBezTo>
                    <a:cubicBezTo>
                      <a:pt x="2453" y="3108"/>
                      <a:pt x="2286" y="3228"/>
                      <a:pt x="2108" y="3192"/>
                    </a:cubicBezTo>
                    <a:cubicBezTo>
                      <a:pt x="1929" y="3168"/>
                      <a:pt x="1822" y="3001"/>
                      <a:pt x="1846" y="2835"/>
                    </a:cubicBezTo>
                    <a:cubicBezTo>
                      <a:pt x="1846" y="2835"/>
                      <a:pt x="1858" y="2775"/>
                      <a:pt x="1846" y="2692"/>
                    </a:cubicBezTo>
                    <a:cubicBezTo>
                      <a:pt x="1822" y="2596"/>
                      <a:pt x="1786" y="2501"/>
                      <a:pt x="1703" y="2382"/>
                    </a:cubicBezTo>
                    <a:cubicBezTo>
                      <a:pt x="1548" y="2168"/>
                      <a:pt x="1322" y="1870"/>
                      <a:pt x="1096" y="1584"/>
                    </a:cubicBezTo>
                    <a:cubicBezTo>
                      <a:pt x="858" y="1311"/>
                      <a:pt x="620" y="1037"/>
                      <a:pt x="441" y="834"/>
                    </a:cubicBezTo>
                    <a:cubicBezTo>
                      <a:pt x="250" y="620"/>
                      <a:pt x="119" y="501"/>
                      <a:pt x="119" y="501"/>
                    </a:cubicBezTo>
                    <a:cubicBezTo>
                      <a:pt x="12" y="394"/>
                      <a:pt x="0" y="239"/>
                      <a:pt x="96" y="120"/>
                    </a:cubicBezTo>
                    <a:cubicBezTo>
                      <a:pt x="203" y="13"/>
                      <a:pt x="369" y="1"/>
                      <a:pt x="489" y="96"/>
                    </a:cubicBezTo>
                    <a:cubicBezTo>
                      <a:pt x="512" y="120"/>
                      <a:pt x="536" y="144"/>
                      <a:pt x="548" y="180"/>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7" name="Google Shape;3947;p32"/>
              <p:cNvSpPr/>
              <p:nvPr/>
            </p:nvSpPr>
            <p:spPr>
              <a:xfrm>
                <a:off x="6517825" y="2696600"/>
                <a:ext cx="80375" cy="62525"/>
              </a:xfrm>
              <a:custGeom>
                <a:avLst/>
                <a:gdLst/>
                <a:ahLst/>
                <a:cxnLst/>
                <a:rect l="l" t="t" r="r" b="b"/>
                <a:pathLst>
                  <a:path w="3215" h="2501" extrusionOk="0">
                    <a:moveTo>
                      <a:pt x="488" y="131"/>
                    </a:moveTo>
                    <a:cubicBezTo>
                      <a:pt x="488" y="131"/>
                      <a:pt x="608" y="274"/>
                      <a:pt x="822" y="453"/>
                    </a:cubicBezTo>
                    <a:cubicBezTo>
                      <a:pt x="1012" y="643"/>
                      <a:pt x="1298" y="881"/>
                      <a:pt x="1584" y="1107"/>
                    </a:cubicBezTo>
                    <a:cubicBezTo>
                      <a:pt x="1858" y="1322"/>
                      <a:pt x="2143" y="1548"/>
                      <a:pt x="2370" y="1715"/>
                    </a:cubicBezTo>
                    <a:cubicBezTo>
                      <a:pt x="2477" y="1798"/>
                      <a:pt x="2596" y="1834"/>
                      <a:pt x="2679" y="1846"/>
                    </a:cubicBezTo>
                    <a:cubicBezTo>
                      <a:pt x="2763" y="1858"/>
                      <a:pt x="2822" y="1846"/>
                      <a:pt x="2822" y="1846"/>
                    </a:cubicBezTo>
                    <a:cubicBezTo>
                      <a:pt x="3001" y="1822"/>
                      <a:pt x="3167" y="1941"/>
                      <a:pt x="3191" y="2119"/>
                    </a:cubicBezTo>
                    <a:cubicBezTo>
                      <a:pt x="3215" y="2298"/>
                      <a:pt x="3096" y="2453"/>
                      <a:pt x="2917" y="2477"/>
                    </a:cubicBezTo>
                    <a:cubicBezTo>
                      <a:pt x="2739" y="2500"/>
                      <a:pt x="2596" y="2381"/>
                      <a:pt x="2560" y="2203"/>
                    </a:cubicBezTo>
                    <a:cubicBezTo>
                      <a:pt x="2560" y="2203"/>
                      <a:pt x="2548" y="2143"/>
                      <a:pt x="2501" y="2072"/>
                    </a:cubicBezTo>
                    <a:cubicBezTo>
                      <a:pt x="2453" y="2000"/>
                      <a:pt x="2382" y="1905"/>
                      <a:pt x="2274" y="1822"/>
                    </a:cubicBezTo>
                    <a:cubicBezTo>
                      <a:pt x="2048" y="1667"/>
                      <a:pt x="1751" y="1465"/>
                      <a:pt x="1453" y="1262"/>
                    </a:cubicBezTo>
                    <a:cubicBezTo>
                      <a:pt x="1143" y="1072"/>
                      <a:pt x="834" y="881"/>
                      <a:pt x="596" y="762"/>
                    </a:cubicBezTo>
                    <a:cubicBezTo>
                      <a:pt x="358" y="631"/>
                      <a:pt x="191" y="548"/>
                      <a:pt x="191" y="548"/>
                    </a:cubicBezTo>
                    <a:cubicBezTo>
                      <a:pt x="60" y="488"/>
                      <a:pt x="0" y="334"/>
                      <a:pt x="60" y="191"/>
                    </a:cubicBezTo>
                    <a:cubicBezTo>
                      <a:pt x="119" y="60"/>
                      <a:pt x="286" y="0"/>
                      <a:pt x="417" y="60"/>
                    </a:cubicBezTo>
                    <a:cubicBezTo>
                      <a:pt x="453" y="95"/>
                      <a:pt x="477" y="107"/>
                      <a:pt x="488" y="131"/>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8" name="Google Shape;3948;p32"/>
              <p:cNvSpPr/>
              <p:nvPr/>
            </p:nvSpPr>
            <p:spPr>
              <a:xfrm>
                <a:off x="6523175" y="2690050"/>
                <a:ext cx="90825" cy="40200"/>
              </a:xfrm>
              <a:custGeom>
                <a:avLst/>
                <a:gdLst/>
                <a:ahLst/>
                <a:cxnLst/>
                <a:rect l="l" t="t" r="r" b="b"/>
                <a:pathLst>
                  <a:path w="3633" h="1608" extrusionOk="0">
                    <a:moveTo>
                      <a:pt x="382" y="24"/>
                    </a:moveTo>
                    <a:cubicBezTo>
                      <a:pt x="382" y="24"/>
                      <a:pt x="548" y="119"/>
                      <a:pt x="786" y="238"/>
                    </a:cubicBezTo>
                    <a:cubicBezTo>
                      <a:pt x="1036" y="357"/>
                      <a:pt x="1370" y="488"/>
                      <a:pt x="1703" y="619"/>
                    </a:cubicBezTo>
                    <a:cubicBezTo>
                      <a:pt x="2049" y="750"/>
                      <a:pt x="2394" y="869"/>
                      <a:pt x="2644" y="965"/>
                    </a:cubicBezTo>
                    <a:cubicBezTo>
                      <a:pt x="2775" y="1012"/>
                      <a:pt x="2894" y="1012"/>
                      <a:pt x="2977" y="988"/>
                    </a:cubicBezTo>
                    <a:cubicBezTo>
                      <a:pt x="3061" y="977"/>
                      <a:pt x="3120" y="953"/>
                      <a:pt x="3120" y="953"/>
                    </a:cubicBezTo>
                    <a:cubicBezTo>
                      <a:pt x="3275" y="869"/>
                      <a:pt x="3465" y="929"/>
                      <a:pt x="3549" y="1096"/>
                    </a:cubicBezTo>
                    <a:cubicBezTo>
                      <a:pt x="3632" y="1262"/>
                      <a:pt x="3573" y="1441"/>
                      <a:pt x="3406" y="1524"/>
                    </a:cubicBezTo>
                    <a:cubicBezTo>
                      <a:pt x="3251" y="1608"/>
                      <a:pt x="3061" y="1548"/>
                      <a:pt x="2989" y="1393"/>
                    </a:cubicBezTo>
                    <a:cubicBezTo>
                      <a:pt x="2989" y="1393"/>
                      <a:pt x="2953" y="1334"/>
                      <a:pt x="2894" y="1274"/>
                    </a:cubicBezTo>
                    <a:cubicBezTo>
                      <a:pt x="2834" y="1215"/>
                      <a:pt x="2739" y="1143"/>
                      <a:pt x="2620" y="1108"/>
                    </a:cubicBezTo>
                    <a:cubicBezTo>
                      <a:pt x="2346" y="1036"/>
                      <a:pt x="2001" y="929"/>
                      <a:pt x="1668" y="846"/>
                    </a:cubicBezTo>
                    <a:cubicBezTo>
                      <a:pt x="1310" y="750"/>
                      <a:pt x="965" y="667"/>
                      <a:pt x="691" y="619"/>
                    </a:cubicBezTo>
                    <a:cubicBezTo>
                      <a:pt x="429" y="560"/>
                      <a:pt x="251" y="548"/>
                      <a:pt x="251" y="548"/>
                    </a:cubicBezTo>
                    <a:cubicBezTo>
                      <a:pt x="96" y="524"/>
                      <a:pt x="1" y="393"/>
                      <a:pt x="13" y="250"/>
                    </a:cubicBezTo>
                    <a:cubicBezTo>
                      <a:pt x="24" y="96"/>
                      <a:pt x="155" y="0"/>
                      <a:pt x="310" y="12"/>
                    </a:cubicBezTo>
                    <a:cubicBezTo>
                      <a:pt x="322" y="0"/>
                      <a:pt x="358" y="12"/>
                      <a:pt x="382" y="24"/>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9" name="Google Shape;3949;p32"/>
              <p:cNvSpPr/>
              <p:nvPr/>
            </p:nvSpPr>
            <p:spPr>
              <a:xfrm>
                <a:off x="6523475" y="2678425"/>
                <a:ext cx="94975" cy="17000"/>
              </a:xfrm>
              <a:custGeom>
                <a:avLst/>
                <a:gdLst/>
                <a:ahLst/>
                <a:cxnLst/>
                <a:rect l="l" t="t" r="r" b="b"/>
                <a:pathLst>
                  <a:path w="3799" h="680" extrusionOk="0">
                    <a:moveTo>
                      <a:pt x="346" y="108"/>
                    </a:moveTo>
                    <a:cubicBezTo>
                      <a:pt x="346" y="108"/>
                      <a:pt x="524" y="132"/>
                      <a:pt x="786" y="168"/>
                    </a:cubicBezTo>
                    <a:cubicBezTo>
                      <a:pt x="1060" y="191"/>
                      <a:pt x="1429" y="215"/>
                      <a:pt x="1786" y="251"/>
                    </a:cubicBezTo>
                    <a:cubicBezTo>
                      <a:pt x="2144" y="263"/>
                      <a:pt x="2513" y="287"/>
                      <a:pt x="2787" y="287"/>
                    </a:cubicBezTo>
                    <a:cubicBezTo>
                      <a:pt x="2918" y="287"/>
                      <a:pt x="3037" y="251"/>
                      <a:pt x="3108" y="203"/>
                    </a:cubicBezTo>
                    <a:cubicBezTo>
                      <a:pt x="3180" y="180"/>
                      <a:pt x="3227" y="120"/>
                      <a:pt x="3227" y="120"/>
                    </a:cubicBezTo>
                    <a:cubicBezTo>
                      <a:pt x="3346" y="1"/>
                      <a:pt x="3561" y="1"/>
                      <a:pt x="3680" y="120"/>
                    </a:cubicBezTo>
                    <a:cubicBezTo>
                      <a:pt x="3799" y="239"/>
                      <a:pt x="3799" y="441"/>
                      <a:pt x="3680" y="561"/>
                    </a:cubicBezTo>
                    <a:cubicBezTo>
                      <a:pt x="3561" y="680"/>
                      <a:pt x="3346" y="680"/>
                      <a:pt x="3227" y="561"/>
                    </a:cubicBezTo>
                    <a:cubicBezTo>
                      <a:pt x="3227" y="561"/>
                      <a:pt x="3180" y="513"/>
                      <a:pt x="3108" y="477"/>
                    </a:cubicBezTo>
                    <a:cubicBezTo>
                      <a:pt x="3037" y="441"/>
                      <a:pt x="2918" y="394"/>
                      <a:pt x="2787" y="394"/>
                    </a:cubicBezTo>
                    <a:cubicBezTo>
                      <a:pt x="2513" y="418"/>
                      <a:pt x="2144" y="418"/>
                      <a:pt x="1786" y="430"/>
                    </a:cubicBezTo>
                    <a:cubicBezTo>
                      <a:pt x="1429" y="441"/>
                      <a:pt x="1060" y="489"/>
                      <a:pt x="786" y="513"/>
                    </a:cubicBezTo>
                    <a:cubicBezTo>
                      <a:pt x="524" y="549"/>
                      <a:pt x="346" y="572"/>
                      <a:pt x="346" y="572"/>
                    </a:cubicBezTo>
                    <a:cubicBezTo>
                      <a:pt x="191" y="608"/>
                      <a:pt x="60" y="501"/>
                      <a:pt x="24" y="358"/>
                    </a:cubicBezTo>
                    <a:cubicBezTo>
                      <a:pt x="1" y="203"/>
                      <a:pt x="108" y="72"/>
                      <a:pt x="239" y="37"/>
                    </a:cubicBezTo>
                    <a:cubicBezTo>
                      <a:pt x="286" y="84"/>
                      <a:pt x="310" y="108"/>
                      <a:pt x="346" y="108"/>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0" name="Google Shape;3950;p32"/>
              <p:cNvSpPr/>
              <p:nvPr/>
            </p:nvSpPr>
            <p:spPr>
              <a:xfrm>
                <a:off x="6520500" y="2645700"/>
                <a:ext cx="92900" cy="40800"/>
              </a:xfrm>
              <a:custGeom>
                <a:avLst/>
                <a:gdLst/>
                <a:ahLst/>
                <a:cxnLst/>
                <a:rect l="l" t="t" r="r" b="b"/>
                <a:pathLst>
                  <a:path w="3716" h="1632" extrusionOk="0">
                    <a:moveTo>
                      <a:pt x="322" y="1060"/>
                    </a:moveTo>
                    <a:cubicBezTo>
                      <a:pt x="322" y="1060"/>
                      <a:pt x="501" y="1036"/>
                      <a:pt x="774" y="977"/>
                    </a:cubicBezTo>
                    <a:cubicBezTo>
                      <a:pt x="1036" y="941"/>
                      <a:pt x="1394" y="846"/>
                      <a:pt x="1739" y="762"/>
                    </a:cubicBezTo>
                    <a:cubicBezTo>
                      <a:pt x="2096" y="667"/>
                      <a:pt x="2441" y="560"/>
                      <a:pt x="2691" y="488"/>
                    </a:cubicBezTo>
                    <a:cubicBezTo>
                      <a:pt x="2822" y="441"/>
                      <a:pt x="2918" y="381"/>
                      <a:pt x="2977" y="322"/>
                    </a:cubicBezTo>
                    <a:cubicBezTo>
                      <a:pt x="3037" y="262"/>
                      <a:pt x="3060" y="203"/>
                      <a:pt x="3060" y="203"/>
                    </a:cubicBezTo>
                    <a:cubicBezTo>
                      <a:pt x="3144" y="60"/>
                      <a:pt x="3334" y="0"/>
                      <a:pt x="3501" y="72"/>
                    </a:cubicBezTo>
                    <a:cubicBezTo>
                      <a:pt x="3644" y="167"/>
                      <a:pt x="3715" y="346"/>
                      <a:pt x="3632" y="500"/>
                    </a:cubicBezTo>
                    <a:cubicBezTo>
                      <a:pt x="3560" y="655"/>
                      <a:pt x="3358" y="715"/>
                      <a:pt x="3203" y="631"/>
                    </a:cubicBezTo>
                    <a:cubicBezTo>
                      <a:pt x="3203" y="631"/>
                      <a:pt x="3144" y="607"/>
                      <a:pt x="3048" y="596"/>
                    </a:cubicBezTo>
                    <a:cubicBezTo>
                      <a:pt x="2965" y="572"/>
                      <a:pt x="2846" y="572"/>
                      <a:pt x="2727" y="619"/>
                    </a:cubicBezTo>
                    <a:cubicBezTo>
                      <a:pt x="2465" y="715"/>
                      <a:pt x="2132" y="834"/>
                      <a:pt x="1786" y="965"/>
                    </a:cubicBezTo>
                    <a:cubicBezTo>
                      <a:pt x="1441" y="1096"/>
                      <a:pt x="1120" y="1227"/>
                      <a:pt x="858" y="1358"/>
                    </a:cubicBezTo>
                    <a:cubicBezTo>
                      <a:pt x="608" y="1477"/>
                      <a:pt x="441" y="1560"/>
                      <a:pt x="441" y="1560"/>
                    </a:cubicBezTo>
                    <a:cubicBezTo>
                      <a:pt x="310" y="1631"/>
                      <a:pt x="143" y="1584"/>
                      <a:pt x="72" y="1453"/>
                    </a:cubicBezTo>
                    <a:cubicBezTo>
                      <a:pt x="0" y="1322"/>
                      <a:pt x="48" y="1155"/>
                      <a:pt x="179" y="1084"/>
                    </a:cubicBezTo>
                    <a:cubicBezTo>
                      <a:pt x="251" y="1072"/>
                      <a:pt x="298" y="1060"/>
                      <a:pt x="322" y="1060"/>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1" name="Google Shape;3951;p32"/>
              <p:cNvSpPr/>
              <p:nvPr/>
            </p:nvSpPr>
            <p:spPr>
              <a:xfrm>
                <a:off x="6517825" y="2615925"/>
                <a:ext cx="80375" cy="62525"/>
              </a:xfrm>
              <a:custGeom>
                <a:avLst/>
                <a:gdLst/>
                <a:ahLst/>
                <a:cxnLst/>
                <a:rect l="l" t="t" r="r" b="b"/>
                <a:pathLst>
                  <a:path w="3215" h="2501" extrusionOk="0">
                    <a:moveTo>
                      <a:pt x="179" y="1953"/>
                    </a:moveTo>
                    <a:cubicBezTo>
                      <a:pt x="179" y="1953"/>
                      <a:pt x="346" y="1870"/>
                      <a:pt x="584" y="1739"/>
                    </a:cubicBezTo>
                    <a:cubicBezTo>
                      <a:pt x="822" y="1608"/>
                      <a:pt x="1131" y="1417"/>
                      <a:pt x="1441" y="1215"/>
                    </a:cubicBezTo>
                    <a:cubicBezTo>
                      <a:pt x="1762" y="1025"/>
                      <a:pt x="2060" y="822"/>
                      <a:pt x="2274" y="667"/>
                    </a:cubicBezTo>
                    <a:cubicBezTo>
                      <a:pt x="2393" y="596"/>
                      <a:pt x="2453" y="501"/>
                      <a:pt x="2501" y="417"/>
                    </a:cubicBezTo>
                    <a:cubicBezTo>
                      <a:pt x="2548" y="346"/>
                      <a:pt x="2548" y="286"/>
                      <a:pt x="2548" y="286"/>
                    </a:cubicBezTo>
                    <a:cubicBezTo>
                      <a:pt x="2572" y="108"/>
                      <a:pt x="2739" y="1"/>
                      <a:pt x="2917" y="13"/>
                    </a:cubicBezTo>
                    <a:cubicBezTo>
                      <a:pt x="3096" y="48"/>
                      <a:pt x="3215" y="203"/>
                      <a:pt x="3191" y="382"/>
                    </a:cubicBezTo>
                    <a:cubicBezTo>
                      <a:pt x="3155" y="560"/>
                      <a:pt x="2989" y="667"/>
                      <a:pt x="2822" y="655"/>
                    </a:cubicBezTo>
                    <a:cubicBezTo>
                      <a:pt x="2822" y="655"/>
                      <a:pt x="2763" y="644"/>
                      <a:pt x="2679" y="667"/>
                    </a:cubicBezTo>
                    <a:cubicBezTo>
                      <a:pt x="2596" y="679"/>
                      <a:pt x="2489" y="727"/>
                      <a:pt x="2382" y="798"/>
                    </a:cubicBezTo>
                    <a:cubicBezTo>
                      <a:pt x="2167" y="965"/>
                      <a:pt x="1870" y="1191"/>
                      <a:pt x="1596" y="1417"/>
                    </a:cubicBezTo>
                    <a:cubicBezTo>
                      <a:pt x="1310" y="1632"/>
                      <a:pt x="1036" y="1894"/>
                      <a:pt x="834" y="2072"/>
                    </a:cubicBezTo>
                    <a:cubicBezTo>
                      <a:pt x="619" y="2263"/>
                      <a:pt x="512" y="2382"/>
                      <a:pt x="512" y="2382"/>
                    </a:cubicBezTo>
                    <a:cubicBezTo>
                      <a:pt x="405" y="2489"/>
                      <a:pt x="238" y="2501"/>
                      <a:pt x="119" y="2394"/>
                    </a:cubicBezTo>
                    <a:cubicBezTo>
                      <a:pt x="12" y="2287"/>
                      <a:pt x="0" y="2132"/>
                      <a:pt x="107" y="2013"/>
                    </a:cubicBezTo>
                    <a:cubicBezTo>
                      <a:pt x="119" y="1977"/>
                      <a:pt x="155" y="1965"/>
                      <a:pt x="179" y="1953"/>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2" name="Google Shape;3952;p32"/>
              <p:cNvSpPr/>
              <p:nvPr/>
            </p:nvSpPr>
            <p:spPr>
              <a:xfrm>
                <a:off x="6510675" y="2591225"/>
                <a:ext cx="62525" cy="80400"/>
              </a:xfrm>
              <a:custGeom>
                <a:avLst/>
                <a:gdLst/>
                <a:ahLst/>
                <a:cxnLst/>
                <a:rect l="l" t="t" r="r" b="b"/>
                <a:pathLst>
                  <a:path w="2501" h="3216" extrusionOk="0">
                    <a:moveTo>
                      <a:pt x="143" y="2727"/>
                    </a:moveTo>
                    <a:cubicBezTo>
                      <a:pt x="143" y="2727"/>
                      <a:pt x="274" y="2608"/>
                      <a:pt x="453" y="2405"/>
                    </a:cubicBezTo>
                    <a:cubicBezTo>
                      <a:pt x="644" y="2203"/>
                      <a:pt x="882" y="1929"/>
                      <a:pt x="1108" y="1643"/>
                    </a:cubicBezTo>
                    <a:cubicBezTo>
                      <a:pt x="1334" y="1358"/>
                      <a:pt x="1548" y="1072"/>
                      <a:pt x="1715" y="858"/>
                    </a:cubicBezTo>
                    <a:cubicBezTo>
                      <a:pt x="1798" y="750"/>
                      <a:pt x="1834" y="631"/>
                      <a:pt x="1846" y="536"/>
                    </a:cubicBezTo>
                    <a:cubicBezTo>
                      <a:pt x="1870" y="453"/>
                      <a:pt x="1846" y="393"/>
                      <a:pt x="1846" y="393"/>
                    </a:cubicBezTo>
                    <a:cubicBezTo>
                      <a:pt x="1822" y="215"/>
                      <a:pt x="1941" y="48"/>
                      <a:pt x="2120" y="36"/>
                    </a:cubicBezTo>
                    <a:cubicBezTo>
                      <a:pt x="2298" y="0"/>
                      <a:pt x="2465" y="119"/>
                      <a:pt x="2477" y="298"/>
                    </a:cubicBezTo>
                    <a:cubicBezTo>
                      <a:pt x="2501" y="477"/>
                      <a:pt x="2382" y="631"/>
                      <a:pt x="2203" y="655"/>
                    </a:cubicBezTo>
                    <a:cubicBezTo>
                      <a:pt x="2203" y="655"/>
                      <a:pt x="2144" y="679"/>
                      <a:pt x="2072" y="715"/>
                    </a:cubicBezTo>
                    <a:cubicBezTo>
                      <a:pt x="2001" y="762"/>
                      <a:pt x="1906" y="822"/>
                      <a:pt x="1822" y="941"/>
                    </a:cubicBezTo>
                    <a:cubicBezTo>
                      <a:pt x="1667" y="1167"/>
                      <a:pt x="1465" y="1465"/>
                      <a:pt x="1275" y="1774"/>
                    </a:cubicBezTo>
                    <a:cubicBezTo>
                      <a:pt x="1072" y="2084"/>
                      <a:pt x="882" y="2382"/>
                      <a:pt x="763" y="2620"/>
                    </a:cubicBezTo>
                    <a:cubicBezTo>
                      <a:pt x="632" y="2858"/>
                      <a:pt x="548" y="3025"/>
                      <a:pt x="548" y="3025"/>
                    </a:cubicBezTo>
                    <a:cubicBezTo>
                      <a:pt x="489" y="3156"/>
                      <a:pt x="334" y="3215"/>
                      <a:pt x="191" y="3156"/>
                    </a:cubicBezTo>
                    <a:cubicBezTo>
                      <a:pt x="60" y="3096"/>
                      <a:pt x="1" y="2929"/>
                      <a:pt x="60" y="2798"/>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3" name="Google Shape;3953;p32"/>
              <p:cNvSpPr/>
              <p:nvPr/>
            </p:nvSpPr>
            <p:spPr>
              <a:xfrm>
                <a:off x="6504125" y="2575750"/>
                <a:ext cx="40200" cy="90800"/>
              </a:xfrm>
              <a:custGeom>
                <a:avLst/>
                <a:gdLst/>
                <a:ahLst/>
                <a:cxnLst/>
                <a:rect l="l" t="t" r="r" b="b"/>
                <a:pathLst>
                  <a:path w="1608" h="3632" extrusionOk="0">
                    <a:moveTo>
                      <a:pt x="24" y="3239"/>
                    </a:moveTo>
                    <a:cubicBezTo>
                      <a:pt x="24" y="3239"/>
                      <a:pt x="120" y="3084"/>
                      <a:pt x="239" y="2846"/>
                    </a:cubicBezTo>
                    <a:cubicBezTo>
                      <a:pt x="358" y="2584"/>
                      <a:pt x="489" y="2262"/>
                      <a:pt x="620" y="1917"/>
                    </a:cubicBezTo>
                    <a:cubicBezTo>
                      <a:pt x="763" y="1572"/>
                      <a:pt x="882" y="1239"/>
                      <a:pt x="965" y="977"/>
                    </a:cubicBezTo>
                    <a:cubicBezTo>
                      <a:pt x="1013" y="846"/>
                      <a:pt x="1013" y="727"/>
                      <a:pt x="1001" y="655"/>
                    </a:cubicBezTo>
                    <a:cubicBezTo>
                      <a:pt x="977" y="560"/>
                      <a:pt x="953" y="500"/>
                      <a:pt x="953" y="500"/>
                    </a:cubicBezTo>
                    <a:cubicBezTo>
                      <a:pt x="882" y="346"/>
                      <a:pt x="941" y="167"/>
                      <a:pt x="1096" y="72"/>
                    </a:cubicBezTo>
                    <a:cubicBezTo>
                      <a:pt x="1263" y="0"/>
                      <a:pt x="1453" y="60"/>
                      <a:pt x="1537" y="226"/>
                    </a:cubicBezTo>
                    <a:cubicBezTo>
                      <a:pt x="1608" y="369"/>
                      <a:pt x="1548" y="560"/>
                      <a:pt x="1394" y="643"/>
                    </a:cubicBezTo>
                    <a:cubicBezTo>
                      <a:pt x="1394" y="643"/>
                      <a:pt x="1334" y="667"/>
                      <a:pt x="1275" y="727"/>
                    </a:cubicBezTo>
                    <a:cubicBezTo>
                      <a:pt x="1215" y="786"/>
                      <a:pt x="1144" y="893"/>
                      <a:pt x="1120" y="1012"/>
                    </a:cubicBezTo>
                    <a:cubicBezTo>
                      <a:pt x="1036" y="1274"/>
                      <a:pt x="941" y="1620"/>
                      <a:pt x="846" y="1965"/>
                    </a:cubicBezTo>
                    <a:cubicBezTo>
                      <a:pt x="763" y="2322"/>
                      <a:pt x="667" y="2667"/>
                      <a:pt x="620" y="2929"/>
                    </a:cubicBezTo>
                    <a:cubicBezTo>
                      <a:pt x="560" y="3203"/>
                      <a:pt x="548" y="3382"/>
                      <a:pt x="548" y="3382"/>
                    </a:cubicBezTo>
                    <a:cubicBezTo>
                      <a:pt x="536" y="3525"/>
                      <a:pt x="405" y="3632"/>
                      <a:pt x="251" y="3620"/>
                    </a:cubicBezTo>
                    <a:cubicBezTo>
                      <a:pt x="108" y="3596"/>
                      <a:pt x="1" y="3465"/>
                      <a:pt x="13" y="3322"/>
                    </a:cubicBezTo>
                    <a:cubicBezTo>
                      <a:pt x="13" y="3322"/>
                      <a:pt x="13" y="3274"/>
                      <a:pt x="24" y="3239"/>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4" name="Google Shape;3954;p32"/>
              <p:cNvSpPr/>
              <p:nvPr/>
            </p:nvSpPr>
            <p:spPr>
              <a:xfrm>
                <a:off x="6453225" y="2638850"/>
                <a:ext cx="98250" cy="98250"/>
              </a:xfrm>
              <a:custGeom>
                <a:avLst/>
                <a:gdLst/>
                <a:ahLst/>
                <a:cxnLst/>
                <a:rect l="l" t="t" r="r" b="b"/>
                <a:pathLst>
                  <a:path w="3930" h="3930" extrusionOk="0">
                    <a:moveTo>
                      <a:pt x="3930" y="1965"/>
                    </a:moveTo>
                    <a:cubicBezTo>
                      <a:pt x="3930" y="3060"/>
                      <a:pt x="3049" y="3929"/>
                      <a:pt x="1965" y="3929"/>
                    </a:cubicBezTo>
                    <a:cubicBezTo>
                      <a:pt x="870" y="3929"/>
                      <a:pt x="1" y="3060"/>
                      <a:pt x="1" y="1965"/>
                    </a:cubicBezTo>
                    <a:cubicBezTo>
                      <a:pt x="1" y="881"/>
                      <a:pt x="870" y="0"/>
                      <a:pt x="1965" y="0"/>
                    </a:cubicBezTo>
                    <a:cubicBezTo>
                      <a:pt x="3049" y="0"/>
                      <a:pt x="3930" y="870"/>
                      <a:pt x="3930" y="1965"/>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955" name="Google Shape;3955;p32"/>
          <p:cNvGrpSpPr/>
          <p:nvPr/>
        </p:nvGrpSpPr>
        <p:grpSpPr>
          <a:xfrm rot="-1379515">
            <a:off x="8285767" y="4371624"/>
            <a:ext cx="359551" cy="342470"/>
            <a:chOff x="6141575" y="2318875"/>
            <a:chExt cx="720950" cy="686700"/>
          </a:xfrm>
        </p:grpSpPr>
        <p:sp>
          <p:nvSpPr>
            <p:cNvPr id="3956" name="Google Shape;3956;p32"/>
            <p:cNvSpPr/>
            <p:nvPr/>
          </p:nvSpPr>
          <p:spPr>
            <a:xfrm>
              <a:off x="6338625" y="2318875"/>
              <a:ext cx="327750" cy="311950"/>
            </a:xfrm>
            <a:custGeom>
              <a:avLst/>
              <a:gdLst/>
              <a:ahLst/>
              <a:cxnLst/>
              <a:rect l="l" t="t" r="r" b="b"/>
              <a:pathLst>
                <a:path w="13110" h="12478" extrusionOk="0">
                  <a:moveTo>
                    <a:pt x="7406" y="12478"/>
                  </a:moveTo>
                  <a:lnTo>
                    <a:pt x="8359" y="12478"/>
                  </a:lnTo>
                  <a:cubicBezTo>
                    <a:pt x="13110" y="7620"/>
                    <a:pt x="11312" y="3977"/>
                    <a:pt x="9073" y="3132"/>
                  </a:cubicBezTo>
                  <a:cubicBezTo>
                    <a:pt x="8764" y="1179"/>
                    <a:pt x="7835" y="0"/>
                    <a:pt x="6549" y="0"/>
                  </a:cubicBezTo>
                  <a:cubicBezTo>
                    <a:pt x="5251" y="0"/>
                    <a:pt x="4311" y="1167"/>
                    <a:pt x="4013" y="3132"/>
                  </a:cubicBezTo>
                  <a:cubicBezTo>
                    <a:pt x="1799" y="3977"/>
                    <a:pt x="1" y="7620"/>
                    <a:pt x="4728" y="12478"/>
                  </a:cubicBezTo>
                  <a:lnTo>
                    <a:pt x="5680" y="12478"/>
                  </a:ln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7" name="Google Shape;3957;p32"/>
            <p:cNvSpPr/>
            <p:nvPr/>
          </p:nvSpPr>
          <p:spPr>
            <a:xfrm>
              <a:off x="6406500" y="2423950"/>
              <a:ext cx="191125" cy="181575"/>
            </a:xfrm>
            <a:custGeom>
              <a:avLst/>
              <a:gdLst/>
              <a:ahLst/>
              <a:cxnLst/>
              <a:rect l="l" t="t" r="r" b="b"/>
              <a:pathLst>
                <a:path w="7645" h="7263" extrusionOk="0">
                  <a:moveTo>
                    <a:pt x="4322" y="7263"/>
                  </a:moveTo>
                  <a:lnTo>
                    <a:pt x="4870" y="7263"/>
                  </a:lnTo>
                  <a:cubicBezTo>
                    <a:pt x="7644" y="4429"/>
                    <a:pt x="6585" y="2310"/>
                    <a:pt x="5287" y="1810"/>
                  </a:cubicBezTo>
                  <a:cubicBezTo>
                    <a:pt x="5108" y="667"/>
                    <a:pt x="4572" y="0"/>
                    <a:pt x="3810" y="0"/>
                  </a:cubicBezTo>
                  <a:cubicBezTo>
                    <a:pt x="3060" y="0"/>
                    <a:pt x="2513" y="667"/>
                    <a:pt x="2334" y="1810"/>
                  </a:cubicBezTo>
                  <a:cubicBezTo>
                    <a:pt x="1048" y="2310"/>
                    <a:pt x="0" y="4429"/>
                    <a:pt x="2751" y="7263"/>
                  </a:cubicBezTo>
                  <a:lnTo>
                    <a:pt x="3310" y="7263"/>
                  </a:lnTo>
                  <a:close/>
                </a:path>
              </a:pathLst>
            </a:custGeom>
            <a:solidFill>
              <a:srgbClr val="FFC9C8"/>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8" name="Google Shape;3958;p32"/>
            <p:cNvSpPr/>
            <p:nvPr/>
          </p:nvSpPr>
          <p:spPr>
            <a:xfrm>
              <a:off x="6141575" y="2476325"/>
              <a:ext cx="320600" cy="311675"/>
            </a:xfrm>
            <a:custGeom>
              <a:avLst/>
              <a:gdLst/>
              <a:ahLst/>
              <a:cxnLst/>
              <a:rect l="l" t="t" r="r" b="b"/>
              <a:pathLst>
                <a:path w="12824" h="12467" extrusionOk="0">
                  <a:moveTo>
                    <a:pt x="12526" y="6918"/>
                  </a:moveTo>
                  <a:lnTo>
                    <a:pt x="12824" y="6013"/>
                  </a:lnTo>
                  <a:cubicBezTo>
                    <a:pt x="9681" y="1"/>
                    <a:pt x="5644" y="596"/>
                    <a:pt x="4156" y="2441"/>
                  </a:cubicBezTo>
                  <a:cubicBezTo>
                    <a:pt x="2203" y="2132"/>
                    <a:pt x="810" y="2644"/>
                    <a:pt x="406" y="3882"/>
                  </a:cubicBezTo>
                  <a:cubicBezTo>
                    <a:pt x="1" y="5132"/>
                    <a:pt x="822" y="6359"/>
                    <a:pt x="2596" y="7263"/>
                  </a:cubicBezTo>
                  <a:cubicBezTo>
                    <a:pt x="2715" y="9633"/>
                    <a:pt x="5632" y="12466"/>
                    <a:pt x="11705" y="9466"/>
                  </a:cubicBezTo>
                  <a:lnTo>
                    <a:pt x="12002" y="8561"/>
                  </a:ln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9" name="Google Shape;3959;p32"/>
            <p:cNvSpPr/>
            <p:nvPr/>
          </p:nvSpPr>
          <p:spPr>
            <a:xfrm>
              <a:off x="6245475" y="2549550"/>
              <a:ext cx="186950" cy="181600"/>
            </a:xfrm>
            <a:custGeom>
              <a:avLst/>
              <a:gdLst/>
              <a:ahLst/>
              <a:cxnLst/>
              <a:rect l="l" t="t" r="r" b="b"/>
              <a:pathLst>
                <a:path w="7478" h="7264" extrusionOk="0">
                  <a:moveTo>
                    <a:pt x="7299" y="4025"/>
                  </a:moveTo>
                  <a:lnTo>
                    <a:pt x="7477" y="3501"/>
                  </a:lnTo>
                  <a:cubicBezTo>
                    <a:pt x="5644" y="1"/>
                    <a:pt x="3286" y="346"/>
                    <a:pt x="2429" y="1417"/>
                  </a:cubicBezTo>
                  <a:cubicBezTo>
                    <a:pt x="1286" y="1239"/>
                    <a:pt x="476" y="1536"/>
                    <a:pt x="238" y="2263"/>
                  </a:cubicBezTo>
                  <a:cubicBezTo>
                    <a:pt x="0" y="2989"/>
                    <a:pt x="476" y="3715"/>
                    <a:pt x="1500" y="4227"/>
                  </a:cubicBezTo>
                  <a:cubicBezTo>
                    <a:pt x="1584" y="5620"/>
                    <a:pt x="3274" y="7263"/>
                    <a:pt x="6799" y="5513"/>
                  </a:cubicBezTo>
                  <a:lnTo>
                    <a:pt x="6965" y="4989"/>
                  </a:lnTo>
                  <a:close/>
                </a:path>
              </a:pathLst>
            </a:custGeom>
            <a:solidFill>
              <a:srgbClr val="FFC9C8"/>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0" name="Google Shape;3960;p32"/>
            <p:cNvSpPr/>
            <p:nvPr/>
          </p:nvSpPr>
          <p:spPr>
            <a:xfrm>
              <a:off x="6247250" y="2707000"/>
              <a:ext cx="282800" cy="298575"/>
            </a:xfrm>
            <a:custGeom>
              <a:avLst/>
              <a:gdLst/>
              <a:ahLst/>
              <a:cxnLst/>
              <a:rect l="l" t="t" r="r" b="b"/>
              <a:pathLst>
                <a:path w="11312" h="11943" extrusionOk="0">
                  <a:moveTo>
                    <a:pt x="8156" y="549"/>
                  </a:moveTo>
                  <a:lnTo>
                    <a:pt x="7382" y="1"/>
                  </a:lnTo>
                  <a:cubicBezTo>
                    <a:pt x="703" y="1132"/>
                    <a:pt x="1" y="5156"/>
                    <a:pt x="1310" y="7145"/>
                  </a:cubicBezTo>
                  <a:cubicBezTo>
                    <a:pt x="417" y="8895"/>
                    <a:pt x="477" y="10383"/>
                    <a:pt x="1536" y="11169"/>
                  </a:cubicBezTo>
                  <a:cubicBezTo>
                    <a:pt x="2596" y="11943"/>
                    <a:pt x="4025" y="11538"/>
                    <a:pt x="5418" y="10133"/>
                  </a:cubicBezTo>
                  <a:cubicBezTo>
                    <a:pt x="7716" y="10764"/>
                    <a:pt x="11311" y="8859"/>
                    <a:pt x="10335" y="2156"/>
                  </a:cubicBezTo>
                  <a:lnTo>
                    <a:pt x="9561" y="1596"/>
                  </a:ln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1" name="Google Shape;3961;p32"/>
            <p:cNvSpPr/>
            <p:nvPr/>
          </p:nvSpPr>
          <p:spPr>
            <a:xfrm>
              <a:off x="6324650" y="2738550"/>
              <a:ext cx="164925" cy="173575"/>
            </a:xfrm>
            <a:custGeom>
              <a:avLst/>
              <a:gdLst/>
              <a:ahLst/>
              <a:cxnLst/>
              <a:rect l="l" t="t" r="r" b="b"/>
              <a:pathLst>
                <a:path w="6597" h="6943" extrusionOk="0">
                  <a:moveTo>
                    <a:pt x="4751" y="334"/>
                  </a:moveTo>
                  <a:lnTo>
                    <a:pt x="4310" y="1"/>
                  </a:lnTo>
                  <a:cubicBezTo>
                    <a:pt x="405" y="656"/>
                    <a:pt x="0" y="3001"/>
                    <a:pt x="762" y="4156"/>
                  </a:cubicBezTo>
                  <a:cubicBezTo>
                    <a:pt x="238" y="5180"/>
                    <a:pt x="274" y="6049"/>
                    <a:pt x="893" y="6490"/>
                  </a:cubicBezTo>
                  <a:cubicBezTo>
                    <a:pt x="1512" y="6942"/>
                    <a:pt x="2346" y="6704"/>
                    <a:pt x="3155" y="5895"/>
                  </a:cubicBezTo>
                  <a:cubicBezTo>
                    <a:pt x="4501" y="6252"/>
                    <a:pt x="6596" y="5156"/>
                    <a:pt x="6013" y="1251"/>
                  </a:cubicBezTo>
                  <a:lnTo>
                    <a:pt x="5572" y="930"/>
                  </a:lnTo>
                  <a:close/>
                </a:path>
              </a:pathLst>
            </a:custGeom>
            <a:solidFill>
              <a:srgbClr val="FFC9C8"/>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2" name="Google Shape;3962;p32"/>
            <p:cNvSpPr/>
            <p:nvPr/>
          </p:nvSpPr>
          <p:spPr>
            <a:xfrm>
              <a:off x="6474075" y="2706425"/>
              <a:ext cx="282200" cy="297975"/>
            </a:xfrm>
            <a:custGeom>
              <a:avLst/>
              <a:gdLst/>
              <a:ahLst/>
              <a:cxnLst/>
              <a:rect l="l" t="t" r="r" b="b"/>
              <a:pathLst>
                <a:path w="11288" h="11919" extrusionOk="0">
                  <a:moveTo>
                    <a:pt x="1750" y="1584"/>
                  </a:moveTo>
                  <a:lnTo>
                    <a:pt x="976" y="2143"/>
                  </a:lnTo>
                  <a:cubicBezTo>
                    <a:pt x="0" y="8846"/>
                    <a:pt x="3596" y="10740"/>
                    <a:pt x="5894" y="10120"/>
                  </a:cubicBezTo>
                  <a:cubicBezTo>
                    <a:pt x="7287" y="11513"/>
                    <a:pt x="8715" y="11918"/>
                    <a:pt x="9775" y="11144"/>
                  </a:cubicBezTo>
                  <a:cubicBezTo>
                    <a:pt x="10823" y="10370"/>
                    <a:pt x="10894" y="8894"/>
                    <a:pt x="10001" y="7120"/>
                  </a:cubicBezTo>
                  <a:cubicBezTo>
                    <a:pt x="11287" y="5144"/>
                    <a:pt x="10609" y="1131"/>
                    <a:pt x="3929" y="0"/>
                  </a:cubicBezTo>
                  <a:lnTo>
                    <a:pt x="3155" y="548"/>
                  </a:ln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3" name="Google Shape;3963;p32"/>
            <p:cNvSpPr/>
            <p:nvPr/>
          </p:nvSpPr>
          <p:spPr>
            <a:xfrm>
              <a:off x="6514550" y="2738550"/>
              <a:ext cx="164925" cy="173575"/>
            </a:xfrm>
            <a:custGeom>
              <a:avLst/>
              <a:gdLst/>
              <a:ahLst/>
              <a:cxnLst/>
              <a:rect l="l" t="t" r="r" b="b"/>
              <a:pathLst>
                <a:path w="6597" h="6943" extrusionOk="0">
                  <a:moveTo>
                    <a:pt x="1024" y="930"/>
                  </a:moveTo>
                  <a:lnTo>
                    <a:pt x="584" y="1251"/>
                  </a:lnTo>
                  <a:cubicBezTo>
                    <a:pt x="0" y="5168"/>
                    <a:pt x="2096" y="6276"/>
                    <a:pt x="3441" y="5895"/>
                  </a:cubicBezTo>
                  <a:cubicBezTo>
                    <a:pt x="4251" y="6716"/>
                    <a:pt x="5084" y="6942"/>
                    <a:pt x="5703" y="6490"/>
                  </a:cubicBezTo>
                  <a:cubicBezTo>
                    <a:pt x="6311" y="6049"/>
                    <a:pt x="6358" y="5180"/>
                    <a:pt x="5834" y="4156"/>
                  </a:cubicBezTo>
                  <a:cubicBezTo>
                    <a:pt x="6596" y="3001"/>
                    <a:pt x="6192" y="656"/>
                    <a:pt x="2286" y="1"/>
                  </a:cubicBezTo>
                  <a:lnTo>
                    <a:pt x="1846" y="334"/>
                  </a:lnTo>
                  <a:close/>
                </a:path>
              </a:pathLst>
            </a:custGeom>
            <a:solidFill>
              <a:srgbClr val="FFC9C8"/>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4" name="Google Shape;3964;p32"/>
            <p:cNvSpPr/>
            <p:nvPr/>
          </p:nvSpPr>
          <p:spPr>
            <a:xfrm>
              <a:off x="6541925" y="2476625"/>
              <a:ext cx="320600" cy="311975"/>
            </a:xfrm>
            <a:custGeom>
              <a:avLst/>
              <a:gdLst/>
              <a:ahLst/>
              <a:cxnLst/>
              <a:rect l="l" t="t" r="r" b="b"/>
              <a:pathLst>
                <a:path w="12824" h="12479" extrusionOk="0">
                  <a:moveTo>
                    <a:pt x="822" y="8561"/>
                  </a:moveTo>
                  <a:lnTo>
                    <a:pt x="1120" y="9466"/>
                  </a:lnTo>
                  <a:cubicBezTo>
                    <a:pt x="7192" y="12478"/>
                    <a:pt x="10109" y="9633"/>
                    <a:pt x="10228" y="7263"/>
                  </a:cubicBezTo>
                  <a:cubicBezTo>
                    <a:pt x="12002" y="6370"/>
                    <a:pt x="12824" y="5144"/>
                    <a:pt x="12419" y="3894"/>
                  </a:cubicBezTo>
                  <a:cubicBezTo>
                    <a:pt x="12014" y="2644"/>
                    <a:pt x="10621" y="2132"/>
                    <a:pt x="8668" y="2441"/>
                  </a:cubicBezTo>
                  <a:cubicBezTo>
                    <a:pt x="7180" y="596"/>
                    <a:pt x="3144" y="0"/>
                    <a:pt x="1" y="6013"/>
                  </a:cubicBezTo>
                  <a:lnTo>
                    <a:pt x="298" y="6930"/>
                  </a:ln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5" name="Google Shape;3965;p32"/>
            <p:cNvSpPr/>
            <p:nvPr/>
          </p:nvSpPr>
          <p:spPr>
            <a:xfrm>
              <a:off x="6571400" y="2549550"/>
              <a:ext cx="186650" cy="181600"/>
            </a:xfrm>
            <a:custGeom>
              <a:avLst/>
              <a:gdLst/>
              <a:ahLst/>
              <a:cxnLst/>
              <a:rect l="l" t="t" r="r" b="b"/>
              <a:pathLst>
                <a:path w="7466" h="7264" extrusionOk="0">
                  <a:moveTo>
                    <a:pt x="512" y="4989"/>
                  </a:moveTo>
                  <a:lnTo>
                    <a:pt x="667" y="5513"/>
                  </a:lnTo>
                  <a:cubicBezTo>
                    <a:pt x="4215" y="7263"/>
                    <a:pt x="5906" y="5620"/>
                    <a:pt x="5965" y="4227"/>
                  </a:cubicBezTo>
                  <a:cubicBezTo>
                    <a:pt x="7001" y="3715"/>
                    <a:pt x="7466" y="2989"/>
                    <a:pt x="7228" y="2263"/>
                  </a:cubicBezTo>
                  <a:cubicBezTo>
                    <a:pt x="7001" y="1536"/>
                    <a:pt x="6192" y="1239"/>
                    <a:pt x="5049" y="1417"/>
                  </a:cubicBezTo>
                  <a:cubicBezTo>
                    <a:pt x="4180" y="346"/>
                    <a:pt x="1834" y="1"/>
                    <a:pt x="0" y="3501"/>
                  </a:cubicBezTo>
                  <a:lnTo>
                    <a:pt x="167" y="4025"/>
                  </a:lnTo>
                  <a:close/>
                </a:path>
              </a:pathLst>
            </a:custGeom>
            <a:solidFill>
              <a:srgbClr val="FFC9C8"/>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6" name="Google Shape;3966;p32"/>
            <p:cNvSpPr/>
            <p:nvPr/>
          </p:nvSpPr>
          <p:spPr>
            <a:xfrm>
              <a:off x="6400550" y="2585875"/>
              <a:ext cx="203325" cy="203900"/>
            </a:xfrm>
            <a:custGeom>
              <a:avLst/>
              <a:gdLst/>
              <a:ahLst/>
              <a:cxnLst/>
              <a:rect l="l" t="t" r="r" b="b"/>
              <a:pathLst>
                <a:path w="8133" h="8156" extrusionOk="0">
                  <a:moveTo>
                    <a:pt x="8132" y="4072"/>
                  </a:moveTo>
                  <a:cubicBezTo>
                    <a:pt x="8132" y="6322"/>
                    <a:pt x="6311" y="8156"/>
                    <a:pt x="4072" y="8156"/>
                  </a:cubicBezTo>
                  <a:cubicBezTo>
                    <a:pt x="1822" y="8156"/>
                    <a:pt x="0" y="6334"/>
                    <a:pt x="0" y="4072"/>
                  </a:cubicBezTo>
                  <a:cubicBezTo>
                    <a:pt x="0" y="1822"/>
                    <a:pt x="1822" y="0"/>
                    <a:pt x="4072" y="0"/>
                  </a:cubicBezTo>
                  <a:cubicBezTo>
                    <a:pt x="6311" y="0"/>
                    <a:pt x="8132" y="1822"/>
                    <a:pt x="8132" y="4072"/>
                  </a:cubicBezTo>
                  <a:close/>
                </a:path>
              </a:pathLst>
            </a:custGeom>
            <a:solidFill>
              <a:schemeClr val="accent3"/>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67" name="Google Shape;3967;p32"/>
            <p:cNvGrpSpPr/>
            <p:nvPr/>
          </p:nvGrpSpPr>
          <p:grpSpPr>
            <a:xfrm>
              <a:off x="6385650" y="2571275"/>
              <a:ext cx="232800" cy="232800"/>
              <a:chOff x="6385650" y="2571275"/>
              <a:chExt cx="232800" cy="232800"/>
            </a:xfrm>
          </p:grpSpPr>
          <p:sp>
            <p:nvSpPr>
              <p:cNvPr id="3968" name="Google Shape;3968;p32"/>
              <p:cNvSpPr/>
              <p:nvPr/>
            </p:nvSpPr>
            <p:spPr>
              <a:xfrm>
                <a:off x="6493425" y="2571275"/>
                <a:ext cx="16975" cy="94975"/>
              </a:xfrm>
              <a:custGeom>
                <a:avLst/>
                <a:gdLst/>
                <a:ahLst/>
                <a:cxnLst/>
                <a:rect l="l" t="t" r="r" b="b"/>
                <a:pathLst>
                  <a:path w="679" h="3799" extrusionOk="0">
                    <a:moveTo>
                      <a:pt x="83" y="3453"/>
                    </a:moveTo>
                    <a:cubicBezTo>
                      <a:pt x="83" y="3453"/>
                      <a:pt x="119" y="3275"/>
                      <a:pt x="143" y="3001"/>
                    </a:cubicBezTo>
                    <a:cubicBezTo>
                      <a:pt x="179" y="2739"/>
                      <a:pt x="202" y="2370"/>
                      <a:pt x="238" y="2013"/>
                    </a:cubicBezTo>
                    <a:cubicBezTo>
                      <a:pt x="250" y="1656"/>
                      <a:pt x="262" y="1275"/>
                      <a:pt x="262" y="1013"/>
                    </a:cubicBezTo>
                    <a:cubicBezTo>
                      <a:pt x="262" y="882"/>
                      <a:pt x="238" y="763"/>
                      <a:pt x="191" y="679"/>
                    </a:cubicBezTo>
                    <a:cubicBezTo>
                      <a:pt x="143" y="608"/>
                      <a:pt x="119" y="560"/>
                      <a:pt x="119" y="560"/>
                    </a:cubicBezTo>
                    <a:cubicBezTo>
                      <a:pt x="0" y="441"/>
                      <a:pt x="0" y="239"/>
                      <a:pt x="119" y="120"/>
                    </a:cubicBezTo>
                    <a:cubicBezTo>
                      <a:pt x="238" y="1"/>
                      <a:pt x="441" y="1"/>
                      <a:pt x="560" y="120"/>
                    </a:cubicBezTo>
                    <a:cubicBezTo>
                      <a:pt x="679" y="239"/>
                      <a:pt x="679" y="441"/>
                      <a:pt x="560" y="560"/>
                    </a:cubicBezTo>
                    <a:cubicBezTo>
                      <a:pt x="560" y="560"/>
                      <a:pt x="512" y="608"/>
                      <a:pt x="476" y="679"/>
                    </a:cubicBezTo>
                    <a:cubicBezTo>
                      <a:pt x="429" y="763"/>
                      <a:pt x="393" y="882"/>
                      <a:pt x="393" y="1013"/>
                    </a:cubicBezTo>
                    <a:cubicBezTo>
                      <a:pt x="393" y="1275"/>
                      <a:pt x="417" y="1632"/>
                      <a:pt x="429" y="2013"/>
                    </a:cubicBezTo>
                    <a:cubicBezTo>
                      <a:pt x="452" y="2370"/>
                      <a:pt x="488" y="2739"/>
                      <a:pt x="512" y="3001"/>
                    </a:cubicBezTo>
                    <a:cubicBezTo>
                      <a:pt x="548" y="3275"/>
                      <a:pt x="572" y="3453"/>
                      <a:pt x="572" y="3453"/>
                    </a:cubicBezTo>
                    <a:cubicBezTo>
                      <a:pt x="607" y="3596"/>
                      <a:pt x="500" y="3739"/>
                      <a:pt x="357" y="3763"/>
                    </a:cubicBezTo>
                    <a:cubicBezTo>
                      <a:pt x="202" y="3799"/>
                      <a:pt x="71" y="3692"/>
                      <a:pt x="36" y="3537"/>
                    </a:cubicBezTo>
                    <a:cubicBezTo>
                      <a:pt x="71" y="3513"/>
                      <a:pt x="71" y="3477"/>
                      <a:pt x="83" y="3453"/>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9" name="Google Shape;3969;p32"/>
              <p:cNvSpPr/>
              <p:nvPr/>
            </p:nvSpPr>
            <p:spPr>
              <a:xfrm>
                <a:off x="6459475" y="2576050"/>
                <a:ext cx="41400" cy="93175"/>
              </a:xfrm>
              <a:custGeom>
                <a:avLst/>
                <a:gdLst/>
                <a:ahLst/>
                <a:cxnLst/>
                <a:rect l="l" t="t" r="r" b="b"/>
                <a:pathLst>
                  <a:path w="1656" h="3727" extrusionOk="0">
                    <a:moveTo>
                      <a:pt x="1072" y="3393"/>
                    </a:moveTo>
                    <a:lnTo>
                      <a:pt x="1001" y="2953"/>
                    </a:lnTo>
                    <a:cubicBezTo>
                      <a:pt x="953" y="2679"/>
                      <a:pt x="858" y="2322"/>
                      <a:pt x="775" y="1977"/>
                    </a:cubicBezTo>
                    <a:cubicBezTo>
                      <a:pt x="679" y="1619"/>
                      <a:pt x="584" y="1286"/>
                      <a:pt x="501" y="1024"/>
                    </a:cubicBezTo>
                    <a:cubicBezTo>
                      <a:pt x="465" y="893"/>
                      <a:pt x="406" y="810"/>
                      <a:pt x="346" y="750"/>
                    </a:cubicBezTo>
                    <a:cubicBezTo>
                      <a:pt x="286" y="691"/>
                      <a:pt x="227" y="655"/>
                      <a:pt x="227" y="655"/>
                    </a:cubicBezTo>
                    <a:cubicBezTo>
                      <a:pt x="72" y="584"/>
                      <a:pt x="1" y="393"/>
                      <a:pt x="84" y="226"/>
                    </a:cubicBezTo>
                    <a:cubicBezTo>
                      <a:pt x="167" y="72"/>
                      <a:pt x="358" y="0"/>
                      <a:pt x="525" y="95"/>
                    </a:cubicBezTo>
                    <a:cubicBezTo>
                      <a:pt x="667" y="167"/>
                      <a:pt x="727" y="357"/>
                      <a:pt x="656" y="524"/>
                    </a:cubicBezTo>
                    <a:cubicBezTo>
                      <a:pt x="656" y="524"/>
                      <a:pt x="620" y="584"/>
                      <a:pt x="608" y="667"/>
                    </a:cubicBezTo>
                    <a:cubicBezTo>
                      <a:pt x="596" y="762"/>
                      <a:pt x="596" y="881"/>
                      <a:pt x="644" y="1000"/>
                    </a:cubicBezTo>
                    <a:cubicBezTo>
                      <a:pt x="727" y="1250"/>
                      <a:pt x="846" y="1596"/>
                      <a:pt x="977" y="1941"/>
                    </a:cubicBezTo>
                    <a:cubicBezTo>
                      <a:pt x="1120" y="2274"/>
                      <a:pt x="1251" y="2608"/>
                      <a:pt x="1370" y="2858"/>
                    </a:cubicBezTo>
                    <a:cubicBezTo>
                      <a:pt x="1489" y="3108"/>
                      <a:pt x="1572" y="3274"/>
                      <a:pt x="1572" y="3274"/>
                    </a:cubicBezTo>
                    <a:cubicBezTo>
                      <a:pt x="1656" y="3405"/>
                      <a:pt x="1608" y="3572"/>
                      <a:pt x="1477" y="3643"/>
                    </a:cubicBezTo>
                    <a:cubicBezTo>
                      <a:pt x="1334" y="3727"/>
                      <a:pt x="1179" y="3679"/>
                      <a:pt x="1096" y="3548"/>
                    </a:cubicBezTo>
                    <a:cubicBezTo>
                      <a:pt x="1084" y="3465"/>
                      <a:pt x="1084" y="3441"/>
                      <a:pt x="1072" y="3393"/>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0" name="Google Shape;3970;p32"/>
              <p:cNvSpPr/>
              <p:nvPr/>
            </p:nvSpPr>
            <p:spPr>
              <a:xfrm>
                <a:off x="6429725" y="2591225"/>
                <a:ext cx="62525" cy="80975"/>
              </a:xfrm>
              <a:custGeom>
                <a:avLst/>
                <a:gdLst/>
                <a:ahLst/>
                <a:cxnLst/>
                <a:rect l="l" t="t" r="r" b="b"/>
                <a:pathLst>
                  <a:path w="2501" h="3239" extrusionOk="0">
                    <a:moveTo>
                      <a:pt x="1965" y="3036"/>
                    </a:moveTo>
                    <a:cubicBezTo>
                      <a:pt x="1965" y="3036"/>
                      <a:pt x="1893" y="2882"/>
                      <a:pt x="1750" y="2644"/>
                    </a:cubicBezTo>
                    <a:cubicBezTo>
                      <a:pt x="1619" y="2405"/>
                      <a:pt x="1441" y="2084"/>
                      <a:pt x="1238" y="1774"/>
                    </a:cubicBezTo>
                    <a:cubicBezTo>
                      <a:pt x="1036" y="1465"/>
                      <a:pt x="834" y="1179"/>
                      <a:pt x="679" y="953"/>
                    </a:cubicBezTo>
                    <a:cubicBezTo>
                      <a:pt x="607" y="834"/>
                      <a:pt x="524" y="774"/>
                      <a:pt x="429" y="739"/>
                    </a:cubicBezTo>
                    <a:cubicBezTo>
                      <a:pt x="357" y="691"/>
                      <a:pt x="298" y="679"/>
                      <a:pt x="298" y="679"/>
                    </a:cubicBezTo>
                    <a:cubicBezTo>
                      <a:pt x="119" y="643"/>
                      <a:pt x="0" y="477"/>
                      <a:pt x="24" y="298"/>
                    </a:cubicBezTo>
                    <a:cubicBezTo>
                      <a:pt x="60" y="119"/>
                      <a:pt x="214" y="0"/>
                      <a:pt x="393" y="36"/>
                    </a:cubicBezTo>
                    <a:cubicBezTo>
                      <a:pt x="572" y="60"/>
                      <a:pt x="679" y="227"/>
                      <a:pt x="667" y="393"/>
                    </a:cubicBezTo>
                    <a:cubicBezTo>
                      <a:pt x="667" y="393"/>
                      <a:pt x="655" y="453"/>
                      <a:pt x="667" y="536"/>
                    </a:cubicBezTo>
                    <a:cubicBezTo>
                      <a:pt x="679" y="631"/>
                      <a:pt x="726" y="739"/>
                      <a:pt x="798" y="858"/>
                    </a:cubicBezTo>
                    <a:cubicBezTo>
                      <a:pt x="964" y="1060"/>
                      <a:pt x="1191" y="1358"/>
                      <a:pt x="1405" y="1643"/>
                    </a:cubicBezTo>
                    <a:cubicBezTo>
                      <a:pt x="1643" y="1929"/>
                      <a:pt x="1869" y="2191"/>
                      <a:pt x="2060" y="2405"/>
                    </a:cubicBezTo>
                    <a:cubicBezTo>
                      <a:pt x="2250" y="2596"/>
                      <a:pt x="2381" y="2727"/>
                      <a:pt x="2381" y="2727"/>
                    </a:cubicBezTo>
                    <a:cubicBezTo>
                      <a:pt x="2477" y="2834"/>
                      <a:pt x="2500" y="3001"/>
                      <a:pt x="2393" y="3120"/>
                    </a:cubicBezTo>
                    <a:cubicBezTo>
                      <a:pt x="2286" y="3215"/>
                      <a:pt x="2119" y="3239"/>
                      <a:pt x="2000" y="3132"/>
                    </a:cubicBezTo>
                    <a:cubicBezTo>
                      <a:pt x="2012" y="3096"/>
                      <a:pt x="1977" y="3072"/>
                      <a:pt x="1965" y="3036"/>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1" name="Google Shape;3971;p32"/>
              <p:cNvSpPr/>
              <p:nvPr/>
            </p:nvSpPr>
            <p:spPr>
              <a:xfrm>
                <a:off x="6405900" y="2616225"/>
                <a:ext cx="80400" cy="62525"/>
              </a:xfrm>
              <a:custGeom>
                <a:avLst/>
                <a:gdLst/>
                <a:ahLst/>
                <a:cxnLst/>
                <a:rect l="l" t="t" r="r" b="b"/>
                <a:pathLst>
                  <a:path w="3216" h="2501" extrusionOk="0">
                    <a:moveTo>
                      <a:pt x="2727" y="2370"/>
                    </a:moveTo>
                    <a:cubicBezTo>
                      <a:pt x="2727" y="2370"/>
                      <a:pt x="2608" y="2239"/>
                      <a:pt x="2394" y="2060"/>
                    </a:cubicBezTo>
                    <a:cubicBezTo>
                      <a:pt x="2203" y="1858"/>
                      <a:pt x="1917" y="1620"/>
                      <a:pt x="1632" y="1405"/>
                    </a:cubicBezTo>
                    <a:cubicBezTo>
                      <a:pt x="1358" y="1179"/>
                      <a:pt x="1072" y="953"/>
                      <a:pt x="846" y="786"/>
                    </a:cubicBezTo>
                    <a:cubicBezTo>
                      <a:pt x="739" y="703"/>
                      <a:pt x="620" y="667"/>
                      <a:pt x="536" y="655"/>
                    </a:cubicBezTo>
                    <a:cubicBezTo>
                      <a:pt x="441" y="643"/>
                      <a:pt x="382" y="655"/>
                      <a:pt x="382" y="655"/>
                    </a:cubicBezTo>
                    <a:cubicBezTo>
                      <a:pt x="203" y="691"/>
                      <a:pt x="48" y="572"/>
                      <a:pt x="24" y="393"/>
                    </a:cubicBezTo>
                    <a:cubicBezTo>
                      <a:pt x="1" y="215"/>
                      <a:pt x="120" y="48"/>
                      <a:pt x="298" y="36"/>
                    </a:cubicBezTo>
                    <a:cubicBezTo>
                      <a:pt x="477" y="1"/>
                      <a:pt x="620" y="120"/>
                      <a:pt x="655" y="298"/>
                    </a:cubicBezTo>
                    <a:cubicBezTo>
                      <a:pt x="655" y="298"/>
                      <a:pt x="667" y="358"/>
                      <a:pt x="715" y="429"/>
                    </a:cubicBezTo>
                    <a:cubicBezTo>
                      <a:pt x="763" y="512"/>
                      <a:pt x="834" y="596"/>
                      <a:pt x="941" y="691"/>
                    </a:cubicBezTo>
                    <a:cubicBezTo>
                      <a:pt x="1155" y="834"/>
                      <a:pt x="1453" y="1048"/>
                      <a:pt x="1751" y="1239"/>
                    </a:cubicBezTo>
                    <a:cubicBezTo>
                      <a:pt x="2072" y="1429"/>
                      <a:pt x="2370" y="1620"/>
                      <a:pt x="2620" y="1739"/>
                    </a:cubicBezTo>
                    <a:cubicBezTo>
                      <a:pt x="2858" y="1870"/>
                      <a:pt x="3025" y="1953"/>
                      <a:pt x="3025" y="1953"/>
                    </a:cubicBezTo>
                    <a:cubicBezTo>
                      <a:pt x="3156" y="2013"/>
                      <a:pt x="3215" y="2167"/>
                      <a:pt x="3156" y="2310"/>
                    </a:cubicBezTo>
                    <a:cubicBezTo>
                      <a:pt x="3096" y="2441"/>
                      <a:pt x="2930" y="2501"/>
                      <a:pt x="2799" y="2441"/>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2" name="Google Shape;3972;p32"/>
              <p:cNvSpPr/>
              <p:nvPr/>
            </p:nvSpPr>
            <p:spPr>
              <a:xfrm>
                <a:off x="6390125" y="2645400"/>
                <a:ext cx="91400" cy="40200"/>
              </a:xfrm>
              <a:custGeom>
                <a:avLst/>
                <a:gdLst/>
                <a:ahLst/>
                <a:cxnLst/>
                <a:rect l="l" t="t" r="r" b="b"/>
                <a:pathLst>
                  <a:path w="3656" h="1608" extrusionOk="0">
                    <a:moveTo>
                      <a:pt x="3251" y="1572"/>
                    </a:moveTo>
                    <a:cubicBezTo>
                      <a:pt x="3251" y="1572"/>
                      <a:pt x="3084" y="1489"/>
                      <a:pt x="2846" y="1370"/>
                    </a:cubicBezTo>
                    <a:cubicBezTo>
                      <a:pt x="2596" y="1250"/>
                      <a:pt x="2263" y="1108"/>
                      <a:pt x="1929" y="977"/>
                    </a:cubicBezTo>
                    <a:cubicBezTo>
                      <a:pt x="1584" y="846"/>
                      <a:pt x="1239" y="727"/>
                      <a:pt x="989" y="631"/>
                    </a:cubicBezTo>
                    <a:cubicBezTo>
                      <a:pt x="858" y="596"/>
                      <a:pt x="751" y="596"/>
                      <a:pt x="655" y="608"/>
                    </a:cubicBezTo>
                    <a:cubicBezTo>
                      <a:pt x="572" y="619"/>
                      <a:pt x="513" y="655"/>
                      <a:pt x="513" y="655"/>
                    </a:cubicBezTo>
                    <a:cubicBezTo>
                      <a:pt x="346" y="727"/>
                      <a:pt x="167" y="667"/>
                      <a:pt x="72" y="500"/>
                    </a:cubicBezTo>
                    <a:cubicBezTo>
                      <a:pt x="1" y="334"/>
                      <a:pt x="60" y="155"/>
                      <a:pt x="227" y="72"/>
                    </a:cubicBezTo>
                    <a:cubicBezTo>
                      <a:pt x="370" y="0"/>
                      <a:pt x="572" y="60"/>
                      <a:pt x="655" y="203"/>
                    </a:cubicBezTo>
                    <a:cubicBezTo>
                      <a:pt x="655" y="203"/>
                      <a:pt x="691" y="262"/>
                      <a:pt x="751" y="322"/>
                    </a:cubicBezTo>
                    <a:cubicBezTo>
                      <a:pt x="810" y="381"/>
                      <a:pt x="905" y="453"/>
                      <a:pt x="1036" y="488"/>
                    </a:cubicBezTo>
                    <a:cubicBezTo>
                      <a:pt x="1286" y="560"/>
                      <a:pt x="1644" y="667"/>
                      <a:pt x="1989" y="750"/>
                    </a:cubicBezTo>
                    <a:cubicBezTo>
                      <a:pt x="2346" y="846"/>
                      <a:pt x="2679" y="929"/>
                      <a:pt x="2953" y="977"/>
                    </a:cubicBezTo>
                    <a:cubicBezTo>
                      <a:pt x="3215" y="1036"/>
                      <a:pt x="3394" y="1048"/>
                      <a:pt x="3394" y="1048"/>
                    </a:cubicBezTo>
                    <a:cubicBezTo>
                      <a:pt x="3549" y="1072"/>
                      <a:pt x="3656" y="1203"/>
                      <a:pt x="3632" y="1346"/>
                    </a:cubicBezTo>
                    <a:cubicBezTo>
                      <a:pt x="3620" y="1501"/>
                      <a:pt x="3489" y="1608"/>
                      <a:pt x="3334" y="1584"/>
                    </a:cubicBezTo>
                    <a:cubicBezTo>
                      <a:pt x="3310" y="1608"/>
                      <a:pt x="3275" y="1584"/>
                      <a:pt x="3251" y="1572"/>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3" name="Google Shape;3973;p32"/>
              <p:cNvSpPr/>
              <p:nvPr/>
            </p:nvSpPr>
            <p:spPr>
              <a:xfrm>
                <a:off x="6385650" y="2679625"/>
                <a:ext cx="95000" cy="17000"/>
              </a:xfrm>
              <a:custGeom>
                <a:avLst/>
                <a:gdLst/>
                <a:ahLst/>
                <a:cxnLst/>
                <a:rect l="l" t="t" r="r" b="b"/>
                <a:pathLst>
                  <a:path w="3800" h="680" extrusionOk="0">
                    <a:moveTo>
                      <a:pt x="3454" y="596"/>
                    </a:moveTo>
                    <a:cubicBezTo>
                      <a:pt x="3454" y="596"/>
                      <a:pt x="3275" y="560"/>
                      <a:pt x="3013" y="536"/>
                    </a:cubicBezTo>
                    <a:cubicBezTo>
                      <a:pt x="2739" y="501"/>
                      <a:pt x="2370" y="477"/>
                      <a:pt x="2013" y="441"/>
                    </a:cubicBezTo>
                    <a:cubicBezTo>
                      <a:pt x="1656" y="429"/>
                      <a:pt x="1287" y="417"/>
                      <a:pt x="1013" y="417"/>
                    </a:cubicBezTo>
                    <a:cubicBezTo>
                      <a:pt x="882" y="417"/>
                      <a:pt x="763" y="441"/>
                      <a:pt x="692" y="489"/>
                    </a:cubicBezTo>
                    <a:cubicBezTo>
                      <a:pt x="620" y="513"/>
                      <a:pt x="572" y="560"/>
                      <a:pt x="572" y="560"/>
                    </a:cubicBezTo>
                    <a:cubicBezTo>
                      <a:pt x="453" y="679"/>
                      <a:pt x="239" y="679"/>
                      <a:pt x="120" y="560"/>
                    </a:cubicBezTo>
                    <a:cubicBezTo>
                      <a:pt x="1" y="441"/>
                      <a:pt x="1" y="239"/>
                      <a:pt x="120" y="120"/>
                    </a:cubicBezTo>
                    <a:cubicBezTo>
                      <a:pt x="239" y="1"/>
                      <a:pt x="453" y="1"/>
                      <a:pt x="572" y="120"/>
                    </a:cubicBezTo>
                    <a:cubicBezTo>
                      <a:pt x="572" y="120"/>
                      <a:pt x="620" y="155"/>
                      <a:pt x="692" y="203"/>
                    </a:cubicBezTo>
                    <a:cubicBezTo>
                      <a:pt x="763" y="239"/>
                      <a:pt x="882" y="274"/>
                      <a:pt x="1013" y="274"/>
                    </a:cubicBezTo>
                    <a:cubicBezTo>
                      <a:pt x="1287" y="274"/>
                      <a:pt x="1644" y="262"/>
                      <a:pt x="2013" y="251"/>
                    </a:cubicBezTo>
                    <a:cubicBezTo>
                      <a:pt x="2370" y="215"/>
                      <a:pt x="2739" y="191"/>
                      <a:pt x="3013" y="155"/>
                    </a:cubicBezTo>
                    <a:cubicBezTo>
                      <a:pt x="3275" y="132"/>
                      <a:pt x="3454" y="96"/>
                      <a:pt x="3454" y="96"/>
                    </a:cubicBezTo>
                    <a:cubicBezTo>
                      <a:pt x="3609" y="72"/>
                      <a:pt x="3740" y="179"/>
                      <a:pt x="3775" y="310"/>
                    </a:cubicBezTo>
                    <a:cubicBezTo>
                      <a:pt x="3799" y="453"/>
                      <a:pt x="3692" y="596"/>
                      <a:pt x="3549" y="620"/>
                    </a:cubicBezTo>
                    <a:cubicBezTo>
                      <a:pt x="3513" y="596"/>
                      <a:pt x="3489" y="596"/>
                      <a:pt x="3454" y="596"/>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4" name="Google Shape;3974;p32"/>
              <p:cNvSpPr/>
              <p:nvPr/>
            </p:nvSpPr>
            <p:spPr>
              <a:xfrm>
                <a:off x="6390425" y="2688850"/>
                <a:ext cx="93200" cy="41400"/>
              </a:xfrm>
              <a:custGeom>
                <a:avLst/>
                <a:gdLst/>
                <a:ahLst/>
                <a:cxnLst/>
                <a:rect l="l" t="t" r="r" b="b"/>
                <a:pathLst>
                  <a:path w="3728" h="1656" extrusionOk="0">
                    <a:moveTo>
                      <a:pt x="3406" y="584"/>
                    </a:moveTo>
                    <a:lnTo>
                      <a:pt x="2953" y="655"/>
                    </a:lnTo>
                    <a:cubicBezTo>
                      <a:pt x="2691" y="703"/>
                      <a:pt x="2334" y="786"/>
                      <a:pt x="1989" y="882"/>
                    </a:cubicBezTo>
                    <a:cubicBezTo>
                      <a:pt x="1632" y="965"/>
                      <a:pt x="1286" y="1072"/>
                      <a:pt x="1036" y="1144"/>
                    </a:cubicBezTo>
                    <a:cubicBezTo>
                      <a:pt x="893" y="1191"/>
                      <a:pt x="810" y="1251"/>
                      <a:pt x="751" y="1310"/>
                    </a:cubicBezTo>
                    <a:cubicBezTo>
                      <a:pt x="691" y="1370"/>
                      <a:pt x="655" y="1429"/>
                      <a:pt x="655" y="1429"/>
                    </a:cubicBezTo>
                    <a:cubicBezTo>
                      <a:pt x="584" y="1596"/>
                      <a:pt x="393" y="1656"/>
                      <a:pt x="227" y="1560"/>
                    </a:cubicBezTo>
                    <a:cubicBezTo>
                      <a:pt x="84" y="1489"/>
                      <a:pt x="0" y="1298"/>
                      <a:pt x="96" y="1132"/>
                    </a:cubicBezTo>
                    <a:cubicBezTo>
                      <a:pt x="167" y="977"/>
                      <a:pt x="358" y="917"/>
                      <a:pt x="524" y="1001"/>
                    </a:cubicBezTo>
                    <a:cubicBezTo>
                      <a:pt x="524" y="1001"/>
                      <a:pt x="584" y="1025"/>
                      <a:pt x="679" y="1036"/>
                    </a:cubicBezTo>
                    <a:cubicBezTo>
                      <a:pt x="762" y="1060"/>
                      <a:pt x="882" y="1060"/>
                      <a:pt x="1001" y="1013"/>
                    </a:cubicBezTo>
                    <a:cubicBezTo>
                      <a:pt x="1251" y="917"/>
                      <a:pt x="1596" y="798"/>
                      <a:pt x="1941" y="667"/>
                    </a:cubicBezTo>
                    <a:cubicBezTo>
                      <a:pt x="2286" y="536"/>
                      <a:pt x="2608" y="405"/>
                      <a:pt x="2858" y="286"/>
                    </a:cubicBezTo>
                    <a:cubicBezTo>
                      <a:pt x="3120" y="167"/>
                      <a:pt x="3275" y="72"/>
                      <a:pt x="3275" y="72"/>
                    </a:cubicBezTo>
                    <a:cubicBezTo>
                      <a:pt x="3418" y="1"/>
                      <a:pt x="3572" y="48"/>
                      <a:pt x="3656" y="179"/>
                    </a:cubicBezTo>
                    <a:cubicBezTo>
                      <a:pt x="3727" y="310"/>
                      <a:pt x="3679" y="477"/>
                      <a:pt x="3549" y="548"/>
                    </a:cubicBezTo>
                    <a:cubicBezTo>
                      <a:pt x="3477" y="560"/>
                      <a:pt x="3429" y="560"/>
                      <a:pt x="3406" y="584"/>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5" name="Google Shape;3975;p32"/>
              <p:cNvSpPr/>
              <p:nvPr/>
            </p:nvSpPr>
            <p:spPr>
              <a:xfrm>
                <a:off x="6405900" y="2697200"/>
                <a:ext cx="80700" cy="62525"/>
              </a:xfrm>
              <a:custGeom>
                <a:avLst/>
                <a:gdLst/>
                <a:ahLst/>
                <a:cxnLst/>
                <a:rect l="l" t="t" r="r" b="b"/>
                <a:pathLst>
                  <a:path w="3228" h="2501" extrusionOk="0">
                    <a:moveTo>
                      <a:pt x="3037" y="548"/>
                    </a:moveTo>
                    <a:cubicBezTo>
                      <a:pt x="3037" y="548"/>
                      <a:pt x="2870" y="619"/>
                      <a:pt x="2632" y="750"/>
                    </a:cubicBezTo>
                    <a:cubicBezTo>
                      <a:pt x="2394" y="881"/>
                      <a:pt x="2084" y="1060"/>
                      <a:pt x="1775" y="1274"/>
                    </a:cubicBezTo>
                    <a:cubicBezTo>
                      <a:pt x="1453" y="1464"/>
                      <a:pt x="1179" y="1679"/>
                      <a:pt x="953" y="1822"/>
                    </a:cubicBezTo>
                    <a:cubicBezTo>
                      <a:pt x="834" y="1893"/>
                      <a:pt x="774" y="1988"/>
                      <a:pt x="727" y="2072"/>
                    </a:cubicBezTo>
                    <a:cubicBezTo>
                      <a:pt x="679" y="2143"/>
                      <a:pt x="667" y="2203"/>
                      <a:pt x="667" y="2203"/>
                    </a:cubicBezTo>
                    <a:cubicBezTo>
                      <a:pt x="632" y="2393"/>
                      <a:pt x="477" y="2500"/>
                      <a:pt x="298" y="2476"/>
                    </a:cubicBezTo>
                    <a:cubicBezTo>
                      <a:pt x="120" y="2441"/>
                      <a:pt x="1" y="2286"/>
                      <a:pt x="24" y="2107"/>
                    </a:cubicBezTo>
                    <a:cubicBezTo>
                      <a:pt x="60" y="1929"/>
                      <a:pt x="227" y="1822"/>
                      <a:pt x="382" y="1834"/>
                    </a:cubicBezTo>
                    <a:cubicBezTo>
                      <a:pt x="382" y="1834"/>
                      <a:pt x="441" y="1845"/>
                      <a:pt x="536" y="1834"/>
                    </a:cubicBezTo>
                    <a:cubicBezTo>
                      <a:pt x="620" y="1822"/>
                      <a:pt x="727" y="1774"/>
                      <a:pt x="846" y="1703"/>
                    </a:cubicBezTo>
                    <a:cubicBezTo>
                      <a:pt x="1060" y="1536"/>
                      <a:pt x="1358" y="1310"/>
                      <a:pt x="1632" y="1095"/>
                    </a:cubicBezTo>
                    <a:cubicBezTo>
                      <a:pt x="1917" y="869"/>
                      <a:pt x="2191" y="631"/>
                      <a:pt x="2394" y="441"/>
                    </a:cubicBezTo>
                    <a:cubicBezTo>
                      <a:pt x="2608" y="238"/>
                      <a:pt x="2715" y="119"/>
                      <a:pt x="2715" y="119"/>
                    </a:cubicBezTo>
                    <a:cubicBezTo>
                      <a:pt x="2822" y="24"/>
                      <a:pt x="2989" y="0"/>
                      <a:pt x="3108" y="107"/>
                    </a:cubicBezTo>
                    <a:cubicBezTo>
                      <a:pt x="3215" y="214"/>
                      <a:pt x="3227" y="381"/>
                      <a:pt x="3120" y="500"/>
                    </a:cubicBezTo>
                    <a:cubicBezTo>
                      <a:pt x="3084" y="500"/>
                      <a:pt x="3060" y="524"/>
                      <a:pt x="3037" y="548"/>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6" name="Google Shape;3976;p32"/>
              <p:cNvSpPr/>
              <p:nvPr/>
            </p:nvSpPr>
            <p:spPr>
              <a:xfrm>
                <a:off x="6430300" y="2704025"/>
                <a:ext cx="63125" cy="80100"/>
              </a:xfrm>
              <a:custGeom>
                <a:avLst/>
                <a:gdLst/>
                <a:ahLst/>
                <a:cxnLst/>
                <a:rect l="l" t="t" r="r" b="b"/>
                <a:pathLst>
                  <a:path w="2525" h="3204" extrusionOk="0">
                    <a:moveTo>
                      <a:pt x="2370" y="477"/>
                    </a:moveTo>
                    <a:cubicBezTo>
                      <a:pt x="2370" y="477"/>
                      <a:pt x="2239" y="596"/>
                      <a:pt x="2061" y="810"/>
                    </a:cubicBezTo>
                    <a:cubicBezTo>
                      <a:pt x="1870" y="1001"/>
                      <a:pt x="1632" y="1275"/>
                      <a:pt x="1406" y="1561"/>
                    </a:cubicBezTo>
                    <a:cubicBezTo>
                      <a:pt x="1180" y="1846"/>
                      <a:pt x="953" y="2132"/>
                      <a:pt x="799" y="2358"/>
                    </a:cubicBezTo>
                    <a:cubicBezTo>
                      <a:pt x="703" y="2454"/>
                      <a:pt x="680" y="2573"/>
                      <a:pt x="656" y="2668"/>
                    </a:cubicBezTo>
                    <a:cubicBezTo>
                      <a:pt x="644" y="2751"/>
                      <a:pt x="656" y="2811"/>
                      <a:pt x="656" y="2811"/>
                    </a:cubicBezTo>
                    <a:cubicBezTo>
                      <a:pt x="691" y="2989"/>
                      <a:pt x="572" y="3156"/>
                      <a:pt x="394" y="3168"/>
                    </a:cubicBezTo>
                    <a:cubicBezTo>
                      <a:pt x="215" y="3204"/>
                      <a:pt x="49" y="3085"/>
                      <a:pt x="37" y="2906"/>
                    </a:cubicBezTo>
                    <a:cubicBezTo>
                      <a:pt x="1" y="2727"/>
                      <a:pt x="120" y="2573"/>
                      <a:pt x="299" y="2549"/>
                    </a:cubicBezTo>
                    <a:cubicBezTo>
                      <a:pt x="299" y="2549"/>
                      <a:pt x="358" y="2537"/>
                      <a:pt x="441" y="2489"/>
                    </a:cubicBezTo>
                    <a:cubicBezTo>
                      <a:pt x="513" y="2442"/>
                      <a:pt x="596" y="2370"/>
                      <a:pt x="691" y="2263"/>
                    </a:cubicBezTo>
                    <a:cubicBezTo>
                      <a:pt x="834" y="2037"/>
                      <a:pt x="1049" y="1739"/>
                      <a:pt x="1239" y="1441"/>
                    </a:cubicBezTo>
                    <a:cubicBezTo>
                      <a:pt x="1430" y="1132"/>
                      <a:pt x="1632" y="834"/>
                      <a:pt x="1763" y="596"/>
                    </a:cubicBezTo>
                    <a:cubicBezTo>
                      <a:pt x="1894" y="358"/>
                      <a:pt x="1965" y="191"/>
                      <a:pt x="1965" y="191"/>
                    </a:cubicBezTo>
                    <a:cubicBezTo>
                      <a:pt x="2025" y="60"/>
                      <a:pt x="2192" y="1"/>
                      <a:pt x="2323" y="60"/>
                    </a:cubicBezTo>
                    <a:cubicBezTo>
                      <a:pt x="2465" y="120"/>
                      <a:pt x="2525" y="287"/>
                      <a:pt x="2465" y="418"/>
                    </a:cubicBezTo>
                    <a:cubicBezTo>
                      <a:pt x="2418" y="418"/>
                      <a:pt x="2406" y="453"/>
                      <a:pt x="2370" y="477"/>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7" name="Google Shape;3977;p32"/>
              <p:cNvSpPr/>
              <p:nvPr/>
            </p:nvSpPr>
            <p:spPr>
              <a:xfrm>
                <a:off x="6459775" y="2708200"/>
                <a:ext cx="40200" cy="91100"/>
              </a:xfrm>
              <a:custGeom>
                <a:avLst/>
                <a:gdLst/>
                <a:ahLst/>
                <a:cxnLst/>
                <a:rect l="l" t="t" r="r" b="b"/>
                <a:pathLst>
                  <a:path w="1608" h="3644" extrusionOk="0">
                    <a:moveTo>
                      <a:pt x="1584" y="405"/>
                    </a:moveTo>
                    <a:cubicBezTo>
                      <a:pt x="1584" y="405"/>
                      <a:pt x="1489" y="560"/>
                      <a:pt x="1370" y="798"/>
                    </a:cubicBezTo>
                    <a:cubicBezTo>
                      <a:pt x="1251" y="1060"/>
                      <a:pt x="1120" y="1382"/>
                      <a:pt x="989" y="1727"/>
                    </a:cubicBezTo>
                    <a:cubicBezTo>
                      <a:pt x="846" y="2060"/>
                      <a:pt x="727" y="2406"/>
                      <a:pt x="644" y="2656"/>
                    </a:cubicBezTo>
                    <a:cubicBezTo>
                      <a:pt x="596" y="2798"/>
                      <a:pt x="596" y="2918"/>
                      <a:pt x="608" y="2989"/>
                    </a:cubicBezTo>
                    <a:cubicBezTo>
                      <a:pt x="632" y="3084"/>
                      <a:pt x="655" y="3144"/>
                      <a:pt x="655" y="3144"/>
                    </a:cubicBezTo>
                    <a:cubicBezTo>
                      <a:pt x="727" y="3299"/>
                      <a:pt x="667" y="3477"/>
                      <a:pt x="513" y="3572"/>
                    </a:cubicBezTo>
                    <a:cubicBezTo>
                      <a:pt x="346" y="3644"/>
                      <a:pt x="167" y="3584"/>
                      <a:pt x="72" y="3418"/>
                    </a:cubicBezTo>
                    <a:cubicBezTo>
                      <a:pt x="1" y="3251"/>
                      <a:pt x="60" y="3084"/>
                      <a:pt x="215" y="2989"/>
                    </a:cubicBezTo>
                    <a:cubicBezTo>
                      <a:pt x="215" y="2989"/>
                      <a:pt x="274" y="2953"/>
                      <a:pt x="334" y="2894"/>
                    </a:cubicBezTo>
                    <a:cubicBezTo>
                      <a:pt x="394" y="2846"/>
                      <a:pt x="465" y="2739"/>
                      <a:pt x="489" y="2620"/>
                    </a:cubicBezTo>
                    <a:cubicBezTo>
                      <a:pt x="560" y="2358"/>
                      <a:pt x="667" y="2001"/>
                      <a:pt x="763" y="1667"/>
                    </a:cubicBezTo>
                    <a:cubicBezTo>
                      <a:pt x="846" y="1310"/>
                      <a:pt x="941" y="965"/>
                      <a:pt x="977" y="703"/>
                    </a:cubicBezTo>
                    <a:cubicBezTo>
                      <a:pt x="1048" y="429"/>
                      <a:pt x="1060" y="251"/>
                      <a:pt x="1060" y="251"/>
                    </a:cubicBezTo>
                    <a:cubicBezTo>
                      <a:pt x="1072" y="108"/>
                      <a:pt x="1203" y="1"/>
                      <a:pt x="1358" y="12"/>
                    </a:cubicBezTo>
                    <a:cubicBezTo>
                      <a:pt x="1501" y="24"/>
                      <a:pt x="1608" y="167"/>
                      <a:pt x="1596" y="310"/>
                    </a:cubicBezTo>
                    <a:cubicBezTo>
                      <a:pt x="1596" y="346"/>
                      <a:pt x="1596" y="370"/>
                      <a:pt x="1584" y="405"/>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8" name="Google Shape;3978;p32"/>
              <p:cNvSpPr/>
              <p:nvPr/>
            </p:nvSpPr>
            <p:spPr>
              <a:xfrm>
                <a:off x="6493700" y="2709400"/>
                <a:ext cx="17000" cy="94675"/>
              </a:xfrm>
              <a:custGeom>
                <a:avLst/>
                <a:gdLst/>
                <a:ahLst/>
                <a:cxnLst/>
                <a:rect l="l" t="t" r="r" b="b"/>
                <a:pathLst>
                  <a:path w="680" h="3787" extrusionOk="0">
                    <a:moveTo>
                      <a:pt x="596" y="334"/>
                    </a:moveTo>
                    <a:cubicBezTo>
                      <a:pt x="596" y="334"/>
                      <a:pt x="561" y="512"/>
                      <a:pt x="537" y="786"/>
                    </a:cubicBezTo>
                    <a:cubicBezTo>
                      <a:pt x="501" y="1048"/>
                      <a:pt x="477" y="1429"/>
                      <a:pt x="441" y="1786"/>
                    </a:cubicBezTo>
                    <a:cubicBezTo>
                      <a:pt x="430" y="2143"/>
                      <a:pt x="418" y="2512"/>
                      <a:pt x="418" y="2774"/>
                    </a:cubicBezTo>
                    <a:cubicBezTo>
                      <a:pt x="418" y="2917"/>
                      <a:pt x="441" y="3036"/>
                      <a:pt x="489" y="3108"/>
                    </a:cubicBezTo>
                    <a:cubicBezTo>
                      <a:pt x="525" y="3179"/>
                      <a:pt x="561" y="3227"/>
                      <a:pt x="561" y="3227"/>
                    </a:cubicBezTo>
                    <a:cubicBezTo>
                      <a:pt x="680" y="3346"/>
                      <a:pt x="680" y="3548"/>
                      <a:pt x="561" y="3667"/>
                    </a:cubicBezTo>
                    <a:cubicBezTo>
                      <a:pt x="441" y="3786"/>
                      <a:pt x="239" y="3786"/>
                      <a:pt x="120" y="3667"/>
                    </a:cubicBezTo>
                    <a:cubicBezTo>
                      <a:pt x="1" y="3548"/>
                      <a:pt x="1" y="3346"/>
                      <a:pt x="120" y="3227"/>
                    </a:cubicBezTo>
                    <a:cubicBezTo>
                      <a:pt x="120" y="3227"/>
                      <a:pt x="168" y="3179"/>
                      <a:pt x="203" y="3108"/>
                    </a:cubicBezTo>
                    <a:cubicBezTo>
                      <a:pt x="239" y="3036"/>
                      <a:pt x="287" y="2917"/>
                      <a:pt x="287" y="2774"/>
                    </a:cubicBezTo>
                    <a:cubicBezTo>
                      <a:pt x="287" y="2512"/>
                      <a:pt x="263" y="2155"/>
                      <a:pt x="251" y="1786"/>
                    </a:cubicBezTo>
                    <a:cubicBezTo>
                      <a:pt x="239" y="1429"/>
                      <a:pt x="191" y="1048"/>
                      <a:pt x="168" y="786"/>
                    </a:cubicBezTo>
                    <a:cubicBezTo>
                      <a:pt x="132" y="512"/>
                      <a:pt x="96" y="334"/>
                      <a:pt x="96" y="334"/>
                    </a:cubicBezTo>
                    <a:cubicBezTo>
                      <a:pt x="72" y="191"/>
                      <a:pt x="180" y="60"/>
                      <a:pt x="322" y="24"/>
                    </a:cubicBezTo>
                    <a:cubicBezTo>
                      <a:pt x="477" y="0"/>
                      <a:pt x="608" y="95"/>
                      <a:pt x="632" y="250"/>
                    </a:cubicBezTo>
                    <a:cubicBezTo>
                      <a:pt x="608" y="262"/>
                      <a:pt x="608" y="298"/>
                      <a:pt x="596" y="334"/>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9" name="Google Shape;3979;p32"/>
              <p:cNvSpPr/>
              <p:nvPr/>
            </p:nvSpPr>
            <p:spPr>
              <a:xfrm>
                <a:off x="6502950" y="2705825"/>
                <a:ext cx="41375" cy="93175"/>
              </a:xfrm>
              <a:custGeom>
                <a:avLst/>
                <a:gdLst/>
                <a:ahLst/>
                <a:cxnLst/>
                <a:rect l="l" t="t" r="r" b="b"/>
                <a:pathLst>
                  <a:path w="1655" h="3727" extrusionOk="0">
                    <a:moveTo>
                      <a:pt x="583" y="334"/>
                    </a:moveTo>
                    <a:lnTo>
                      <a:pt x="655" y="774"/>
                    </a:lnTo>
                    <a:cubicBezTo>
                      <a:pt x="702" y="1048"/>
                      <a:pt x="786" y="1405"/>
                      <a:pt x="881" y="1750"/>
                    </a:cubicBezTo>
                    <a:cubicBezTo>
                      <a:pt x="964" y="2096"/>
                      <a:pt x="1072" y="2441"/>
                      <a:pt x="1143" y="2691"/>
                    </a:cubicBezTo>
                    <a:cubicBezTo>
                      <a:pt x="1191" y="2834"/>
                      <a:pt x="1250" y="2917"/>
                      <a:pt x="1310" y="2977"/>
                    </a:cubicBezTo>
                    <a:cubicBezTo>
                      <a:pt x="1369" y="3036"/>
                      <a:pt x="1429" y="3072"/>
                      <a:pt x="1429" y="3072"/>
                    </a:cubicBezTo>
                    <a:cubicBezTo>
                      <a:pt x="1584" y="3144"/>
                      <a:pt x="1655" y="3334"/>
                      <a:pt x="1560" y="3501"/>
                    </a:cubicBezTo>
                    <a:cubicBezTo>
                      <a:pt x="1476" y="3644"/>
                      <a:pt x="1298" y="3727"/>
                      <a:pt x="1131" y="3632"/>
                    </a:cubicBezTo>
                    <a:cubicBezTo>
                      <a:pt x="988" y="3560"/>
                      <a:pt x="917" y="3370"/>
                      <a:pt x="1000" y="3203"/>
                    </a:cubicBezTo>
                    <a:cubicBezTo>
                      <a:pt x="1000" y="3203"/>
                      <a:pt x="1024" y="3144"/>
                      <a:pt x="1036" y="3048"/>
                    </a:cubicBezTo>
                    <a:cubicBezTo>
                      <a:pt x="1060" y="2965"/>
                      <a:pt x="1060" y="2846"/>
                      <a:pt x="1012" y="2727"/>
                    </a:cubicBezTo>
                    <a:cubicBezTo>
                      <a:pt x="917" y="2477"/>
                      <a:pt x="798" y="2131"/>
                      <a:pt x="667" y="1786"/>
                    </a:cubicBezTo>
                    <a:cubicBezTo>
                      <a:pt x="536" y="1441"/>
                      <a:pt x="405" y="1119"/>
                      <a:pt x="286" y="869"/>
                    </a:cubicBezTo>
                    <a:cubicBezTo>
                      <a:pt x="167" y="607"/>
                      <a:pt x="71" y="453"/>
                      <a:pt x="71" y="453"/>
                    </a:cubicBezTo>
                    <a:cubicBezTo>
                      <a:pt x="0" y="310"/>
                      <a:pt x="48" y="155"/>
                      <a:pt x="179" y="72"/>
                    </a:cubicBezTo>
                    <a:cubicBezTo>
                      <a:pt x="310" y="0"/>
                      <a:pt x="476" y="48"/>
                      <a:pt x="548" y="179"/>
                    </a:cubicBezTo>
                    <a:cubicBezTo>
                      <a:pt x="572" y="274"/>
                      <a:pt x="583" y="298"/>
                      <a:pt x="583" y="334"/>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0" name="Google Shape;3980;p32"/>
              <p:cNvSpPr/>
              <p:nvPr/>
            </p:nvSpPr>
            <p:spPr>
              <a:xfrm>
                <a:off x="6511275" y="2703725"/>
                <a:ext cx="62525" cy="80700"/>
              </a:xfrm>
              <a:custGeom>
                <a:avLst/>
                <a:gdLst/>
                <a:ahLst/>
                <a:cxnLst/>
                <a:rect l="l" t="t" r="r" b="b"/>
                <a:pathLst>
                  <a:path w="2501" h="3228" extrusionOk="0">
                    <a:moveTo>
                      <a:pt x="548" y="180"/>
                    </a:moveTo>
                    <a:cubicBezTo>
                      <a:pt x="548" y="180"/>
                      <a:pt x="620" y="346"/>
                      <a:pt x="750" y="584"/>
                    </a:cubicBezTo>
                    <a:cubicBezTo>
                      <a:pt x="893" y="822"/>
                      <a:pt x="1072" y="1132"/>
                      <a:pt x="1274" y="1442"/>
                    </a:cubicBezTo>
                    <a:cubicBezTo>
                      <a:pt x="1465" y="1751"/>
                      <a:pt x="1679" y="2049"/>
                      <a:pt x="1822" y="2275"/>
                    </a:cubicBezTo>
                    <a:cubicBezTo>
                      <a:pt x="1905" y="2394"/>
                      <a:pt x="1989" y="2454"/>
                      <a:pt x="2084" y="2501"/>
                    </a:cubicBezTo>
                    <a:cubicBezTo>
                      <a:pt x="2155" y="2537"/>
                      <a:pt x="2215" y="2561"/>
                      <a:pt x="2215" y="2561"/>
                    </a:cubicBezTo>
                    <a:cubicBezTo>
                      <a:pt x="2394" y="2585"/>
                      <a:pt x="2501" y="2751"/>
                      <a:pt x="2477" y="2930"/>
                    </a:cubicBezTo>
                    <a:cubicBezTo>
                      <a:pt x="2453" y="3108"/>
                      <a:pt x="2286" y="3228"/>
                      <a:pt x="2108" y="3192"/>
                    </a:cubicBezTo>
                    <a:cubicBezTo>
                      <a:pt x="1929" y="3168"/>
                      <a:pt x="1822" y="3001"/>
                      <a:pt x="1846" y="2835"/>
                    </a:cubicBezTo>
                    <a:cubicBezTo>
                      <a:pt x="1846" y="2835"/>
                      <a:pt x="1858" y="2775"/>
                      <a:pt x="1846" y="2692"/>
                    </a:cubicBezTo>
                    <a:cubicBezTo>
                      <a:pt x="1822" y="2596"/>
                      <a:pt x="1786" y="2501"/>
                      <a:pt x="1703" y="2382"/>
                    </a:cubicBezTo>
                    <a:cubicBezTo>
                      <a:pt x="1548" y="2168"/>
                      <a:pt x="1322" y="1870"/>
                      <a:pt x="1096" y="1584"/>
                    </a:cubicBezTo>
                    <a:cubicBezTo>
                      <a:pt x="858" y="1311"/>
                      <a:pt x="620" y="1037"/>
                      <a:pt x="441" y="834"/>
                    </a:cubicBezTo>
                    <a:cubicBezTo>
                      <a:pt x="250" y="620"/>
                      <a:pt x="119" y="501"/>
                      <a:pt x="119" y="501"/>
                    </a:cubicBezTo>
                    <a:cubicBezTo>
                      <a:pt x="12" y="394"/>
                      <a:pt x="0" y="239"/>
                      <a:pt x="96" y="120"/>
                    </a:cubicBezTo>
                    <a:cubicBezTo>
                      <a:pt x="203" y="13"/>
                      <a:pt x="369" y="1"/>
                      <a:pt x="489" y="96"/>
                    </a:cubicBezTo>
                    <a:cubicBezTo>
                      <a:pt x="512" y="120"/>
                      <a:pt x="536" y="144"/>
                      <a:pt x="548" y="180"/>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1" name="Google Shape;3981;p32"/>
              <p:cNvSpPr/>
              <p:nvPr/>
            </p:nvSpPr>
            <p:spPr>
              <a:xfrm>
                <a:off x="6517825" y="2696600"/>
                <a:ext cx="80375" cy="62525"/>
              </a:xfrm>
              <a:custGeom>
                <a:avLst/>
                <a:gdLst/>
                <a:ahLst/>
                <a:cxnLst/>
                <a:rect l="l" t="t" r="r" b="b"/>
                <a:pathLst>
                  <a:path w="3215" h="2501" extrusionOk="0">
                    <a:moveTo>
                      <a:pt x="488" y="131"/>
                    </a:moveTo>
                    <a:cubicBezTo>
                      <a:pt x="488" y="131"/>
                      <a:pt x="608" y="274"/>
                      <a:pt x="822" y="453"/>
                    </a:cubicBezTo>
                    <a:cubicBezTo>
                      <a:pt x="1012" y="643"/>
                      <a:pt x="1298" y="881"/>
                      <a:pt x="1584" y="1107"/>
                    </a:cubicBezTo>
                    <a:cubicBezTo>
                      <a:pt x="1858" y="1322"/>
                      <a:pt x="2143" y="1548"/>
                      <a:pt x="2370" y="1715"/>
                    </a:cubicBezTo>
                    <a:cubicBezTo>
                      <a:pt x="2477" y="1798"/>
                      <a:pt x="2596" y="1834"/>
                      <a:pt x="2679" y="1846"/>
                    </a:cubicBezTo>
                    <a:cubicBezTo>
                      <a:pt x="2763" y="1858"/>
                      <a:pt x="2822" y="1846"/>
                      <a:pt x="2822" y="1846"/>
                    </a:cubicBezTo>
                    <a:cubicBezTo>
                      <a:pt x="3001" y="1822"/>
                      <a:pt x="3167" y="1941"/>
                      <a:pt x="3191" y="2119"/>
                    </a:cubicBezTo>
                    <a:cubicBezTo>
                      <a:pt x="3215" y="2298"/>
                      <a:pt x="3096" y="2453"/>
                      <a:pt x="2917" y="2477"/>
                    </a:cubicBezTo>
                    <a:cubicBezTo>
                      <a:pt x="2739" y="2500"/>
                      <a:pt x="2596" y="2381"/>
                      <a:pt x="2560" y="2203"/>
                    </a:cubicBezTo>
                    <a:cubicBezTo>
                      <a:pt x="2560" y="2203"/>
                      <a:pt x="2548" y="2143"/>
                      <a:pt x="2501" y="2072"/>
                    </a:cubicBezTo>
                    <a:cubicBezTo>
                      <a:pt x="2453" y="2000"/>
                      <a:pt x="2382" y="1905"/>
                      <a:pt x="2274" y="1822"/>
                    </a:cubicBezTo>
                    <a:cubicBezTo>
                      <a:pt x="2048" y="1667"/>
                      <a:pt x="1751" y="1465"/>
                      <a:pt x="1453" y="1262"/>
                    </a:cubicBezTo>
                    <a:cubicBezTo>
                      <a:pt x="1143" y="1072"/>
                      <a:pt x="834" y="881"/>
                      <a:pt x="596" y="762"/>
                    </a:cubicBezTo>
                    <a:cubicBezTo>
                      <a:pt x="358" y="631"/>
                      <a:pt x="191" y="548"/>
                      <a:pt x="191" y="548"/>
                    </a:cubicBezTo>
                    <a:cubicBezTo>
                      <a:pt x="60" y="488"/>
                      <a:pt x="0" y="334"/>
                      <a:pt x="60" y="191"/>
                    </a:cubicBezTo>
                    <a:cubicBezTo>
                      <a:pt x="119" y="60"/>
                      <a:pt x="286" y="0"/>
                      <a:pt x="417" y="60"/>
                    </a:cubicBezTo>
                    <a:cubicBezTo>
                      <a:pt x="453" y="95"/>
                      <a:pt x="477" y="107"/>
                      <a:pt x="488" y="131"/>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2" name="Google Shape;3982;p32"/>
              <p:cNvSpPr/>
              <p:nvPr/>
            </p:nvSpPr>
            <p:spPr>
              <a:xfrm>
                <a:off x="6523175" y="2690050"/>
                <a:ext cx="90825" cy="40200"/>
              </a:xfrm>
              <a:custGeom>
                <a:avLst/>
                <a:gdLst/>
                <a:ahLst/>
                <a:cxnLst/>
                <a:rect l="l" t="t" r="r" b="b"/>
                <a:pathLst>
                  <a:path w="3633" h="1608" extrusionOk="0">
                    <a:moveTo>
                      <a:pt x="382" y="24"/>
                    </a:moveTo>
                    <a:cubicBezTo>
                      <a:pt x="382" y="24"/>
                      <a:pt x="548" y="119"/>
                      <a:pt x="786" y="238"/>
                    </a:cubicBezTo>
                    <a:cubicBezTo>
                      <a:pt x="1036" y="357"/>
                      <a:pt x="1370" y="488"/>
                      <a:pt x="1703" y="619"/>
                    </a:cubicBezTo>
                    <a:cubicBezTo>
                      <a:pt x="2049" y="750"/>
                      <a:pt x="2394" y="869"/>
                      <a:pt x="2644" y="965"/>
                    </a:cubicBezTo>
                    <a:cubicBezTo>
                      <a:pt x="2775" y="1012"/>
                      <a:pt x="2894" y="1012"/>
                      <a:pt x="2977" y="988"/>
                    </a:cubicBezTo>
                    <a:cubicBezTo>
                      <a:pt x="3061" y="977"/>
                      <a:pt x="3120" y="953"/>
                      <a:pt x="3120" y="953"/>
                    </a:cubicBezTo>
                    <a:cubicBezTo>
                      <a:pt x="3275" y="869"/>
                      <a:pt x="3465" y="929"/>
                      <a:pt x="3549" y="1096"/>
                    </a:cubicBezTo>
                    <a:cubicBezTo>
                      <a:pt x="3632" y="1262"/>
                      <a:pt x="3573" y="1441"/>
                      <a:pt x="3406" y="1524"/>
                    </a:cubicBezTo>
                    <a:cubicBezTo>
                      <a:pt x="3251" y="1608"/>
                      <a:pt x="3061" y="1548"/>
                      <a:pt x="2989" y="1393"/>
                    </a:cubicBezTo>
                    <a:cubicBezTo>
                      <a:pt x="2989" y="1393"/>
                      <a:pt x="2953" y="1334"/>
                      <a:pt x="2894" y="1274"/>
                    </a:cubicBezTo>
                    <a:cubicBezTo>
                      <a:pt x="2834" y="1215"/>
                      <a:pt x="2739" y="1143"/>
                      <a:pt x="2620" y="1108"/>
                    </a:cubicBezTo>
                    <a:cubicBezTo>
                      <a:pt x="2346" y="1036"/>
                      <a:pt x="2001" y="929"/>
                      <a:pt x="1668" y="846"/>
                    </a:cubicBezTo>
                    <a:cubicBezTo>
                      <a:pt x="1310" y="750"/>
                      <a:pt x="965" y="667"/>
                      <a:pt x="691" y="619"/>
                    </a:cubicBezTo>
                    <a:cubicBezTo>
                      <a:pt x="429" y="560"/>
                      <a:pt x="251" y="548"/>
                      <a:pt x="251" y="548"/>
                    </a:cubicBezTo>
                    <a:cubicBezTo>
                      <a:pt x="96" y="524"/>
                      <a:pt x="1" y="393"/>
                      <a:pt x="13" y="250"/>
                    </a:cubicBezTo>
                    <a:cubicBezTo>
                      <a:pt x="24" y="96"/>
                      <a:pt x="155" y="0"/>
                      <a:pt x="310" y="12"/>
                    </a:cubicBezTo>
                    <a:cubicBezTo>
                      <a:pt x="322" y="0"/>
                      <a:pt x="358" y="12"/>
                      <a:pt x="382" y="24"/>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3" name="Google Shape;3983;p32"/>
              <p:cNvSpPr/>
              <p:nvPr/>
            </p:nvSpPr>
            <p:spPr>
              <a:xfrm>
                <a:off x="6523475" y="2678425"/>
                <a:ext cx="94975" cy="17000"/>
              </a:xfrm>
              <a:custGeom>
                <a:avLst/>
                <a:gdLst/>
                <a:ahLst/>
                <a:cxnLst/>
                <a:rect l="l" t="t" r="r" b="b"/>
                <a:pathLst>
                  <a:path w="3799" h="680" extrusionOk="0">
                    <a:moveTo>
                      <a:pt x="346" y="108"/>
                    </a:moveTo>
                    <a:cubicBezTo>
                      <a:pt x="346" y="108"/>
                      <a:pt x="524" y="132"/>
                      <a:pt x="786" y="168"/>
                    </a:cubicBezTo>
                    <a:cubicBezTo>
                      <a:pt x="1060" y="191"/>
                      <a:pt x="1429" y="215"/>
                      <a:pt x="1786" y="251"/>
                    </a:cubicBezTo>
                    <a:cubicBezTo>
                      <a:pt x="2144" y="263"/>
                      <a:pt x="2513" y="287"/>
                      <a:pt x="2787" y="287"/>
                    </a:cubicBezTo>
                    <a:cubicBezTo>
                      <a:pt x="2918" y="287"/>
                      <a:pt x="3037" y="251"/>
                      <a:pt x="3108" y="203"/>
                    </a:cubicBezTo>
                    <a:cubicBezTo>
                      <a:pt x="3180" y="180"/>
                      <a:pt x="3227" y="120"/>
                      <a:pt x="3227" y="120"/>
                    </a:cubicBezTo>
                    <a:cubicBezTo>
                      <a:pt x="3346" y="1"/>
                      <a:pt x="3561" y="1"/>
                      <a:pt x="3680" y="120"/>
                    </a:cubicBezTo>
                    <a:cubicBezTo>
                      <a:pt x="3799" y="239"/>
                      <a:pt x="3799" y="441"/>
                      <a:pt x="3680" y="561"/>
                    </a:cubicBezTo>
                    <a:cubicBezTo>
                      <a:pt x="3561" y="680"/>
                      <a:pt x="3346" y="680"/>
                      <a:pt x="3227" y="561"/>
                    </a:cubicBezTo>
                    <a:cubicBezTo>
                      <a:pt x="3227" y="561"/>
                      <a:pt x="3180" y="513"/>
                      <a:pt x="3108" y="477"/>
                    </a:cubicBezTo>
                    <a:cubicBezTo>
                      <a:pt x="3037" y="441"/>
                      <a:pt x="2918" y="394"/>
                      <a:pt x="2787" y="394"/>
                    </a:cubicBezTo>
                    <a:cubicBezTo>
                      <a:pt x="2513" y="418"/>
                      <a:pt x="2144" y="418"/>
                      <a:pt x="1786" y="430"/>
                    </a:cubicBezTo>
                    <a:cubicBezTo>
                      <a:pt x="1429" y="441"/>
                      <a:pt x="1060" y="489"/>
                      <a:pt x="786" y="513"/>
                    </a:cubicBezTo>
                    <a:cubicBezTo>
                      <a:pt x="524" y="549"/>
                      <a:pt x="346" y="572"/>
                      <a:pt x="346" y="572"/>
                    </a:cubicBezTo>
                    <a:cubicBezTo>
                      <a:pt x="191" y="608"/>
                      <a:pt x="60" y="501"/>
                      <a:pt x="24" y="358"/>
                    </a:cubicBezTo>
                    <a:cubicBezTo>
                      <a:pt x="1" y="203"/>
                      <a:pt x="108" y="72"/>
                      <a:pt x="239" y="37"/>
                    </a:cubicBezTo>
                    <a:cubicBezTo>
                      <a:pt x="286" y="84"/>
                      <a:pt x="310" y="108"/>
                      <a:pt x="346" y="108"/>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4" name="Google Shape;3984;p32"/>
              <p:cNvSpPr/>
              <p:nvPr/>
            </p:nvSpPr>
            <p:spPr>
              <a:xfrm>
                <a:off x="6520500" y="2645700"/>
                <a:ext cx="92900" cy="40800"/>
              </a:xfrm>
              <a:custGeom>
                <a:avLst/>
                <a:gdLst/>
                <a:ahLst/>
                <a:cxnLst/>
                <a:rect l="l" t="t" r="r" b="b"/>
                <a:pathLst>
                  <a:path w="3716" h="1632" extrusionOk="0">
                    <a:moveTo>
                      <a:pt x="322" y="1060"/>
                    </a:moveTo>
                    <a:cubicBezTo>
                      <a:pt x="322" y="1060"/>
                      <a:pt x="501" y="1036"/>
                      <a:pt x="774" y="977"/>
                    </a:cubicBezTo>
                    <a:cubicBezTo>
                      <a:pt x="1036" y="941"/>
                      <a:pt x="1394" y="846"/>
                      <a:pt x="1739" y="762"/>
                    </a:cubicBezTo>
                    <a:cubicBezTo>
                      <a:pt x="2096" y="667"/>
                      <a:pt x="2441" y="560"/>
                      <a:pt x="2691" y="488"/>
                    </a:cubicBezTo>
                    <a:cubicBezTo>
                      <a:pt x="2822" y="441"/>
                      <a:pt x="2918" y="381"/>
                      <a:pt x="2977" y="322"/>
                    </a:cubicBezTo>
                    <a:cubicBezTo>
                      <a:pt x="3037" y="262"/>
                      <a:pt x="3060" y="203"/>
                      <a:pt x="3060" y="203"/>
                    </a:cubicBezTo>
                    <a:cubicBezTo>
                      <a:pt x="3144" y="60"/>
                      <a:pt x="3334" y="0"/>
                      <a:pt x="3501" y="72"/>
                    </a:cubicBezTo>
                    <a:cubicBezTo>
                      <a:pt x="3644" y="167"/>
                      <a:pt x="3715" y="346"/>
                      <a:pt x="3632" y="500"/>
                    </a:cubicBezTo>
                    <a:cubicBezTo>
                      <a:pt x="3560" y="655"/>
                      <a:pt x="3358" y="715"/>
                      <a:pt x="3203" y="631"/>
                    </a:cubicBezTo>
                    <a:cubicBezTo>
                      <a:pt x="3203" y="631"/>
                      <a:pt x="3144" y="607"/>
                      <a:pt x="3048" y="596"/>
                    </a:cubicBezTo>
                    <a:cubicBezTo>
                      <a:pt x="2965" y="572"/>
                      <a:pt x="2846" y="572"/>
                      <a:pt x="2727" y="619"/>
                    </a:cubicBezTo>
                    <a:cubicBezTo>
                      <a:pt x="2465" y="715"/>
                      <a:pt x="2132" y="834"/>
                      <a:pt x="1786" y="965"/>
                    </a:cubicBezTo>
                    <a:cubicBezTo>
                      <a:pt x="1441" y="1096"/>
                      <a:pt x="1120" y="1227"/>
                      <a:pt x="858" y="1358"/>
                    </a:cubicBezTo>
                    <a:cubicBezTo>
                      <a:pt x="608" y="1477"/>
                      <a:pt x="441" y="1560"/>
                      <a:pt x="441" y="1560"/>
                    </a:cubicBezTo>
                    <a:cubicBezTo>
                      <a:pt x="310" y="1631"/>
                      <a:pt x="143" y="1584"/>
                      <a:pt x="72" y="1453"/>
                    </a:cubicBezTo>
                    <a:cubicBezTo>
                      <a:pt x="0" y="1322"/>
                      <a:pt x="48" y="1155"/>
                      <a:pt x="179" y="1084"/>
                    </a:cubicBezTo>
                    <a:cubicBezTo>
                      <a:pt x="251" y="1072"/>
                      <a:pt x="298" y="1060"/>
                      <a:pt x="322" y="1060"/>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5" name="Google Shape;3985;p32"/>
              <p:cNvSpPr/>
              <p:nvPr/>
            </p:nvSpPr>
            <p:spPr>
              <a:xfrm>
                <a:off x="6517825" y="2615925"/>
                <a:ext cx="80375" cy="62525"/>
              </a:xfrm>
              <a:custGeom>
                <a:avLst/>
                <a:gdLst/>
                <a:ahLst/>
                <a:cxnLst/>
                <a:rect l="l" t="t" r="r" b="b"/>
                <a:pathLst>
                  <a:path w="3215" h="2501" extrusionOk="0">
                    <a:moveTo>
                      <a:pt x="179" y="1953"/>
                    </a:moveTo>
                    <a:cubicBezTo>
                      <a:pt x="179" y="1953"/>
                      <a:pt x="346" y="1870"/>
                      <a:pt x="584" y="1739"/>
                    </a:cubicBezTo>
                    <a:cubicBezTo>
                      <a:pt x="822" y="1608"/>
                      <a:pt x="1131" y="1417"/>
                      <a:pt x="1441" y="1215"/>
                    </a:cubicBezTo>
                    <a:cubicBezTo>
                      <a:pt x="1762" y="1025"/>
                      <a:pt x="2060" y="822"/>
                      <a:pt x="2274" y="667"/>
                    </a:cubicBezTo>
                    <a:cubicBezTo>
                      <a:pt x="2393" y="596"/>
                      <a:pt x="2453" y="501"/>
                      <a:pt x="2501" y="417"/>
                    </a:cubicBezTo>
                    <a:cubicBezTo>
                      <a:pt x="2548" y="346"/>
                      <a:pt x="2548" y="286"/>
                      <a:pt x="2548" y="286"/>
                    </a:cubicBezTo>
                    <a:cubicBezTo>
                      <a:pt x="2572" y="108"/>
                      <a:pt x="2739" y="1"/>
                      <a:pt x="2917" y="13"/>
                    </a:cubicBezTo>
                    <a:cubicBezTo>
                      <a:pt x="3096" y="48"/>
                      <a:pt x="3215" y="203"/>
                      <a:pt x="3191" y="382"/>
                    </a:cubicBezTo>
                    <a:cubicBezTo>
                      <a:pt x="3155" y="560"/>
                      <a:pt x="2989" y="667"/>
                      <a:pt x="2822" y="655"/>
                    </a:cubicBezTo>
                    <a:cubicBezTo>
                      <a:pt x="2822" y="655"/>
                      <a:pt x="2763" y="644"/>
                      <a:pt x="2679" y="667"/>
                    </a:cubicBezTo>
                    <a:cubicBezTo>
                      <a:pt x="2596" y="679"/>
                      <a:pt x="2489" y="727"/>
                      <a:pt x="2382" y="798"/>
                    </a:cubicBezTo>
                    <a:cubicBezTo>
                      <a:pt x="2167" y="965"/>
                      <a:pt x="1870" y="1191"/>
                      <a:pt x="1596" y="1417"/>
                    </a:cubicBezTo>
                    <a:cubicBezTo>
                      <a:pt x="1310" y="1632"/>
                      <a:pt x="1036" y="1894"/>
                      <a:pt x="834" y="2072"/>
                    </a:cubicBezTo>
                    <a:cubicBezTo>
                      <a:pt x="619" y="2263"/>
                      <a:pt x="512" y="2382"/>
                      <a:pt x="512" y="2382"/>
                    </a:cubicBezTo>
                    <a:cubicBezTo>
                      <a:pt x="405" y="2489"/>
                      <a:pt x="238" y="2501"/>
                      <a:pt x="119" y="2394"/>
                    </a:cubicBezTo>
                    <a:cubicBezTo>
                      <a:pt x="12" y="2287"/>
                      <a:pt x="0" y="2132"/>
                      <a:pt x="107" y="2013"/>
                    </a:cubicBezTo>
                    <a:cubicBezTo>
                      <a:pt x="119" y="1977"/>
                      <a:pt x="155" y="1965"/>
                      <a:pt x="179" y="1953"/>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6" name="Google Shape;3986;p32"/>
              <p:cNvSpPr/>
              <p:nvPr/>
            </p:nvSpPr>
            <p:spPr>
              <a:xfrm>
                <a:off x="6510675" y="2591225"/>
                <a:ext cx="62525" cy="80400"/>
              </a:xfrm>
              <a:custGeom>
                <a:avLst/>
                <a:gdLst/>
                <a:ahLst/>
                <a:cxnLst/>
                <a:rect l="l" t="t" r="r" b="b"/>
                <a:pathLst>
                  <a:path w="2501" h="3216" extrusionOk="0">
                    <a:moveTo>
                      <a:pt x="143" y="2727"/>
                    </a:moveTo>
                    <a:cubicBezTo>
                      <a:pt x="143" y="2727"/>
                      <a:pt x="274" y="2608"/>
                      <a:pt x="453" y="2405"/>
                    </a:cubicBezTo>
                    <a:cubicBezTo>
                      <a:pt x="644" y="2203"/>
                      <a:pt x="882" y="1929"/>
                      <a:pt x="1108" y="1643"/>
                    </a:cubicBezTo>
                    <a:cubicBezTo>
                      <a:pt x="1334" y="1358"/>
                      <a:pt x="1548" y="1072"/>
                      <a:pt x="1715" y="858"/>
                    </a:cubicBezTo>
                    <a:cubicBezTo>
                      <a:pt x="1798" y="750"/>
                      <a:pt x="1834" y="631"/>
                      <a:pt x="1846" y="536"/>
                    </a:cubicBezTo>
                    <a:cubicBezTo>
                      <a:pt x="1870" y="453"/>
                      <a:pt x="1846" y="393"/>
                      <a:pt x="1846" y="393"/>
                    </a:cubicBezTo>
                    <a:cubicBezTo>
                      <a:pt x="1822" y="215"/>
                      <a:pt x="1941" y="48"/>
                      <a:pt x="2120" y="36"/>
                    </a:cubicBezTo>
                    <a:cubicBezTo>
                      <a:pt x="2298" y="0"/>
                      <a:pt x="2465" y="119"/>
                      <a:pt x="2477" y="298"/>
                    </a:cubicBezTo>
                    <a:cubicBezTo>
                      <a:pt x="2501" y="477"/>
                      <a:pt x="2382" y="631"/>
                      <a:pt x="2203" y="655"/>
                    </a:cubicBezTo>
                    <a:cubicBezTo>
                      <a:pt x="2203" y="655"/>
                      <a:pt x="2144" y="679"/>
                      <a:pt x="2072" y="715"/>
                    </a:cubicBezTo>
                    <a:cubicBezTo>
                      <a:pt x="2001" y="762"/>
                      <a:pt x="1906" y="822"/>
                      <a:pt x="1822" y="941"/>
                    </a:cubicBezTo>
                    <a:cubicBezTo>
                      <a:pt x="1667" y="1167"/>
                      <a:pt x="1465" y="1465"/>
                      <a:pt x="1275" y="1774"/>
                    </a:cubicBezTo>
                    <a:cubicBezTo>
                      <a:pt x="1072" y="2084"/>
                      <a:pt x="882" y="2382"/>
                      <a:pt x="763" y="2620"/>
                    </a:cubicBezTo>
                    <a:cubicBezTo>
                      <a:pt x="632" y="2858"/>
                      <a:pt x="548" y="3025"/>
                      <a:pt x="548" y="3025"/>
                    </a:cubicBezTo>
                    <a:cubicBezTo>
                      <a:pt x="489" y="3156"/>
                      <a:pt x="334" y="3215"/>
                      <a:pt x="191" y="3156"/>
                    </a:cubicBezTo>
                    <a:cubicBezTo>
                      <a:pt x="60" y="3096"/>
                      <a:pt x="1" y="2929"/>
                      <a:pt x="60" y="2798"/>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7" name="Google Shape;3987;p32"/>
              <p:cNvSpPr/>
              <p:nvPr/>
            </p:nvSpPr>
            <p:spPr>
              <a:xfrm>
                <a:off x="6504125" y="2575750"/>
                <a:ext cx="40200" cy="90800"/>
              </a:xfrm>
              <a:custGeom>
                <a:avLst/>
                <a:gdLst/>
                <a:ahLst/>
                <a:cxnLst/>
                <a:rect l="l" t="t" r="r" b="b"/>
                <a:pathLst>
                  <a:path w="1608" h="3632" extrusionOk="0">
                    <a:moveTo>
                      <a:pt x="24" y="3239"/>
                    </a:moveTo>
                    <a:cubicBezTo>
                      <a:pt x="24" y="3239"/>
                      <a:pt x="120" y="3084"/>
                      <a:pt x="239" y="2846"/>
                    </a:cubicBezTo>
                    <a:cubicBezTo>
                      <a:pt x="358" y="2584"/>
                      <a:pt x="489" y="2262"/>
                      <a:pt x="620" y="1917"/>
                    </a:cubicBezTo>
                    <a:cubicBezTo>
                      <a:pt x="763" y="1572"/>
                      <a:pt x="882" y="1239"/>
                      <a:pt x="965" y="977"/>
                    </a:cubicBezTo>
                    <a:cubicBezTo>
                      <a:pt x="1013" y="846"/>
                      <a:pt x="1013" y="727"/>
                      <a:pt x="1001" y="655"/>
                    </a:cubicBezTo>
                    <a:cubicBezTo>
                      <a:pt x="977" y="560"/>
                      <a:pt x="953" y="500"/>
                      <a:pt x="953" y="500"/>
                    </a:cubicBezTo>
                    <a:cubicBezTo>
                      <a:pt x="882" y="346"/>
                      <a:pt x="941" y="167"/>
                      <a:pt x="1096" y="72"/>
                    </a:cubicBezTo>
                    <a:cubicBezTo>
                      <a:pt x="1263" y="0"/>
                      <a:pt x="1453" y="60"/>
                      <a:pt x="1537" y="226"/>
                    </a:cubicBezTo>
                    <a:cubicBezTo>
                      <a:pt x="1608" y="369"/>
                      <a:pt x="1548" y="560"/>
                      <a:pt x="1394" y="643"/>
                    </a:cubicBezTo>
                    <a:cubicBezTo>
                      <a:pt x="1394" y="643"/>
                      <a:pt x="1334" y="667"/>
                      <a:pt x="1275" y="727"/>
                    </a:cubicBezTo>
                    <a:cubicBezTo>
                      <a:pt x="1215" y="786"/>
                      <a:pt x="1144" y="893"/>
                      <a:pt x="1120" y="1012"/>
                    </a:cubicBezTo>
                    <a:cubicBezTo>
                      <a:pt x="1036" y="1274"/>
                      <a:pt x="941" y="1620"/>
                      <a:pt x="846" y="1965"/>
                    </a:cubicBezTo>
                    <a:cubicBezTo>
                      <a:pt x="763" y="2322"/>
                      <a:pt x="667" y="2667"/>
                      <a:pt x="620" y="2929"/>
                    </a:cubicBezTo>
                    <a:cubicBezTo>
                      <a:pt x="560" y="3203"/>
                      <a:pt x="548" y="3382"/>
                      <a:pt x="548" y="3382"/>
                    </a:cubicBezTo>
                    <a:cubicBezTo>
                      <a:pt x="536" y="3525"/>
                      <a:pt x="405" y="3632"/>
                      <a:pt x="251" y="3620"/>
                    </a:cubicBezTo>
                    <a:cubicBezTo>
                      <a:pt x="108" y="3596"/>
                      <a:pt x="1" y="3465"/>
                      <a:pt x="13" y="3322"/>
                    </a:cubicBezTo>
                    <a:cubicBezTo>
                      <a:pt x="13" y="3322"/>
                      <a:pt x="13" y="3274"/>
                      <a:pt x="24" y="3239"/>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8" name="Google Shape;3988;p32"/>
              <p:cNvSpPr/>
              <p:nvPr/>
            </p:nvSpPr>
            <p:spPr>
              <a:xfrm>
                <a:off x="6453225" y="2638850"/>
                <a:ext cx="98250" cy="98250"/>
              </a:xfrm>
              <a:custGeom>
                <a:avLst/>
                <a:gdLst/>
                <a:ahLst/>
                <a:cxnLst/>
                <a:rect l="l" t="t" r="r" b="b"/>
                <a:pathLst>
                  <a:path w="3930" h="3930" extrusionOk="0">
                    <a:moveTo>
                      <a:pt x="3930" y="1965"/>
                    </a:moveTo>
                    <a:cubicBezTo>
                      <a:pt x="3930" y="3060"/>
                      <a:pt x="3049" y="3929"/>
                      <a:pt x="1965" y="3929"/>
                    </a:cubicBezTo>
                    <a:cubicBezTo>
                      <a:pt x="870" y="3929"/>
                      <a:pt x="1" y="3060"/>
                      <a:pt x="1" y="1965"/>
                    </a:cubicBezTo>
                    <a:cubicBezTo>
                      <a:pt x="1" y="881"/>
                      <a:pt x="870" y="0"/>
                      <a:pt x="1965" y="0"/>
                    </a:cubicBezTo>
                    <a:cubicBezTo>
                      <a:pt x="3049" y="0"/>
                      <a:pt x="3930" y="870"/>
                      <a:pt x="3930" y="1965"/>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3989" name="Google Shape;3989;p32"/>
          <p:cNvSpPr txBox="1">
            <a:spLocks noGrp="1"/>
          </p:cNvSpPr>
          <p:nvPr>
            <p:ph type="title"/>
          </p:nvPr>
        </p:nvSpPr>
        <p:spPr>
          <a:xfrm>
            <a:off x="713225" y="374904"/>
            <a:ext cx="7717500" cy="4845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sz="28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and five columns">
  <p:cSld name="CUSTOM_3_2">
    <p:spTree>
      <p:nvGrpSpPr>
        <p:cNvPr id="1" name="Shape 3990"/>
        <p:cNvGrpSpPr/>
        <p:nvPr/>
      </p:nvGrpSpPr>
      <p:grpSpPr>
        <a:xfrm>
          <a:off x="0" y="0"/>
          <a:ext cx="0" cy="0"/>
          <a:chOff x="0" y="0"/>
          <a:chExt cx="0" cy="0"/>
        </a:xfrm>
      </p:grpSpPr>
      <p:sp>
        <p:nvSpPr>
          <p:cNvPr id="3991" name="Google Shape;3991;p33"/>
          <p:cNvSpPr txBox="1">
            <a:spLocks noGrp="1"/>
          </p:cNvSpPr>
          <p:nvPr>
            <p:ph type="subTitle" idx="1"/>
          </p:nvPr>
        </p:nvSpPr>
        <p:spPr>
          <a:xfrm>
            <a:off x="1098913" y="1902175"/>
            <a:ext cx="1794600" cy="4101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Clr>
                <a:schemeClr val="lt2"/>
              </a:buClr>
              <a:buSzPts val="1400"/>
              <a:buNone/>
              <a:defRPr sz="2200" b="1">
                <a:solidFill>
                  <a:schemeClr val="accent1"/>
                </a:solidFill>
                <a:latin typeface="Baloo 2"/>
                <a:ea typeface="Baloo 2"/>
                <a:cs typeface="Baloo 2"/>
                <a:sym typeface="Baloo 2"/>
              </a:defRPr>
            </a:lvl1pPr>
            <a:lvl2pPr lvl="1" rtl="0">
              <a:spcBef>
                <a:spcPts val="0"/>
              </a:spcBef>
              <a:spcAft>
                <a:spcPts val="0"/>
              </a:spcAft>
              <a:buClr>
                <a:schemeClr val="lt2"/>
              </a:buClr>
              <a:buSzPts val="1600"/>
              <a:buNone/>
              <a:defRPr>
                <a:solidFill>
                  <a:schemeClr val="lt2"/>
                </a:solidFill>
              </a:defRPr>
            </a:lvl2pPr>
            <a:lvl3pPr lvl="2" rtl="0">
              <a:spcBef>
                <a:spcPts val="0"/>
              </a:spcBef>
              <a:spcAft>
                <a:spcPts val="0"/>
              </a:spcAft>
              <a:buClr>
                <a:schemeClr val="lt2"/>
              </a:buClr>
              <a:buSzPts val="1600"/>
              <a:buNone/>
              <a:defRPr>
                <a:solidFill>
                  <a:schemeClr val="lt2"/>
                </a:solidFill>
              </a:defRPr>
            </a:lvl3pPr>
            <a:lvl4pPr lvl="3" rtl="0">
              <a:spcBef>
                <a:spcPts val="0"/>
              </a:spcBef>
              <a:spcAft>
                <a:spcPts val="0"/>
              </a:spcAft>
              <a:buClr>
                <a:schemeClr val="lt2"/>
              </a:buClr>
              <a:buSzPts val="1600"/>
              <a:buNone/>
              <a:defRPr>
                <a:solidFill>
                  <a:schemeClr val="lt2"/>
                </a:solidFill>
              </a:defRPr>
            </a:lvl4pPr>
            <a:lvl5pPr lvl="4" rtl="0">
              <a:spcBef>
                <a:spcPts val="0"/>
              </a:spcBef>
              <a:spcAft>
                <a:spcPts val="0"/>
              </a:spcAft>
              <a:buClr>
                <a:schemeClr val="lt2"/>
              </a:buClr>
              <a:buSzPts val="1600"/>
              <a:buNone/>
              <a:defRPr>
                <a:solidFill>
                  <a:schemeClr val="lt2"/>
                </a:solidFill>
              </a:defRPr>
            </a:lvl5pPr>
            <a:lvl6pPr lvl="5" rtl="0">
              <a:spcBef>
                <a:spcPts val="0"/>
              </a:spcBef>
              <a:spcAft>
                <a:spcPts val="0"/>
              </a:spcAft>
              <a:buClr>
                <a:schemeClr val="lt2"/>
              </a:buClr>
              <a:buSzPts val="1600"/>
              <a:buNone/>
              <a:defRPr>
                <a:solidFill>
                  <a:schemeClr val="lt2"/>
                </a:solidFill>
              </a:defRPr>
            </a:lvl6pPr>
            <a:lvl7pPr lvl="6" rtl="0">
              <a:spcBef>
                <a:spcPts val="0"/>
              </a:spcBef>
              <a:spcAft>
                <a:spcPts val="0"/>
              </a:spcAft>
              <a:buClr>
                <a:schemeClr val="lt2"/>
              </a:buClr>
              <a:buSzPts val="1600"/>
              <a:buNone/>
              <a:defRPr>
                <a:solidFill>
                  <a:schemeClr val="lt2"/>
                </a:solidFill>
              </a:defRPr>
            </a:lvl7pPr>
            <a:lvl8pPr lvl="7" rtl="0">
              <a:spcBef>
                <a:spcPts val="0"/>
              </a:spcBef>
              <a:spcAft>
                <a:spcPts val="0"/>
              </a:spcAft>
              <a:buClr>
                <a:schemeClr val="lt2"/>
              </a:buClr>
              <a:buSzPts val="1600"/>
              <a:buNone/>
              <a:defRPr>
                <a:solidFill>
                  <a:schemeClr val="lt2"/>
                </a:solidFill>
              </a:defRPr>
            </a:lvl8pPr>
            <a:lvl9pPr lvl="8" rtl="0">
              <a:spcBef>
                <a:spcPts val="0"/>
              </a:spcBef>
              <a:spcAft>
                <a:spcPts val="0"/>
              </a:spcAft>
              <a:buClr>
                <a:schemeClr val="lt2"/>
              </a:buClr>
              <a:buSzPts val="1600"/>
              <a:buNone/>
              <a:defRPr>
                <a:solidFill>
                  <a:schemeClr val="lt2"/>
                </a:solidFill>
              </a:defRPr>
            </a:lvl9pPr>
          </a:lstStyle>
          <a:p>
            <a:endParaRPr/>
          </a:p>
        </p:txBody>
      </p:sp>
      <p:sp>
        <p:nvSpPr>
          <p:cNvPr id="3992" name="Google Shape;3992;p33"/>
          <p:cNvSpPr txBox="1">
            <a:spLocks noGrp="1"/>
          </p:cNvSpPr>
          <p:nvPr>
            <p:ph type="subTitle" idx="2"/>
          </p:nvPr>
        </p:nvSpPr>
        <p:spPr>
          <a:xfrm>
            <a:off x="1098900" y="2176675"/>
            <a:ext cx="1794600" cy="623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600"/>
            </a:lvl1pPr>
            <a:lvl2pPr lvl="1" rtl="0">
              <a:lnSpc>
                <a:spcPct val="100000"/>
              </a:lnSpc>
              <a:spcBef>
                <a:spcPts val="0"/>
              </a:spcBef>
              <a:spcAft>
                <a:spcPts val="0"/>
              </a:spcAft>
              <a:buSzPts val="1600"/>
              <a:buNone/>
              <a:defRPr/>
            </a:lvl2pPr>
            <a:lvl3pPr lvl="2" rtl="0">
              <a:lnSpc>
                <a:spcPct val="100000"/>
              </a:lnSpc>
              <a:spcBef>
                <a:spcPts val="0"/>
              </a:spcBef>
              <a:spcAft>
                <a:spcPts val="0"/>
              </a:spcAft>
              <a:buSzPts val="1600"/>
              <a:buNone/>
              <a:defRPr/>
            </a:lvl3pPr>
            <a:lvl4pPr lvl="3" rtl="0">
              <a:lnSpc>
                <a:spcPct val="100000"/>
              </a:lnSpc>
              <a:spcBef>
                <a:spcPts val="0"/>
              </a:spcBef>
              <a:spcAft>
                <a:spcPts val="0"/>
              </a:spcAft>
              <a:buSzPts val="1600"/>
              <a:buNone/>
              <a:defRPr/>
            </a:lvl4pPr>
            <a:lvl5pPr lvl="4" rtl="0">
              <a:lnSpc>
                <a:spcPct val="100000"/>
              </a:lnSpc>
              <a:spcBef>
                <a:spcPts val="0"/>
              </a:spcBef>
              <a:spcAft>
                <a:spcPts val="0"/>
              </a:spcAft>
              <a:buSzPts val="1600"/>
              <a:buNone/>
              <a:defRPr/>
            </a:lvl5pPr>
            <a:lvl6pPr lvl="5" rtl="0">
              <a:lnSpc>
                <a:spcPct val="100000"/>
              </a:lnSpc>
              <a:spcBef>
                <a:spcPts val="0"/>
              </a:spcBef>
              <a:spcAft>
                <a:spcPts val="0"/>
              </a:spcAft>
              <a:buSzPts val="1600"/>
              <a:buNone/>
              <a:defRPr/>
            </a:lvl6pPr>
            <a:lvl7pPr lvl="6" rtl="0">
              <a:lnSpc>
                <a:spcPct val="100000"/>
              </a:lnSpc>
              <a:spcBef>
                <a:spcPts val="0"/>
              </a:spcBef>
              <a:spcAft>
                <a:spcPts val="0"/>
              </a:spcAft>
              <a:buSzPts val="1600"/>
              <a:buNone/>
              <a:defRPr/>
            </a:lvl7pPr>
            <a:lvl8pPr lvl="7" rtl="0">
              <a:lnSpc>
                <a:spcPct val="100000"/>
              </a:lnSpc>
              <a:spcBef>
                <a:spcPts val="0"/>
              </a:spcBef>
              <a:spcAft>
                <a:spcPts val="0"/>
              </a:spcAft>
              <a:buSzPts val="1600"/>
              <a:buNone/>
              <a:defRPr/>
            </a:lvl8pPr>
            <a:lvl9pPr lvl="8" rtl="0">
              <a:lnSpc>
                <a:spcPct val="100000"/>
              </a:lnSpc>
              <a:spcBef>
                <a:spcPts val="0"/>
              </a:spcBef>
              <a:spcAft>
                <a:spcPts val="0"/>
              </a:spcAft>
              <a:buSzPts val="1600"/>
              <a:buNone/>
              <a:defRPr/>
            </a:lvl9pPr>
          </a:lstStyle>
          <a:p>
            <a:endParaRPr/>
          </a:p>
        </p:txBody>
      </p:sp>
      <p:sp>
        <p:nvSpPr>
          <p:cNvPr id="3993" name="Google Shape;3993;p33"/>
          <p:cNvSpPr txBox="1">
            <a:spLocks noGrp="1"/>
          </p:cNvSpPr>
          <p:nvPr>
            <p:ph type="subTitle" idx="3"/>
          </p:nvPr>
        </p:nvSpPr>
        <p:spPr>
          <a:xfrm>
            <a:off x="3674438" y="1902200"/>
            <a:ext cx="1794600" cy="4101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Clr>
                <a:schemeClr val="lt2"/>
              </a:buClr>
              <a:buSzPts val="1400"/>
              <a:buNone/>
              <a:defRPr sz="2200" b="1">
                <a:solidFill>
                  <a:schemeClr val="accent1"/>
                </a:solidFill>
                <a:latin typeface="Baloo 2"/>
                <a:ea typeface="Baloo 2"/>
                <a:cs typeface="Baloo 2"/>
                <a:sym typeface="Baloo 2"/>
              </a:defRPr>
            </a:lvl1pPr>
            <a:lvl2pPr lvl="1" rtl="0">
              <a:spcBef>
                <a:spcPts val="0"/>
              </a:spcBef>
              <a:spcAft>
                <a:spcPts val="0"/>
              </a:spcAft>
              <a:buClr>
                <a:schemeClr val="lt2"/>
              </a:buClr>
              <a:buSzPts val="1600"/>
              <a:buNone/>
              <a:defRPr>
                <a:solidFill>
                  <a:schemeClr val="lt2"/>
                </a:solidFill>
              </a:defRPr>
            </a:lvl2pPr>
            <a:lvl3pPr lvl="2" rtl="0">
              <a:spcBef>
                <a:spcPts val="0"/>
              </a:spcBef>
              <a:spcAft>
                <a:spcPts val="0"/>
              </a:spcAft>
              <a:buClr>
                <a:schemeClr val="lt2"/>
              </a:buClr>
              <a:buSzPts val="1600"/>
              <a:buNone/>
              <a:defRPr>
                <a:solidFill>
                  <a:schemeClr val="lt2"/>
                </a:solidFill>
              </a:defRPr>
            </a:lvl3pPr>
            <a:lvl4pPr lvl="3" rtl="0">
              <a:spcBef>
                <a:spcPts val="0"/>
              </a:spcBef>
              <a:spcAft>
                <a:spcPts val="0"/>
              </a:spcAft>
              <a:buClr>
                <a:schemeClr val="lt2"/>
              </a:buClr>
              <a:buSzPts val="1600"/>
              <a:buNone/>
              <a:defRPr>
                <a:solidFill>
                  <a:schemeClr val="lt2"/>
                </a:solidFill>
              </a:defRPr>
            </a:lvl4pPr>
            <a:lvl5pPr lvl="4" rtl="0">
              <a:spcBef>
                <a:spcPts val="0"/>
              </a:spcBef>
              <a:spcAft>
                <a:spcPts val="0"/>
              </a:spcAft>
              <a:buClr>
                <a:schemeClr val="lt2"/>
              </a:buClr>
              <a:buSzPts val="1600"/>
              <a:buNone/>
              <a:defRPr>
                <a:solidFill>
                  <a:schemeClr val="lt2"/>
                </a:solidFill>
              </a:defRPr>
            </a:lvl5pPr>
            <a:lvl6pPr lvl="5" rtl="0">
              <a:spcBef>
                <a:spcPts val="0"/>
              </a:spcBef>
              <a:spcAft>
                <a:spcPts val="0"/>
              </a:spcAft>
              <a:buClr>
                <a:schemeClr val="lt2"/>
              </a:buClr>
              <a:buSzPts val="1600"/>
              <a:buNone/>
              <a:defRPr>
                <a:solidFill>
                  <a:schemeClr val="lt2"/>
                </a:solidFill>
              </a:defRPr>
            </a:lvl6pPr>
            <a:lvl7pPr lvl="6" rtl="0">
              <a:spcBef>
                <a:spcPts val="0"/>
              </a:spcBef>
              <a:spcAft>
                <a:spcPts val="0"/>
              </a:spcAft>
              <a:buClr>
                <a:schemeClr val="lt2"/>
              </a:buClr>
              <a:buSzPts val="1600"/>
              <a:buNone/>
              <a:defRPr>
                <a:solidFill>
                  <a:schemeClr val="lt2"/>
                </a:solidFill>
              </a:defRPr>
            </a:lvl7pPr>
            <a:lvl8pPr lvl="7" rtl="0">
              <a:spcBef>
                <a:spcPts val="0"/>
              </a:spcBef>
              <a:spcAft>
                <a:spcPts val="0"/>
              </a:spcAft>
              <a:buClr>
                <a:schemeClr val="lt2"/>
              </a:buClr>
              <a:buSzPts val="1600"/>
              <a:buNone/>
              <a:defRPr>
                <a:solidFill>
                  <a:schemeClr val="lt2"/>
                </a:solidFill>
              </a:defRPr>
            </a:lvl8pPr>
            <a:lvl9pPr lvl="8" rtl="0">
              <a:spcBef>
                <a:spcPts val="0"/>
              </a:spcBef>
              <a:spcAft>
                <a:spcPts val="0"/>
              </a:spcAft>
              <a:buClr>
                <a:schemeClr val="lt2"/>
              </a:buClr>
              <a:buSzPts val="1600"/>
              <a:buNone/>
              <a:defRPr>
                <a:solidFill>
                  <a:schemeClr val="lt2"/>
                </a:solidFill>
              </a:defRPr>
            </a:lvl9pPr>
          </a:lstStyle>
          <a:p>
            <a:endParaRPr/>
          </a:p>
        </p:txBody>
      </p:sp>
      <p:sp>
        <p:nvSpPr>
          <p:cNvPr id="3994" name="Google Shape;3994;p33"/>
          <p:cNvSpPr txBox="1">
            <a:spLocks noGrp="1"/>
          </p:cNvSpPr>
          <p:nvPr>
            <p:ph type="subTitle" idx="4"/>
          </p:nvPr>
        </p:nvSpPr>
        <p:spPr>
          <a:xfrm>
            <a:off x="3673888" y="2176675"/>
            <a:ext cx="1794600" cy="623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600"/>
            </a:lvl1pPr>
            <a:lvl2pPr lvl="1" rtl="0">
              <a:lnSpc>
                <a:spcPct val="100000"/>
              </a:lnSpc>
              <a:spcBef>
                <a:spcPts val="0"/>
              </a:spcBef>
              <a:spcAft>
                <a:spcPts val="0"/>
              </a:spcAft>
              <a:buSzPts val="1600"/>
              <a:buNone/>
              <a:defRPr/>
            </a:lvl2pPr>
            <a:lvl3pPr lvl="2" rtl="0">
              <a:lnSpc>
                <a:spcPct val="100000"/>
              </a:lnSpc>
              <a:spcBef>
                <a:spcPts val="0"/>
              </a:spcBef>
              <a:spcAft>
                <a:spcPts val="0"/>
              </a:spcAft>
              <a:buSzPts val="1600"/>
              <a:buNone/>
              <a:defRPr/>
            </a:lvl3pPr>
            <a:lvl4pPr lvl="3" rtl="0">
              <a:lnSpc>
                <a:spcPct val="100000"/>
              </a:lnSpc>
              <a:spcBef>
                <a:spcPts val="0"/>
              </a:spcBef>
              <a:spcAft>
                <a:spcPts val="0"/>
              </a:spcAft>
              <a:buSzPts val="1600"/>
              <a:buNone/>
              <a:defRPr/>
            </a:lvl4pPr>
            <a:lvl5pPr lvl="4" rtl="0">
              <a:lnSpc>
                <a:spcPct val="100000"/>
              </a:lnSpc>
              <a:spcBef>
                <a:spcPts val="0"/>
              </a:spcBef>
              <a:spcAft>
                <a:spcPts val="0"/>
              </a:spcAft>
              <a:buSzPts val="1600"/>
              <a:buNone/>
              <a:defRPr/>
            </a:lvl5pPr>
            <a:lvl6pPr lvl="5" rtl="0">
              <a:lnSpc>
                <a:spcPct val="100000"/>
              </a:lnSpc>
              <a:spcBef>
                <a:spcPts val="0"/>
              </a:spcBef>
              <a:spcAft>
                <a:spcPts val="0"/>
              </a:spcAft>
              <a:buSzPts val="1600"/>
              <a:buNone/>
              <a:defRPr/>
            </a:lvl6pPr>
            <a:lvl7pPr lvl="6" rtl="0">
              <a:lnSpc>
                <a:spcPct val="100000"/>
              </a:lnSpc>
              <a:spcBef>
                <a:spcPts val="0"/>
              </a:spcBef>
              <a:spcAft>
                <a:spcPts val="0"/>
              </a:spcAft>
              <a:buSzPts val="1600"/>
              <a:buNone/>
              <a:defRPr/>
            </a:lvl7pPr>
            <a:lvl8pPr lvl="7" rtl="0">
              <a:lnSpc>
                <a:spcPct val="100000"/>
              </a:lnSpc>
              <a:spcBef>
                <a:spcPts val="0"/>
              </a:spcBef>
              <a:spcAft>
                <a:spcPts val="0"/>
              </a:spcAft>
              <a:buSzPts val="1600"/>
              <a:buNone/>
              <a:defRPr/>
            </a:lvl8pPr>
            <a:lvl9pPr lvl="8" rtl="0">
              <a:lnSpc>
                <a:spcPct val="100000"/>
              </a:lnSpc>
              <a:spcBef>
                <a:spcPts val="0"/>
              </a:spcBef>
              <a:spcAft>
                <a:spcPts val="0"/>
              </a:spcAft>
              <a:buSzPts val="1600"/>
              <a:buNone/>
              <a:defRPr/>
            </a:lvl9pPr>
          </a:lstStyle>
          <a:p>
            <a:endParaRPr/>
          </a:p>
        </p:txBody>
      </p:sp>
      <p:sp>
        <p:nvSpPr>
          <p:cNvPr id="3995" name="Google Shape;3995;p33"/>
          <p:cNvSpPr txBox="1">
            <a:spLocks noGrp="1"/>
          </p:cNvSpPr>
          <p:nvPr>
            <p:ph type="subTitle" idx="5"/>
          </p:nvPr>
        </p:nvSpPr>
        <p:spPr>
          <a:xfrm>
            <a:off x="6248888" y="1902200"/>
            <a:ext cx="1794600" cy="4101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Clr>
                <a:schemeClr val="lt2"/>
              </a:buClr>
              <a:buSzPts val="1400"/>
              <a:buNone/>
              <a:defRPr sz="2200" b="1">
                <a:solidFill>
                  <a:schemeClr val="accent1"/>
                </a:solidFill>
                <a:latin typeface="Baloo 2"/>
                <a:ea typeface="Baloo 2"/>
                <a:cs typeface="Baloo 2"/>
                <a:sym typeface="Baloo 2"/>
              </a:defRPr>
            </a:lvl1pPr>
            <a:lvl2pPr lvl="1" rtl="0">
              <a:spcBef>
                <a:spcPts val="0"/>
              </a:spcBef>
              <a:spcAft>
                <a:spcPts val="0"/>
              </a:spcAft>
              <a:buClr>
                <a:schemeClr val="lt2"/>
              </a:buClr>
              <a:buSzPts val="1600"/>
              <a:buNone/>
              <a:defRPr>
                <a:solidFill>
                  <a:schemeClr val="lt2"/>
                </a:solidFill>
              </a:defRPr>
            </a:lvl2pPr>
            <a:lvl3pPr lvl="2" rtl="0">
              <a:spcBef>
                <a:spcPts val="0"/>
              </a:spcBef>
              <a:spcAft>
                <a:spcPts val="0"/>
              </a:spcAft>
              <a:buClr>
                <a:schemeClr val="lt2"/>
              </a:buClr>
              <a:buSzPts val="1600"/>
              <a:buNone/>
              <a:defRPr>
                <a:solidFill>
                  <a:schemeClr val="lt2"/>
                </a:solidFill>
              </a:defRPr>
            </a:lvl3pPr>
            <a:lvl4pPr lvl="3" rtl="0">
              <a:spcBef>
                <a:spcPts val="0"/>
              </a:spcBef>
              <a:spcAft>
                <a:spcPts val="0"/>
              </a:spcAft>
              <a:buClr>
                <a:schemeClr val="lt2"/>
              </a:buClr>
              <a:buSzPts val="1600"/>
              <a:buNone/>
              <a:defRPr>
                <a:solidFill>
                  <a:schemeClr val="lt2"/>
                </a:solidFill>
              </a:defRPr>
            </a:lvl4pPr>
            <a:lvl5pPr lvl="4" rtl="0">
              <a:spcBef>
                <a:spcPts val="0"/>
              </a:spcBef>
              <a:spcAft>
                <a:spcPts val="0"/>
              </a:spcAft>
              <a:buClr>
                <a:schemeClr val="lt2"/>
              </a:buClr>
              <a:buSzPts val="1600"/>
              <a:buNone/>
              <a:defRPr>
                <a:solidFill>
                  <a:schemeClr val="lt2"/>
                </a:solidFill>
              </a:defRPr>
            </a:lvl5pPr>
            <a:lvl6pPr lvl="5" rtl="0">
              <a:spcBef>
                <a:spcPts val="0"/>
              </a:spcBef>
              <a:spcAft>
                <a:spcPts val="0"/>
              </a:spcAft>
              <a:buClr>
                <a:schemeClr val="lt2"/>
              </a:buClr>
              <a:buSzPts val="1600"/>
              <a:buNone/>
              <a:defRPr>
                <a:solidFill>
                  <a:schemeClr val="lt2"/>
                </a:solidFill>
              </a:defRPr>
            </a:lvl6pPr>
            <a:lvl7pPr lvl="6" rtl="0">
              <a:spcBef>
                <a:spcPts val="0"/>
              </a:spcBef>
              <a:spcAft>
                <a:spcPts val="0"/>
              </a:spcAft>
              <a:buClr>
                <a:schemeClr val="lt2"/>
              </a:buClr>
              <a:buSzPts val="1600"/>
              <a:buNone/>
              <a:defRPr>
                <a:solidFill>
                  <a:schemeClr val="lt2"/>
                </a:solidFill>
              </a:defRPr>
            </a:lvl7pPr>
            <a:lvl8pPr lvl="7" rtl="0">
              <a:spcBef>
                <a:spcPts val="0"/>
              </a:spcBef>
              <a:spcAft>
                <a:spcPts val="0"/>
              </a:spcAft>
              <a:buClr>
                <a:schemeClr val="lt2"/>
              </a:buClr>
              <a:buSzPts val="1600"/>
              <a:buNone/>
              <a:defRPr>
                <a:solidFill>
                  <a:schemeClr val="lt2"/>
                </a:solidFill>
              </a:defRPr>
            </a:lvl8pPr>
            <a:lvl9pPr lvl="8" rtl="0">
              <a:spcBef>
                <a:spcPts val="0"/>
              </a:spcBef>
              <a:spcAft>
                <a:spcPts val="0"/>
              </a:spcAft>
              <a:buClr>
                <a:schemeClr val="lt2"/>
              </a:buClr>
              <a:buSzPts val="1600"/>
              <a:buNone/>
              <a:defRPr>
                <a:solidFill>
                  <a:schemeClr val="lt2"/>
                </a:solidFill>
              </a:defRPr>
            </a:lvl9pPr>
          </a:lstStyle>
          <a:p>
            <a:endParaRPr/>
          </a:p>
        </p:txBody>
      </p:sp>
      <p:sp>
        <p:nvSpPr>
          <p:cNvPr id="3996" name="Google Shape;3996;p33"/>
          <p:cNvSpPr txBox="1">
            <a:spLocks noGrp="1"/>
          </p:cNvSpPr>
          <p:nvPr>
            <p:ph type="subTitle" idx="6"/>
          </p:nvPr>
        </p:nvSpPr>
        <p:spPr>
          <a:xfrm>
            <a:off x="6248875" y="2176675"/>
            <a:ext cx="1794600" cy="623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600"/>
            </a:lvl1pPr>
            <a:lvl2pPr lvl="1" rtl="0">
              <a:lnSpc>
                <a:spcPct val="100000"/>
              </a:lnSpc>
              <a:spcBef>
                <a:spcPts val="0"/>
              </a:spcBef>
              <a:spcAft>
                <a:spcPts val="0"/>
              </a:spcAft>
              <a:buSzPts val="1600"/>
              <a:buNone/>
              <a:defRPr/>
            </a:lvl2pPr>
            <a:lvl3pPr lvl="2" rtl="0">
              <a:lnSpc>
                <a:spcPct val="100000"/>
              </a:lnSpc>
              <a:spcBef>
                <a:spcPts val="0"/>
              </a:spcBef>
              <a:spcAft>
                <a:spcPts val="0"/>
              </a:spcAft>
              <a:buSzPts val="1600"/>
              <a:buNone/>
              <a:defRPr/>
            </a:lvl3pPr>
            <a:lvl4pPr lvl="3" rtl="0">
              <a:lnSpc>
                <a:spcPct val="100000"/>
              </a:lnSpc>
              <a:spcBef>
                <a:spcPts val="0"/>
              </a:spcBef>
              <a:spcAft>
                <a:spcPts val="0"/>
              </a:spcAft>
              <a:buSzPts val="1600"/>
              <a:buNone/>
              <a:defRPr/>
            </a:lvl4pPr>
            <a:lvl5pPr lvl="4" rtl="0">
              <a:lnSpc>
                <a:spcPct val="100000"/>
              </a:lnSpc>
              <a:spcBef>
                <a:spcPts val="0"/>
              </a:spcBef>
              <a:spcAft>
                <a:spcPts val="0"/>
              </a:spcAft>
              <a:buSzPts val="1600"/>
              <a:buNone/>
              <a:defRPr/>
            </a:lvl5pPr>
            <a:lvl6pPr lvl="5" rtl="0">
              <a:lnSpc>
                <a:spcPct val="100000"/>
              </a:lnSpc>
              <a:spcBef>
                <a:spcPts val="0"/>
              </a:spcBef>
              <a:spcAft>
                <a:spcPts val="0"/>
              </a:spcAft>
              <a:buSzPts val="1600"/>
              <a:buNone/>
              <a:defRPr/>
            </a:lvl6pPr>
            <a:lvl7pPr lvl="6" rtl="0">
              <a:lnSpc>
                <a:spcPct val="100000"/>
              </a:lnSpc>
              <a:spcBef>
                <a:spcPts val="0"/>
              </a:spcBef>
              <a:spcAft>
                <a:spcPts val="0"/>
              </a:spcAft>
              <a:buSzPts val="1600"/>
              <a:buNone/>
              <a:defRPr/>
            </a:lvl7pPr>
            <a:lvl8pPr lvl="7" rtl="0">
              <a:lnSpc>
                <a:spcPct val="100000"/>
              </a:lnSpc>
              <a:spcBef>
                <a:spcPts val="0"/>
              </a:spcBef>
              <a:spcAft>
                <a:spcPts val="0"/>
              </a:spcAft>
              <a:buSzPts val="1600"/>
              <a:buNone/>
              <a:defRPr/>
            </a:lvl8pPr>
            <a:lvl9pPr lvl="8" rtl="0">
              <a:lnSpc>
                <a:spcPct val="100000"/>
              </a:lnSpc>
              <a:spcBef>
                <a:spcPts val="0"/>
              </a:spcBef>
              <a:spcAft>
                <a:spcPts val="0"/>
              </a:spcAft>
              <a:buSzPts val="1600"/>
              <a:buNone/>
              <a:defRPr/>
            </a:lvl9pPr>
          </a:lstStyle>
          <a:p>
            <a:endParaRPr/>
          </a:p>
        </p:txBody>
      </p:sp>
      <p:sp>
        <p:nvSpPr>
          <p:cNvPr id="3997" name="Google Shape;3997;p33"/>
          <p:cNvSpPr txBox="1">
            <a:spLocks noGrp="1"/>
          </p:cNvSpPr>
          <p:nvPr>
            <p:ph type="subTitle" idx="7"/>
          </p:nvPr>
        </p:nvSpPr>
        <p:spPr>
          <a:xfrm>
            <a:off x="2387188" y="3592725"/>
            <a:ext cx="1794600" cy="4101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Clr>
                <a:schemeClr val="lt2"/>
              </a:buClr>
              <a:buSzPts val="1400"/>
              <a:buNone/>
              <a:defRPr sz="2200" b="1">
                <a:solidFill>
                  <a:schemeClr val="accent1"/>
                </a:solidFill>
                <a:latin typeface="Baloo 2"/>
                <a:ea typeface="Baloo 2"/>
                <a:cs typeface="Baloo 2"/>
                <a:sym typeface="Baloo 2"/>
              </a:defRPr>
            </a:lvl1pPr>
            <a:lvl2pPr lvl="1" rtl="0">
              <a:spcBef>
                <a:spcPts val="0"/>
              </a:spcBef>
              <a:spcAft>
                <a:spcPts val="0"/>
              </a:spcAft>
              <a:buClr>
                <a:schemeClr val="lt2"/>
              </a:buClr>
              <a:buSzPts val="1600"/>
              <a:buNone/>
              <a:defRPr>
                <a:solidFill>
                  <a:schemeClr val="lt2"/>
                </a:solidFill>
              </a:defRPr>
            </a:lvl2pPr>
            <a:lvl3pPr lvl="2" rtl="0">
              <a:spcBef>
                <a:spcPts val="0"/>
              </a:spcBef>
              <a:spcAft>
                <a:spcPts val="0"/>
              </a:spcAft>
              <a:buClr>
                <a:schemeClr val="lt2"/>
              </a:buClr>
              <a:buSzPts val="1600"/>
              <a:buNone/>
              <a:defRPr>
                <a:solidFill>
                  <a:schemeClr val="lt2"/>
                </a:solidFill>
              </a:defRPr>
            </a:lvl3pPr>
            <a:lvl4pPr lvl="3" rtl="0">
              <a:spcBef>
                <a:spcPts val="0"/>
              </a:spcBef>
              <a:spcAft>
                <a:spcPts val="0"/>
              </a:spcAft>
              <a:buClr>
                <a:schemeClr val="lt2"/>
              </a:buClr>
              <a:buSzPts val="1600"/>
              <a:buNone/>
              <a:defRPr>
                <a:solidFill>
                  <a:schemeClr val="lt2"/>
                </a:solidFill>
              </a:defRPr>
            </a:lvl4pPr>
            <a:lvl5pPr lvl="4" rtl="0">
              <a:spcBef>
                <a:spcPts val="0"/>
              </a:spcBef>
              <a:spcAft>
                <a:spcPts val="0"/>
              </a:spcAft>
              <a:buClr>
                <a:schemeClr val="lt2"/>
              </a:buClr>
              <a:buSzPts val="1600"/>
              <a:buNone/>
              <a:defRPr>
                <a:solidFill>
                  <a:schemeClr val="lt2"/>
                </a:solidFill>
              </a:defRPr>
            </a:lvl5pPr>
            <a:lvl6pPr lvl="5" rtl="0">
              <a:spcBef>
                <a:spcPts val="0"/>
              </a:spcBef>
              <a:spcAft>
                <a:spcPts val="0"/>
              </a:spcAft>
              <a:buClr>
                <a:schemeClr val="lt2"/>
              </a:buClr>
              <a:buSzPts val="1600"/>
              <a:buNone/>
              <a:defRPr>
                <a:solidFill>
                  <a:schemeClr val="lt2"/>
                </a:solidFill>
              </a:defRPr>
            </a:lvl6pPr>
            <a:lvl7pPr lvl="6" rtl="0">
              <a:spcBef>
                <a:spcPts val="0"/>
              </a:spcBef>
              <a:spcAft>
                <a:spcPts val="0"/>
              </a:spcAft>
              <a:buClr>
                <a:schemeClr val="lt2"/>
              </a:buClr>
              <a:buSzPts val="1600"/>
              <a:buNone/>
              <a:defRPr>
                <a:solidFill>
                  <a:schemeClr val="lt2"/>
                </a:solidFill>
              </a:defRPr>
            </a:lvl7pPr>
            <a:lvl8pPr lvl="7" rtl="0">
              <a:spcBef>
                <a:spcPts val="0"/>
              </a:spcBef>
              <a:spcAft>
                <a:spcPts val="0"/>
              </a:spcAft>
              <a:buClr>
                <a:schemeClr val="lt2"/>
              </a:buClr>
              <a:buSzPts val="1600"/>
              <a:buNone/>
              <a:defRPr>
                <a:solidFill>
                  <a:schemeClr val="lt2"/>
                </a:solidFill>
              </a:defRPr>
            </a:lvl8pPr>
            <a:lvl9pPr lvl="8" rtl="0">
              <a:spcBef>
                <a:spcPts val="0"/>
              </a:spcBef>
              <a:spcAft>
                <a:spcPts val="0"/>
              </a:spcAft>
              <a:buClr>
                <a:schemeClr val="lt2"/>
              </a:buClr>
              <a:buSzPts val="1600"/>
              <a:buNone/>
              <a:defRPr>
                <a:solidFill>
                  <a:schemeClr val="lt2"/>
                </a:solidFill>
              </a:defRPr>
            </a:lvl9pPr>
          </a:lstStyle>
          <a:p>
            <a:endParaRPr/>
          </a:p>
        </p:txBody>
      </p:sp>
      <p:sp>
        <p:nvSpPr>
          <p:cNvPr id="3998" name="Google Shape;3998;p33"/>
          <p:cNvSpPr txBox="1">
            <a:spLocks noGrp="1"/>
          </p:cNvSpPr>
          <p:nvPr>
            <p:ph type="subTitle" idx="8"/>
          </p:nvPr>
        </p:nvSpPr>
        <p:spPr>
          <a:xfrm>
            <a:off x="2386394" y="3861979"/>
            <a:ext cx="1794600" cy="623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600"/>
            </a:lvl1pPr>
            <a:lvl2pPr lvl="1" rtl="0">
              <a:lnSpc>
                <a:spcPct val="100000"/>
              </a:lnSpc>
              <a:spcBef>
                <a:spcPts val="0"/>
              </a:spcBef>
              <a:spcAft>
                <a:spcPts val="0"/>
              </a:spcAft>
              <a:buSzPts val="1600"/>
              <a:buNone/>
              <a:defRPr/>
            </a:lvl2pPr>
            <a:lvl3pPr lvl="2" rtl="0">
              <a:lnSpc>
                <a:spcPct val="100000"/>
              </a:lnSpc>
              <a:spcBef>
                <a:spcPts val="0"/>
              </a:spcBef>
              <a:spcAft>
                <a:spcPts val="0"/>
              </a:spcAft>
              <a:buSzPts val="1600"/>
              <a:buNone/>
              <a:defRPr/>
            </a:lvl3pPr>
            <a:lvl4pPr lvl="3" rtl="0">
              <a:lnSpc>
                <a:spcPct val="100000"/>
              </a:lnSpc>
              <a:spcBef>
                <a:spcPts val="0"/>
              </a:spcBef>
              <a:spcAft>
                <a:spcPts val="0"/>
              </a:spcAft>
              <a:buSzPts val="1600"/>
              <a:buNone/>
              <a:defRPr/>
            </a:lvl4pPr>
            <a:lvl5pPr lvl="4" rtl="0">
              <a:lnSpc>
                <a:spcPct val="100000"/>
              </a:lnSpc>
              <a:spcBef>
                <a:spcPts val="0"/>
              </a:spcBef>
              <a:spcAft>
                <a:spcPts val="0"/>
              </a:spcAft>
              <a:buSzPts val="1600"/>
              <a:buNone/>
              <a:defRPr/>
            </a:lvl5pPr>
            <a:lvl6pPr lvl="5" rtl="0">
              <a:lnSpc>
                <a:spcPct val="100000"/>
              </a:lnSpc>
              <a:spcBef>
                <a:spcPts val="0"/>
              </a:spcBef>
              <a:spcAft>
                <a:spcPts val="0"/>
              </a:spcAft>
              <a:buSzPts val="1600"/>
              <a:buNone/>
              <a:defRPr/>
            </a:lvl6pPr>
            <a:lvl7pPr lvl="6" rtl="0">
              <a:lnSpc>
                <a:spcPct val="100000"/>
              </a:lnSpc>
              <a:spcBef>
                <a:spcPts val="0"/>
              </a:spcBef>
              <a:spcAft>
                <a:spcPts val="0"/>
              </a:spcAft>
              <a:buSzPts val="1600"/>
              <a:buNone/>
              <a:defRPr/>
            </a:lvl7pPr>
            <a:lvl8pPr lvl="7" rtl="0">
              <a:lnSpc>
                <a:spcPct val="100000"/>
              </a:lnSpc>
              <a:spcBef>
                <a:spcPts val="0"/>
              </a:spcBef>
              <a:spcAft>
                <a:spcPts val="0"/>
              </a:spcAft>
              <a:buSzPts val="1600"/>
              <a:buNone/>
              <a:defRPr/>
            </a:lvl8pPr>
            <a:lvl9pPr lvl="8" rtl="0">
              <a:lnSpc>
                <a:spcPct val="100000"/>
              </a:lnSpc>
              <a:spcBef>
                <a:spcPts val="0"/>
              </a:spcBef>
              <a:spcAft>
                <a:spcPts val="0"/>
              </a:spcAft>
              <a:buSzPts val="1600"/>
              <a:buNone/>
              <a:defRPr/>
            </a:lvl9pPr>
          </a:lstStyle>
          <a:p>
            <a:endParaRPr/>
          </a:p>
        </p:txBody>
      </p:sp>
      <p:sp>
        <p:nvSpPr>
          <p:cNvPr id="3999" name="Google Shape;3999;p33"/>
          <p:cNvSpPr txBox="1">
            <a:spLocks noGrp="1"/>
          </p:cNvSpPr>
          <p:nvPr>
            <p:ph type="subTitle" idx="9"/>
          </p:nvPr>
        </p:nvSpPr>
        <p:spPr>
          <a:xfrm>
            <a:off x="4961662" y="3592725"/>
            <a:ext cx="1794600" cy="4101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Clr>
                <a:schemeClr val="lt2"/>
              </a:buClr>
              <a:buSzPts val="1400"/>
              <a:buNone/>
              <a:defRPr sz="2200" b="1">
                <a:solidFill>
                  <a:schemeClr val="accent1"/>
                </a:solidFill>
                <a:latin typeface="Baloo 2"/>
                <a:ea typeface="Baloo 2"/>
                <a:cs typeface="Baloo 2"/>
                <a:sym typeface="Baloo 2"/>
              </a:defRPr>
            </a:lvl1pPr>
            <a:lvl2pPr lvl="1" rtl="0">
              <a:spcBef>
                <a:spcPts val="0"/>
              </a:spcBef>
              <a:spcAft>
                <a:spcPts val="0"/>
              </a:spcAft>
              <a:buClr>
                <a:schemeClr val="lt2"/>
              </a:buClr>
              <a:buSzPts val="1600"/>
              <a:buNone/>
              <a:defRPr>
                <a:solidFill>
                  <a:schemeClr val="lt2"/>
                </a:solidFill>
              </a:defRPr>
            </a:lvl2pPr>
            <a:lvl3pPr lvl="2" rtl="0">
              <a:spcBef>
                <a:spcPts val="0"/>
              </a:spcBef>
              <a:spcAft>
                <a:spcPts val="0"/>
              </a:spcAft>
              <a:buClr>
                <a:schemeClr val="lt2"/>
              </a:buClr>
              <a:buSzPts val="1600"/>
              <a:buNone/>
              <a:defRPr>
                <a:solidFill>
                  <a:schemeClr val="lt2"/>
                </a:solidFill>
              </a:defRPr>
            </a:lvl3pPr>
            <a:lvl4pPr lvl="3" rtl="0">
              <a:spcBef>
                <a:spcPts val="0"/>
              </a:spcBef>
              <a:spcAft>
                <a:spcPts val="0"/>
              </a:spcAft>
              <a:buClr>
                <a:schemeClr val="lt2"/>
              </a:buClr>
              <a:buSzPts val="1600"/>
              <a:buNone/>
              <a:defRPr>
                <a:solidFill>
                  <a:schemeClr val="lt2"/>
                </a:solidFill>
              </a:defRPr>
            </a:lvl4pPr>
            <a:lvl5pPr lvl="4" rtl="0">
              <a:spcBef>
                <a:spcPts val="0"/>
              </a:spcBef>
              <a:spcAft>
                <a:spcPts val="0"/>
              </a:spcAft>
              <a:buClr>
                <a:schemeClr val="lt2"/>
              </a:buClr>
              <a:buSzPts val="1600"/>
              <a:buNone/>
              <a:defRPr>
                <a:solidFill>
                  <a:schemeClr val="lt2"/>
                </a:solidFill>
              </a:defRPr>
            </a:lvl5pPr>
            <a:lvl6pPr lvl="5" rtl="0">
              <a:spcBef>
                <a:spcPts val="0"/>
              </a:spcBef>
              <a:spcAft>
                <a:spcPts val="0"/>
              </a:spcAft>
              <a:buClr>
                <a:schemeClr val="lt2"/>
              </a:buClr>
              <a:buSzPts val="1600"/>
              <a:buNone/>
              <a:defRPr>
                <a:solidFill>
                  <a:schemeClr val="lt2"/>
                </a:solidFill>
              </a:defRPr>
            </a:lvl6pPr>
            <a:lvl7pPr lvl="6" rtl="0">
              <a:spcBef>
                <a:spcPts val="0"/>
              </a:spcBef>
              <a:spcAft>
                <a:spcPts val="0"/>
              </a:spcAft>
              <a:buClr>
                <a:schemeClr val="lt2"/>
              </a:buClr>
              <a:buSzPts val="1600"/>
              <a:buNone/>
              <a:defRPr>
                <a:solidFill>
                  <a:schemeClr val="lt2"/>
                </a:solidFill>
              </a:defRPr>
            </a:lvl7pPr>
            <a:lvl8pPr lvl="7" rtl="0">
              <a:spcBef>
                <a:spcPts val="0"/>
              </a:spcBef>
              <a:spcAft>
                <a:spcPts val="0"/>
              </a:spcAft>
              <a:buClr>
                <a:schemeClr val="lt2"/>
              </a:buClr>
              <a:buSzPts val="1600"/>
              <a:buNone/>
              <a:defRPr>
                <a:solidFill>
                  <a:schemeClr val="lt2"/>
                </a:solidFill>
              </a:defRPr>
            </a:lvl8pPr>
            <a:lvl9pPr lvl="8" rtl="0">
              <a:spcBef>
                <a:spcPts val="0"/>
              </a:spcBef>
              <a:spcAft>
                <a:spcPts val="0"/>
              </a:spcAft>
              <a:buClr>
                <a:schemeClr val="lt2"/>
              </a:buClr>
              <a:buSzPts val="1600"/>
              <a:buNone/>
              <a:defRPr>
                <a:solidFill>
                  <a:schemeClr val="lt2"/>
                </a:solidFill>
              </a:defRPr>
            </a:lvl9pPr>
          </a:lstStyle>
          <a:p>
            <a:endParaRPr/>
          </a:p>
        </p:txBody>
      </p:sp>
      <p:sp>
        <p:nvSpPr>
          <p:cNvPr id="4000" name="Google Shape;4000;p33"/>
          <p:cNvSpPr txBox="1">
            <a:spLocks noGrp="1"/>
          </p:cNvSpPr>
          <p:nvPr>
            <p:ph type="subTitle" idx="13"/>
          </p:nvPr>
        </p:nvSpPr>
        <p:spPr>
          <a:xfrm>
            <a:off x="4961381" y="3861979"/>
            <a:ext cx="1794600" cy="623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600"/>
            </a:lvl1pPr>
            <a:lvl2pPr lvl="1" rtl="0">
              <a:lnSpc>
                <a:spcPct val="100000"/>
              </a:lnSpc>
              <a:spcBef>
                <a:spcPts val="0"/>
              </a:spcBef>
              <a:spcAft>
                <a:spcPts val="0"/>
              </a:spcAft>
              <a:buSzPts val="1600"/>
              <a:buNone/>
              <a:defRPr/>
            </a:lvl2pPr>
            <a:lvl3pPr lvl="2" rtl="0">
              <a:lnSpc>
                <a:spcPct val="100000"/>
              </a:lnSpc>
              <a:spcBef>
                <a:spcPts val="0"/>
              </a:spcBef>
              <a:spcAft>
                <a:spcPts val="0"/>
              </a:spcAft>
              <a:buSzPts val="1600"/>
              <a:buNone/>
              <a:defRPr/>
            </a:lvl3pPr>
            <a:lvl4pPr lvl="3" rtl="0">
              <a:lnSpc>
                <a:spcPct val="100000"/>
              </a:lnSpc>
              <a:spcBef>
                <a:spcPts val="0"/>
              </a:spcBef>
              <a:spcAft>
                <a:spcPts val="0"/>
              </a:spcAft>
              <a:buSzPts val="1600"/>
              <a:buNone/>
              <a:defRPr/>
            </a:lvl4pPr>
            <a:lvl5pPr lvl="4" rtl="0">
              <a:lnSpc>
                <a:spcPct val="100000"/>
              </a:lnSpc>
              <a:spcBef>
                <a:spcPts val="0"/>
              </a:spcBef>
              <a:spcAft>
                <a:spcPts val="0"/>
              </a:spcAft>
              <a:buSzPts val="1600"/>
              <a:buNone/>
              <a:defRPr/>
            </a:lvl5pPr>
            <a:lvl6pPr lvl="5" rtl="0">
              <a:lnSpc>
                <a:spcPct val="100000"/>
              </a:lnSpc>
              <a:spcBef>
                <a:spcPts val="0"/>
              </a:spcBef>
              <a:spcAft>
                <a:spcPts val="0"/>
              </a:spcAft>
              <a:buSzPts val="1600"/>
              <a:buNone/>
              <a:defRPr/>
            </a:lvl6pPr>
            <a:lvl7pPr lvl="6" rtl="0">
              <a:lnSpc>
                <a:spcPct val="100000"/>
              </a:lnSpc>
              <a:spcBef>
                <a:spcPts val="0"/>
              </a:spcBef>
              <a:spcAft>
                <a:spcPts val="0"/>
              </a:spcAft>
              <a:buSzPts val="1600"/>
              <a:buNone/>
              <a:defRPr/>
            </a:lvl7pPr>
            <a:lvl8pPr lvl="7" rtl="0">
              <a:lnSpc>
                <a:spcPct val="100000"/>
              </a:lnSpc>
              <a:spcBef>
                <a:spcPts val="0"/>
              </a:spcBef>
              <a:spcAft>
                <a:spcPts val="0"/>
              </a:spcAft>
              <a:buSzPts val="1600"/>
              <a:buNone/>
              <a:defRPr/>
            </a:lvl8pPr>
            <a:lvl9pPr lvl="8" rtl="0">
              <a:lnSpc>
                <a:spcPct val="100000"/>
              </a:lnSpc>
              <a:spcBef>
                <a:spcPts val="0"/>
              </a:spcBef>
              <a:spcAft>
                <a:spcPts val="0"/>
              </a:spcAft>
              <a:buSzPts val="1600"/>
              <a:buNone/>
              <a:defRPr/>
            </a:lvl9pPr>
          </a:lstStyle>
          <a:p>
            <a:endParaRPr/>
          </a:p>
        </p:txBody>
      </p:sp>
      <p:sp>
        <p:nvSpPr>
          <p:cNvPr id="4001" name="Google Shape;4001;p33"/>
          <p:cNvSpPr/>
          <p:nvPr/>
        </p:nvSpPr>
        <p:spPr>
          <a:xfrm>
            <a:off x="0" y="3334850"/>
            <a:ext cx="2461640" cy="1808620"/>
          </a:xfrm>
          <a:custGeom>
            <a:avLst/>
            <a:gdLst/>
            <a:ahLst/>
            <a:cxnLst/>
            <a:rect l="l" t="t" r="r" b="b"/>
            <a:pathLst>
              <a:path w="45424" h="33374" extrusionOk="0">
                <a:moveTo>
                  <a:pt x="1" y="0"/>
                </a:moveTo>
                <a:cubicBezTo>
                  <a:pt x="1144" y="334"/>
                  <a:pt x="2442" y="858"/>
                  <a:pt x="4180" y="1965"/>
                </a:cubicBezTo>
                <a:cubicBezTo>
                  <a:pt x="9335" y="5287"/>
                  <a:pt x="8085" y="7239"/>
                  <a:pt x="13252" y="10561"/>
                </a:cubicBezTo>
                <a:cubicBezTo>
                  <a:pt x="18396" y="13871"/>
                  <a:pt x="19658" y="11931"/>
                  <a:pt x="24813" y="15240"/>
                </a:cubicBezTo>
                <a:cubicBezTo>
                  <a:pt x="29957" y="18562"/>
                  <a:pt x="28707" y="20515"/>
                  <a:pt x="33862" y="23837"/>
                </a:cubicBezTo>
                <a:cubicBezTo>
                  <a:pt x="39006" y="27147"/>
                  <a:pt x="40280" y="25206"/>
                  <a:pt x="45423" y="28516"/>
                </a:cubicBezTo>
                <a:lnTo>
                  <a:pt x="42304" y="33374"/>
                </a:lnTo>
                <a:lnTo>
                  <a:pt x="1" y="33374"/>
                </a:ln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2" name="Google Shape;4002;p33"/>
          <p:cNvSpPr/>
          <p:nvPr/>
        </p:nvSpPr>
        <p:spPr>
          <a:xfrm>
            <a:off x="0" y="4606092"/>
            <a:ext cx="9143941" cy="537412"/>
          </a:xfrm>
          <a:custGeom>
            <a:avLst/>
            <a:gdLst/>
            <a:ahLst/>
            <a:cxnLst/>
            <a:rect l="l" t="t" r="r" b="b"/>
            <a:pathLst>
              <a:path w="111634" h="6561" extrusionOk="0">
                <a:moveTo>
                  <a:pt x="111634" y="0"/>
                </a:moveTo>
                <a:cubicBezTo>
                  <a:pt x="104657" y="0"/>
                  <a:pt x="104657" y="2643"/>
                  <a:pt x="97680" y="2643"/>
                </a:cubicBezTo>
                <a:cubicBezTo>
                  <a:pt x="90703" y="2643"/>
                  <a:pt x="90703" y="0"/>
                  <a:pt x="83714" y="0"/>
                </a:cubicBezTo>
                <a:cubicBezTo>
                  <a:pt x="76736" y="0"/>
                  <a:pt x="76736" y="2643"/>
                  <a:pt x="69771" y="2643"/>
                </a:cubicBezTo>
                <a:cubicBezTo>
                  <a:pt x="62794" y="2643"/>
                  <a:pt x="62794" y="0"/>
                  <a:pt x="55817" y="0"/>
                </a:cubicBezTo>
                <a:cubicBezTo>
                  <a:pt x="48828" y="0"/>
                  <a:pt x="48828" y="2643"/>
                  <a:pt x="41851" y="2643"/>
                </a:cubicBezTo>
                <a:cubicBezTo>
                  <a:pt x="34874" y="2643"/>
                  <a:pt x="34874" y="0"/>
                  <a:pt x="27909" y="0"/>
                </a:cubicBezTo>
                <a:cubicBezTo>
                  <a:pt x="20932" y="0"/>
                  <a:pt x="20932" y="2643"/>
                  <a:pt x="13943" y="2643"/>
                </a:cubicBezTo>
                <a:cubicBezTo>
                  <a:pt x="6966" y="2643"/>
                  <a:pt x="6966" y="0"/>
                  <a:pt x="1" y="0"/>
                </a:cubicBezTo>
                <a:lnTo>
                  <a:pt x="1" y="6561"/>
                </a:lnTo>
                <a:lnTo>
                  <a:pt x="111622" y="6561"/>
                </a:lnTo>
                <a:close/>
              </a:path>
            </a:pathLst>
          </a:custGeom>
          <a:solidFill>
            <a:schemeClr val="accen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3" name="Google Shape;4003;p33"/>
          <p:cNvSpPr/>
          <p:nvPr/>
        </p:nvSpPr>
        <p:spPr>
          <a:xfrm flipH="1">
            <a:off x="7215279" y="3549149"/>
            <a:ext cx="1928691" cy="1054322"/>
          </a:xfrm>
          <a:custGeom>
            <a:avLst/>
            <a:gdLst/>
            <a:ahLst/>
            <a:cxnLst/>
            <a:rect l="l" t="t" r="r" b="b"/>
            <a:pathLst>
              <a:path w="20278" h="11085" extrusionOk="0">
                <a:moveTo>
                  <a:pt x="1" y="11073"/>
                </a:moveTo>
                <a:lnTo>
                  <a:pt x="1" y="512"/>
                </a:lnTo>
                <a:cubicBezTo>
                  <a:pt x="977" y="179"/>
                  <a:pt x="2037" y="0"/>
                  <a:pt x="3132" y="0"/>
                </a:cubicBezTo>
                <a:cubicBezTo>
                  <a:pt x="7537" y="0"/>
                  <a:pt x="11264" y="2953"/>
                  <a:pt x="12455" y="7025"/>
                </a:cubicBezTo>
                <a:cubicBezTo>
                  <a:pt x="15681" y="7037"/>
                  <a:pt x="18527" y="8632"/>
                  <a:pt x="20277" y="11085"/>
                </a:cubicBezTo>
                <a:lnTo>
                  <a:pt x="1" y="11085"/>
                </a:ln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4" name="Google Shape;4004;p33"/>
          <p:cNvSpPr/>
          <p:nvPr/>
        </p:nvSpPr>
        <p:spPr>
          <a:xfrm>
            <a:off x="5980343" y="4116125"/>
            <a:ext cx="3163634" cy="1054321"/>
          </a:xfrm>
          <a:custGeom>
            <a:avLst/>
            <a:gdLst/>
            <a:ahLst/>
            <a:cxnLst/>
            <a:rect l="l" t="t" r="r" b="b"/>
            <a:pathLst>
              <a:path w="61021" h="20337" extrusionOk="0">
                <a:moveTo>
                  <a:pt x="1" y="20336"/>
                </a:moveTo>
                <a:cubicBezTo>
                  <a:pt x="1" y="20336"/>
                  <a:pt x="3573" y="13978"/>
                  <a:pt x="11502" y="13442"/>
                </a:cubicBezTo>
                <a:cubicBezTo>
                  <a:pt x="13241" y="10323"/>
                  <a:pt x="17741" y="8597"/>
                  <a:pt x="20837" y="8573"/>
                </a:cubicBezTo>
                <a:cubicBezTo>
                  <a:pt x="24147" y="5156"/>
                  <a:pt x="33386" y="2822"/>
                  <a:pt x="46435" y="5049"/>
                </a:cubicBezTo>
                <a:cubicBezTo>
                  <a:pt x="48364" y="2072"/>
                  <a:pt x="55615" y="0"/>
                  <a:pt x="61020" y="1608"/>
                </a:cubicBezTo>
                <a:lnTo>
                  <a:pt x="61020" y="20336"/>
                </a:lnTo>
                <a:lnTo>
                  <a:pt x="1" y="20336"/>
                </a:ln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05" name="Google Shape;4005;p33"/>
          <p:cNvGrpSpPr/>
          <p:nvPr/>
        </p:nvGrpSpPr>
        <p:grpSpPr>
          <a:xfrm rot="2293890">
            <a:off x="1274848" y="3195550"/>
            <a:ext cx="506077" cy="482035"/>
            <a:chOff x="6141575" y="2318875"/>
            <a:chExt cx="720950" cy="686700"/>
          </a:xfrm>
        </p:grpSpPr>
        <p:sp>
          <p:nvSpPr>
            <p:cNvPr id="4006" name="Google Shape;4006;p33"/>
            <p:cNvSpPr/>
            <p:nvPr/>
          </p:nvSpPr>
          <p:spPr>
            <a:xfrm>
              <a:off x="6338625" y="2318875"/>
              <a:ext cx="327750" cy="311950"/>
            </a:xfrm>
            <a:custGeom>
              <a:avLst/>
              <a:gdLst/>
              <a:ahLst/>
              <a:cxnLst/>
              <a:rect l="l" t="t" r="r" b="b"/>
              <a:pathLst>
                <a:path w="13110" h="12478" extrusionOk="0">
                  <a:moveTo>
                    <a:pt x="7406" y="12478"/>
                  </a:moveTo>
                  <a:lnTo>
                    <a:pt x="8359" y="12478"/>
                  </a:lnTo>
                  <a:cubicBezTo>
                    <a:pt x="13110" y="7620"/>
                    <a:pt x="11312" y="3977"/>
                    <a:pt x="9073" y="3132"/>
                  </a:cubicBezTo>
                  <a:cubicBezTo>
                    <a:pt x="8764" y="1179"/>
                    <a:pt x="7835" y="0"/>
                    <a:pt x="6549" y="0"/>
                  </a:cubicBezTo>
                  <a:cubicBezTo>
                    <a:pt x="5251" y="0"/>
                    <a:pt x="4311" y="1167"/>
                    <a:pt x="4013" y="3132"/>
                  </a:cubicBezTo>
                  <a:cubicBezTo>
                    <a:pt x="1799" y="3977"/>
                    <a:pt x="1" y="7620"/>
                    <a:pt x="4728" y="12478"/>
                  </a:cubicBezTo>
                  <a:lnTo>
                    <a:pt x="5680" y="12478"/>
                  </a:ln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7" name="Google Shape;4007;p33"/>
            <p:cNvSpPr/>
            <p:nvPr/>
          </p:nvSpPr>
          <p:spPr>
            <a:xfrm>
              <a:off x="6406500" y="2423950"/>
              <a:ext cx="191125" cy="181575"/>
            </a:xfrm>
            <a:custGeom>
              <a:avLst/>
              <a:gdLst/>
              <a:ahLst/>
              <a:cxnLst/>
              <a:rect l="l" t="t" r="r" b="b"/>
              <a:pathLst>
                <a:path w="7645" h="7263" extrusionOk="0">
                  <a:moveTo>
                    <a:pt x="4322" y="7263"/>
                  </a:moveTo>
                  <a:lnTo>
                    <a:pt x="4870" y="7263"/>
                  </a:lnTo>
                  <a:cubicBezTo>
                    <a:pt x="7644" y="4429"/>
                    <a:pt x="6585" y="2310"/>
                    <a:pt x="5287" y="1810"/>
                  </a:cubicBezTo>
                  <a:cubicBezTo>
                    <a:pt x="5108" y="667"/>
                    <a:pt x="4572" y="0"/>
                    <a:pt x="3810" y="0"/>
                  </a:cubicBezTo>
                  <a:cubicBezTo>
                    <a:pt x="3060" y="0"/>
                    <a:pt x="2513" y="667"/>
                    <a:pt x="2334" y="1810"/>
                  </a:cubicBezTo>
                  <a:cubicBezTo>
                    <a:pt x="1048" y="2310"/>
                    <a:pt x="0" y="4429"/>
                    <a:pt x="2751" y="7263"/>
                  </a:cubicBezTo>
                  <a:lnTo>
                    <a:pt x="3310" y="7263"/>
                  </a:lnTo>
                  <a:close/>
                </a:path>
              </a:pathLst>
            </a:custGeom>
            <a:solidFill>
              <a:srgbClr val="FFC9C8"/>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8" name="Google Shape;4008;p33"/>
            <p:cNvSpPr/>
            <p:nvPr/>
          </p:nvSpPr>
          <p:spPr>
            <a:xfrm>
              <a:off x="6141575" y="2476325"/>
              <a:ext cx="320600" cy="311675"/>
            </a:xfrm>
            <a:custGeom>
              <a:avLst/>
              <a:gdLst/>
              <a:ahLst/>
              <a:cxnLst/>
              <a:rect l="l" t="t" r="r" b="b"/>
              <a:pathLst>
                <a:path w="12824" h="12467" extrusionOk="0">
                  <a:moveTo>
                    <a:pt x="12526" y="6918"/>
                  </a:moveTo>
                  <a:lnTo>
                    <a:pt x="12824" y="6013"/>
                  </a:lnTo>
                  <a:cubicBezTo>
                    <a:pt x="9681" y="1"/>
                    <a:pt x="5644" y="596"/>
                    <a:pt x="4156" y="2441"/>
                  </a:cubicBezTo>
                  <a:cubicBezTo>
                    <a:pt x="2203" y="2132"/>
                    <a:pt x="810" y="2644"/>
                    <a:pt x="406" y="3882"/>
                  </a:cubicBezTo>
                  <a:cubicBezTo>
                    <a:pt x="1" y="5132"/>
                    <a:pt x="822" y="6359"/>
                    <a:pt x="2596" y="7263"/>
                  </a:cubicBezTo>
                  <a:cubicBezTo>
                    <a:pt x="2715" y="9633"/>
                    <a:pt x="5632" y="12466"/>
                    <a:pt x="11705" y="9466"/>
                  </a:cubicBezTo>
                  <a:lnTo>
                    <a:pt x="12002" y="8561"/>
                  </a:ln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9" name="Google Shape;4009;p33"/>
            <p:cNvSpPr/>
            <p:nvPr/>
          </p:nvSpPr>
          <p:spPr>
            <a:xfrm>
              <a:off x="6245475" y="2549550"/>
              <a:ext cx="186950" cy="181600"/>
            </a:xfrm>
            <a:custGeom>
              <a:avLst/>
              <a:gdLst/>
              <a:ahLst/>
              <a:cxnLst/>
              <a:rect l="l" t="t" r="r" b="b"/>
              <a:pathLst>
                <a:path w="7478" h="7264" extrusionOk="0">
                  <a:moveTo>
                    <a:pt x="7299" y="4025"/>
                  </a:moveTo>
                  <a:lnTo>
                    <a:pt x="7477" y="3501"/>
                  </a:lnTo>
                  <a:cubicBezTo>
                    <a:pt x="5644" y="1"/>
                    <a:pt x="3286" y="346"/>
                    <a:pt x="2429" y="1417"/>
                  </a:cubicBezTo>
                  <a:cubicBezTo>
                    <a:pt x="1286" y="1239"/>
                    <a:pt x="476" y="1536"/>
                    <a:pt x="238" y="2263"/>
                  </a:cubicBezTo>
                  <a:cubicBezTo>
                    <a:pt x="0" y="2989"/>
                    <a:pt x="476" y="3715"/>
                    <a:pt x="1500" y="4227"/>
                  </a:cubicBezTo>
                  <a:cubicBezTo>
                    <a:pt x="1584" y="5620"/>
                    <a:pt x="3274" y="7263"/>
                    <a:pt x="6799" y="5513"/>
                  </a:cubicBezTo>
                  <a:lnTo>
                    <a:pt x="6965" y="4989"/>
                  </a:lnTo>
                  <a:close/>
                </a:path>
              </a:pathLst>
            </a:custGeom>
            <a:solidFill>
              <a:srgbClr val="FFC9C8"/>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0" name="Google Shape;4010;p33"/>
            <p:cNvSpPr/>
            <p:nvPr/>
          </p:nvSpPr>
          <p:spPr>
            <a:xfrm>
              <a:off x="6247250" y="2707000"/>
              <a:ext cx="282800" cy="298575"/>
            </a:xfrm>
            <a:custGeom>
              <a:avLst/>
              <a:gdLst/>
              <a:ahLst/>
              <a:cxnLst/>
              <a:rect l="l" t="t" r="r" b="b"/>
              <a:pathLst>
                <a:path w="11312" h="11943" extrusionOk="0">
                  <a:moveTo>
                    <a:pt x="8156" y="549"/>
                  </a:moveTo>
                  <a:lnTo>
                    <a:pt x="7382" y="1"/>
                  </a:lnTo>
                  <a:cubicBezTo>
                    <a:pt x="703" y="1132"/>
                    <a:pt x="1" y="5156"/>
                    <a:pt x="1310" y="7145"/>
                  </a:cubicBezTo>
                  <a:cubicBezTo>
                    <a:pt x="417" y="8895"/>
                    <a:pt x="477" y="10383"/>
                    <a:pt x="1536" y="11169"/>
                  </a:cubicBezTo>
                  <a:cubicBezTo>
                    <a:pt x="2596" y="11943"/>
                    <a:pt x="4025" y="11538"/>
                    <a:pt x="5418" y="10133"/>
                  </a:cubicBezTo>
                  <a:cubicBezTo>
                    <a:pt x="7716" y="10764"/>
                    <a:pt x="11311" y="8859"/>
                    <a:pt x="10335" y="2156"/>
                  </a:cubicBezTo>
                  <a:lnTo>
                    <a:pt x="9561" y="1596"/>
                  </a:ln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1" name="Google Shape;4011;p33"/>
            <p:cNvSpPr/>
            <p:nvPr/>
          </p:nvSpPr>
          <p:spPr>
            <a:xfrm>
              <a:off x="6324650" y="2738550"/>
              <a:ext cx="164925" cy="173575"/>
            </a:xfrm>
            <a:custGeom>
              <a:avLst/>
              <a:gdLst/>
              <a:ahLst/>
              <a:cxnLst/>
              <a:rect l="l" t="t" r="r" b="b"/>
              <a:pathLst>
                <a:path w="6597" h="6943" extrusionOk="0">
                  <a:moveTo>
                    <a:pt x="4751" y="334"/>
                  </a:moveTo>
                  <a:lnTo>
                    <a:pt x="4310" y="1"/>
                  </a:lnTo>
                  <a:cubicBezTo>
                    <a:pt x="405" y="656"/>
                    <a:pt x="0" y="3001"/>
                    <a:pt x="762" y="4156"/>
                  </a:cubicBezTo>
                  <a:cubicBezTo>
                    <a:pt x="238" y="5180"/>
                    <a:pt x="274" y="6049"/>
                    <a:pt x="893" y="6490"/>
                  </a:cubicBezTo>
                  <a:cubicBezTo>
                    <a:pt x="1512" y="6942"/>
                    <a:pt x="2346" y="6704"/>
                    <a:pt x="3155" y="5895"/>
                  </a:cubicBezTo>
                  <a:cubicBezTo>
                    <a:pt x="4501" y="6252"/>
                    <a:pt x="6596" y="5156"/>
                    <a:pt x="6013" y="1251"/>
                  </a:cubicBezTo>
                  <a:lnTo>
                    <a:pt x="5572" y="930"/>
                  </a:lnTo>
                  <a:close/>
                </a:path>
              </a:pathLst>
            </a:custGeom>
            <a:solidFill>
              <a:srgbClr val="FFC9C8"/>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2" name="Google Shape;4012;p33"/>
            <p:cNvSpPr/>
            <p:nvPr/>
          </p:nvSpPr>
          <p:spPr>
            <a:xfrm>
              <a:off x="6474075" y="2706425"/>
              <a:ext cx="282200" cy="297975"/>
            </a:xfrm>
            <a:custGeom>
              <a:avLst/>
              <a:gdLst/>
              <a:ahLst/>
              <a:cxnLst/>
              <a:rect l="l" t="t" r="r" b="b"/>
              <a:pathLst>
                <a:path w="11288" h="11919" extrusionOk="0">
                  <a:moveTo>
                    <a:pt x="1750" y="1584"/>
                  </a:moveTo>
                  <a:lnTo>
                    <a:pt x="976" y="2143"/>
                  </a:lnTo>
                  <a:cubicBezTo>
                    <a:pt x="0" y="8846"/>
                    <a:pt x="3596" y="10740"/>
                    <a:pt x="5894" y="10120"/>
                  </a:cubicBezTo>
                  <a:cubicBezTo>
                    <a:pt x="7287" y="11513"/>
                    <a:pt x="8715" y="11918"/>
                    <a:pt x="9775" y="11144"/>
                  </a:cubicBezTo>
                  <a:cubicBezTo>
                    <a:pt x="10823" y="10370"/>
                    <a:pt x="10894" y="8894"/>
                    <a:pt x="10001" y="7120"/>
                  </a:cubicBezTo>
                  <a:cubicBezTo>
                    <a:pt x="11287" y="5144"/>
                    <a:pt x="10609" y="1131"/>
                    <a:pt x="3929" y="0"/>
                  </a:cubicBezTo>
                  <a:lnTo>
                    <a:pt x="3155" y="548"/>
                  </a:ln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3" name="Google Shape;4013;p33"/>
            <p:cNvSpPr/>
            <p:nvPr/>
          </p:nvSpPr>
          <p:spPr>
            <a:xfrm>
              <a:off x="6514550" y="2738550"/>
              <a:ext cx="164925" cy="173575"/>
            </a:xfrm>
            <a:custGeom>
              <a:avLst/>
              <a:gdLst/>
              <a:ahLst/>
              <a:cxnLst/>
              <a:rect l="l" t="t" r="r" b="b"/>
              <a:pathLst>
                <a:path w="6597" h="6943" extrusionOk="0">
                  <a:moveTo>
                    <a:pt x="1024" y="930"/>
                  </a:moveTo>
                  <a:lnTo>
                    <a:pt x="584" y="1251"/>
                  </a:lnTo>
                  <a:cubicBezTo>
                    <a:pt x="0" y="5168"/>
                    <a:pt x="2096" y="6276"/>
                    <a:pt x="3441" y="5895"/>
                  </a:cubicBezTo>
                  <a:cubicBezTo>
                    <a:pt x="4251" y="6716"/>
                    <a:pt x="5084" y="6942"/>
                    <a:pt x="5703" y="6490"/>
                  </a:cubicBezTo>
                  <a:cubicBezTo>
                    <a:pt x="6311" y="6049"/>
                    <a:pt x="6358" y="5180"/>
                    <a:pt x="5834" y="4156"/>
                  </a:cubicBezTo>
                  <a:cubicBezTo>
                    <a:pt x="6596" y="3001"/>
                    <a:pt x="6192" y="656"/>
                    <a:pt x="2286" y="1"/>
                  </a:cubicBezTo>
                  <a:lnTo>
                    <a:pt x="1846" y="334"/>
                  </a:lnTo>
                  <a:close/>
                </a:path>
              </a:pathLst>
            </a:custGeom>
            <a:solidFill>
              <a:srgbClr val="FFC9C8"/>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4" name="Google Shape;4014;p33"/>
            <p:cNvSpPr/>
            <p:nvPr/>
          </p:nvSpPr>
          <p:spPr>
            <a:xfrm>
              <a:off x="6541925" y="2476625"/>
              <a:ext cx="320600" cy="311975"/>
            </a:xfrm>
            <a:custGeom>
              <a:avLst/>
              <a:gdLst/>
              <a:ahLst/>
              <a:cxnLst/>
              <a:rect l="l" t="t" r="r" b="b"/>
              <a:pathLst>
                <a:path w="12824" h="12479" extrusionOk="0">
                  <a:moveTo>
                    <a:pt x="822" y="8561"/>
                  </a:moveTo>
                  <a:lnTo>
                    <a:pt x="1120" y="9466"/>
                  </a:lnTo>
                  <a:cubicBezTo>
                    <a:pt x="7192" y="12478"/>
                    <a:pt x="10109" y="9633"/>
                    <a:pt x="10228" y="7263"/>
                  </a:cubicBezTo>
                  <a:cubicBezTo>
                    <a:pt x="12002" y="6370"/>
                    <a:pt x="12824" y="5144"/>
                    <a:pt x="12419" y="3894"/>
                  </a:cubicBezTo>
                  <a:cubicBezTo>
                    <a:pt x="12014" y="2644"/>
                    <a:pt x="10621" y="2132"/>
                    <a:pt x="8668" y="2441"/>
                  </a:cubicBezTo>
                  <a:cubicBezTo>
                    <a:pt x="7180" y="596"/>
                    <a:pt x="3144" y="0"/>
                    <a:pt x="1" y="6013"/>
                  </a:cubicBezTo>
                  <a:lnTo>
                    <a:pt x="298" y="6930"/>
                  </a:ln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5" name="Google Shape;4015;p33"/>
            <p:cNvSpPr/>
            <p:nvPr/>
          </p:nvSpPr>
          <p:spPr>
            <a:xfrm>
              <a:off x="6571400" y="2549550"/>
              <a:ext cx="186650" cy="181600"/>
            </a:xfrm>
            <a:custGeom>
              <a:avLst/>
              <a:gdLst/>
              <a:ahLst/>
              <a:cxnLst/>
              <a:rect l="l" t="t" r="r" b="b"/>
              <a:pathLst>
                <a:path w="7466" h="7264" extrusionOk="0">
                  <a:moveTo>
                    <a:pt x="512" y="4989"/>
                  </a:moveTo>
                  <a:lnTo>
                    <a:pt x="667" y="5513"/>
                  </a:lnTo>
                  <a:cubicBezTo>
                    <a:pt x="4215" y="7263"/>
                    <a:pt x="5906" y="5620"/>
                    <a:pt x="5965" y="4227"/>
                  </a:cubicBezTo>
                  <a:cubicBezTo>
                    <a:pt x="7001" y="3715"/>
                    <a:pt x="7466" y="2989"/>
                    <a:pt x="7228" y="2263"/>
                  </a:cubicBezTo>
                  <a:cubicBezTo>
                    <a:pt x="7001" y="1536"/>
                    <a:pt x="6192" y="1239"/>
                    <a:pt x="5049" y="1417"/>
                  </a:cubicBezTo>
                  <a:cubicBezTo>
                    <a:pt x="4180" y="346"/>
                    <a:pt x="1834" y="1"/>
                    <a:pt x="0" y="3501"/>
                  </a:cubicBezTo>
                  <a:lnTo>
                    <a:pt x="167" y="4025"/>
                  </a:lnTo>
                  <a:close/>
                </a:path>
              </a:pathLst>
            </a:custGeom>
            <a:solidFill>
              <a:srgbClr val="FFC9C8"/>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6" name="Google Shape;4016;p33"/>
            <p:cNvSpPr/>
            <p:nvPr/>
          </p:nvSpPr>
          <p:spPr>
            <a:xfrm>
              <a:off x="6400550" y="2585875"/>
              <a:ext cx="203325" cy="203900"/>
            </a:xfrm>
            <a:custGeom>
              <a:avLst/>
              <a:gdLst/>
              <a:ahLst/>
              <a:cxnLst/>
              <a:rect l="l" t="t" r="r" b="b"/>
              <a:pathLst>
                <a:path w="8133" h="8156" extrusionOk="0">
                  <a:moveTo>
                    <a:pt x="8132" y="4072"/>
                  </a:moveTo>
                  <a:cubicBezTo>
                    <a:pt x="8132" y="6322"/>
                    <a:pt x="6311" y="8156"/>
                    <a:pt x="4072" y="8156"/>
                  </a:cubicBezTo>
                  <a:cubicBezTo>
                    <a:pt x="1822" y="8156"/>
                    <a:pt x="0" y="6334"/>
                    <a:pt x="0" y="4072"/>
                  </a:cubicBezTo>
                  <a:cubicBezTo>
                    <a:pt x="0" y="1822"/>
                    <a:pt x="1822" y="0"/>
                    <a:pt x="4072" y="0"/>
                  </a:cubicBezTo>
                  <a:cubicBezTo>
                    <a:pt x="6311" y="0"/>
                    <a:pt x="8132" y="1822"/>
                    <a:pt x="8132" y="4072"/>
                  </a:cubicBezTo>
                  <a:close/>
                </a:path>
              </a:pathLst>
            </a:custGeom>
            <a:solidFill>
              <a:schemeClr val="accent3"/>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17" name="Google Shape;4017;p33"/>
            <p:cNvGrpSpPr/>
            <p:nvPr/>
          </p:nvGrpSpPr>
          <p:grpSpPr>
            <a:xfrm>
              <a:off x="6385650" y="2571275"/>
              <a:ext cx="232800" cy="232800"/>
              <a:chOff x="6385650" y="2571275"/>
              <a:chExt cx="232800" cy="232800"/>
            </a:xfrm>
          </p:grpSpPr>
          <p:sp>
            <p:nvSpPr>
              <p:cNvPr id="4018" name="Google Shape;4018;p33"/>
              <p:cNvSpPr/>
              <p:nvPr/>
            </p:nvSpPr>
            <p:spPr>
              <a:xfrm>
                <a:off x="6493425" y="2571275"/>
                <a:ext cx="16975" cy="94975"/>
              </a:xfrm>
              <a:custGeom>
                <a:avLst/>
                <a:gdLst/>
                <a:ahLst/>
                <a:cxnLst/>
                <a:rect l="l" t="t" r="r" b="b"/>
                <a:pathLst>
                  <a:path w="679" h="3799" extrusionOk="0">
                    <a:moveTo>
                      <a:pt x="83" y="3453"/>
                    </a:moveTo>
                    <a:cubicBezTo>
                      <a:pt x="83" y="3453"/>
                      <a:pt x="119" y="3275"/>
                      <a:pt x="143" y="3001"/>
                    </a:cubicBezTo>
                    <a:cubicBezTo>
                      <a:pt x="179" y="2739"/>
                      <a:pt x="202" y="2370"/>
                      <a:pt x="238" y="2013"/>
                    </a:cubicBezTo>
                    <a:cubicBezTo>
                      <a:pt x="250" y="1656"/>
                      <a:pt x="262" y="1275"/>
                      <a:pt x="262" y="1013"/>
                    </a:cubicBezTo>
                    <a:cubicBezTo>
                      <a:pt x="262" y="882"/>
                      <a:pt x="238" y="763"/>
                      <a:pt x="191" y="679"/>
                    </a:cubicBezTo>
                    <a:cubicBezTo>
                      <a:pt x="143" y="608"/>
                      <a:pt x="119" y="560"/>
                      <a:pt x="119" y="560"/>
                    </a:cubicBezTo>
                    <a:cubicBezTo>
                      <a:pt x="0" y="441"/>
                      <a:pt x="0" y="239"/>
                      <a:pt x="119" y="120"/>
                    </a:cubicBezTo>
                    <a:cubicBezTo>
                      <a:pt x="238" y="1"/>
                      <a:pt x="441" y="1"/>
                      <a:pt x="560" y="120"/>
                    </a:cubicBezTo>
                    <a:cubicBezTo>
                      <a:pt x="679" y="239"/>
                      <a:pt x="679" y="441"/>
                      <a:pt x="560" y="560"/>
                    </a:cubicBezTo>
                    <a:cubicBezTo>
                      <a:pt x="560" y="560"/>
                      <a:pt x="512" y="608"/>
                      <a:pt x="476" y="679"/>
                    </a:cubicBezTo>
                    <a:cubicBezTo>
                      <a:pt x="429" y="763"/>
                      <a:pt x="393" y="882"/>
                      <a:pt x="393" y="1013"/>
                    </a:cubicBezTo>
                    <a:cubicBezTo>
                      <a:pt x="393" y="1275"/>
                      <a:pt x="417" y="1632"/>
                      <a:pt x="429" y="2013"/>
                    </a:cubicBezTo>
                    <a:cubicBezTo>
                      <a:pt x="452" y="2370"/>
                      <a:pt x="488" y="2739"/>
                      <a:pt x="512" y="3001"/>
                    </a:cubicBezTo>
                    <a:cubicBezTo>
                      <a:pt x="548" y="3275"/>
                      <a:pt x="572" y="3453"/>
                      <a:pt x="572" y="3453"/>
                    </a:cubicBezTo>
                    <a:cubicBezTo>
                      <a:pt x="607" y="3596"/>
                      <a:pt x="500" y="3739"/>
                      <a:pt x="357" y="3763"/>
                    </a:cubicBezTo>
                    <a:cubicBezTo>
                      <a:pt x="202" y="3799"/>
                      <a:pt x="71" y="3692"/>
                      <a:pt x="36" y="3537"/>
                    </a:cubicBezTo>
                    <a:cubicBezTo>
                      <a:pt x="71" y="3513"/>
                      <a:pt x="71" y="3477"/>
                      <a:pt x="83" y="3453"/>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9" name="Google Shape;4019;p33"/>
              <p:cNvSpPr/>
              <p:nvPr/>
            </p:nvSpPr>
            <p:spPr>
              <a:xfrm>
                <a:off x="6459475" y="2576050"/>
                <a:ext cx="41400" cy="93175"/>
              </a:xfrm>
              <a:custGeom>
                <a:avLst/>
                <a:gdLst/>
                <a:ahLst/>
                <a:cxnLst/>
                <a:rect l="l" t="t" r="r" b="b"/>
                <a:pathLst>
                  <a:path w="1656" h="3727" extrusionOk="0">
                    <a:moveTo>
                      <a:pt x="1072" y="3393"/>
                    </a:moveTo>
                    <a:lnTo>
                      <a:pt x="1001" y="2953"/>
                    </a:lnTo>
                    <a:cubicBezTo>
                      <a:pt x="953" y="2679"/>
                      <a:pt x="858" y="2322"/>
                      <a:pt x="775" y="1977"/>
                    </a:cubicBezTo>
                    <a:cubicBezTo>
                      <a:pt x="679" y="1619"/>
                      <a:pt x="584" y="1286"/>
                      <a:pt x="501" y="1024"/>
                    </a:cubicBezTo>
                    <a:cubicBezTo>
                      <a:pt x="465" y="893"/>
                      <a:pt x="406" y="810"/>
                      <a:pt x="346" y="750"/>
                    </a:cubicBezTo>
                    <a:cubicBezTo>
                      <a:pt x="286" y="691"/>
                      <a:pt x="227" y="655"/>
                      <a:pt x="227" y="655"/>
                    </a:cubicBezTo>
                    <a:cubicBezTo>
                      <a:pt x="72" y="584"/>
                      <a:pt x="1" y="393"/>
                      <a:pt x="84" y="226"/>
                    </a:cubicBezTo>
                    <a:cubicBezTo>
                      <a:pt x="167" y="72"/>
                      <a:pt x="358" y="0"/>
                      <a:pt x="525" y="95"/>
                    </a:cubicBezTo>
                    <a:cubicBezTo>
                      <a:pt x="667" y="167"/>
                      <a:pt x="727" y="357"/>
                      <a:pt x="656" y="524"/>
                    </a:cubicBezTo>
                    <a:cubicBezTo>
                      <a:pt x="656" y="524"/>
                      <a:pt x="620" y="584"/>
                      <a:pt x="608" y="667"/>
                    </a:cubicBezTo>
                    <a:cubicBezTo>
                      <a:pt x="596" y="762"/>
                      <a:pt x="596" y="881"/>
                      <a:pt x="644" y="1000"/>
                    </a:cubicBezTo>
                    <a:cubicBezTo>
                      <a:pt x="727" y="1250"/>
                      <a:pt x="846" y="1596"/>
                      <a:pt x="977" y="1941"/>
                    </a:cubicBezTo>
                    <a:cubicBezTo>
                      <a:pt x="1120" y="2274"/>
                      <a:pt x="1251" y="2608"/>
                      <a:pt x="1370" y="2858"/>
                    </a:cubicBezTo>
                    <a:cubicBezTo>
                      <a:pt x="1489" y="3108"/>
                      <a:pt x="1572" y="3274"/>
                      <a:pt x="1572" y="3274"/>
                    </a:cubicBezTo>
                    <a:cubicBezTo>
                      <a:pt x="1656" y="3405"/>
                      <a:pt x="1608" y="3572"/>
                      <a:pt x="1477" y="3643"/>
                    </a:cubicBezTo>
                    <a:cubicBezTo>
                      <a:pt x="1334" y="3727"/>
                      <a:pt x="1179" y="3679"/>
                      <a:pt x="1096" y="3548"/>
                    </a:cubicBezTo>
                    <a:cubicBezTo>
                      <a:pt x="1084" y="3465"/>
                      <a:pt x="1084" y="3441"/>
                      <a:pt x="1072" y="3393"/>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0" name="Google Shape;4020;p33"/>
              <p:cNvSpPr/>
              <p:nvPr/>
            </p:nvSpPr>
            <p:spPr>
              <a:xfrm>
                <a:off x="6429725" y="2591225"/>
                <a:ext cx="62525" cy="80975"/>
              </a:xfrm>
              <a:custGeom>
                <a:avLst/>
                <a:gdLst/>
                <a:ahLst/>
                <a:cxnLst/>
                <a:rect l="l" t="t" r="r" b="b"/>
                <a:pathLst>
                  <a:path w="2501" h="3239" extrusionOk="0">
                    <a:moveTo>
                      <a:pt x="1965" y="3036"/>
                    </a:moveTo>
                    <a:cubicBezTo>
                      <a:pt x="1965" y="3036"/>
                      <a:pt x="1893" y="2882"/>
                      <a:pt x="1750" y="2644"/>
                    </a:cubicBezTo>
                    <a:cubicBezTo>
                      <a:pt x="1619" y="2405"/>
                      <a:pt x="1441" y="2084"/>
                      <a:pt x="1238" y="1774"/>
                    </a:cubicBezTo>
                    <a:cubicBezTo>
                      <a:pt x="1036" y="1465"/>
                      <a:pt x="834" y="1179"/>
                      <a:pt x="679" y="953"/>
                    </a:cubicBezTo>
                    <a:cubicBezTo>
                      <a:pt x="607" y="834"/>
                      <a:pt x="524" y="774"/>
                      <a:pt x="429" y="739"/>
                    </a:cubicBezTo>
                    <a:cubicBezTo>
                      <a:pt x="357" y="691"/>
                      <a:pt x="298" y="679"/>
                      <a:pt x="298" y="679"/>
                    </a:cubicBezTo>
                    <a:cubicBezTo>
                      <a:pt x="119" y="643"/>
                      <a:pt x="0" y="477"/>
                      <a:pt x="24" y="298"/>
                    </a:cubicBezTo>
                    <a:cubicBezTo>
                      <a:pt x="60" y="119"/>
                      <a:pt x="214" y="0"/>
                      <a:pt x="393" y="36"/>
                    </a:cubicBezTo>
                    <a:cubicBezTo>
                      <a:pt x="572" y="60"/>
                      <a:pt x="679" y="227"/>
                      <a:pt x="667" y="393"/>
                    </a:cubicBezTo>
                    <a:cubicBezTo>
                      <a:pt x="667" y="393"/>
                      <a:pt x="655" y="453"/>
                      <a:pt x="667" y="536"/>
                    </a:cubicBezTo>
                    <a:cubicBezTo>
                      <a:pt x="679" y="631"/>
                      <a:pt x="726" y="739"/>
                      <a:pt x="798" y="858"/>
                    </a:cubicBezTo>
                    <a:cubicBezTo>
                      <a:pt x="964" y="1060"/>
                      <a:pt x="1191" y="1358"/>
                      <a:pt x="1405" y="1643"/>
                    </a:cubicBezTo>
                    <a:cubicBezTo>
                      <a:pt x="1643" y="1929"/>
                      <a:pt x="1869" y="2191"/>
                      <a:pt x="2060" y="2405"/>
                    </a:cubicBezTo>
                    <a:cubicBezTo>
                      <a:pt x="2250" y="2596"/>
                      <a:pt x="2381" y="2727"/>
                      <a:pt x="2381" y="2727"/>
                    </a:cubicBezTo>
                    <a:cubicBezTo>
                      <a:pt x="2477" y="2834"/>
                      <a:pt x="2500" y="3001"/>
                      <a:pt x="2393" y="3120"/>
                    </a:cubicBezTo>
                    <a:cubicBezTo>
                      <a:pt x="2286" y="3215"/>
                      <a:pt x="2119" y="3239"/>
                      <a:pt x="2000" y="3132"/>
                    </a:cubicBezTo>
                    <a:cubicBezTo>
                      <a:pt x="2012" y="3096"/>
                      <a:pt x="1977" y="3072"/>
                      <a:pt x="1965" y="3036"/>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1" name="Google Shape;4021;p33"/>
              <p:cNvSpPr/>
              <p:nvPr/>
            </p:nvSpPr>
            <p:spPr>
              <a:xfrm>
                <a:off x="6405900" y="2616225"/>
                <a:ext cx="80400" cy="62525"/>
              </a:xfrm>
              <a:custGeom>
                <a:avLst/>
                <a:gdLst/>
                <a:ahLst/>
                <a:cxnLst/>
                <a:rect l="l" t="t" r="r" b="b"/>
                <a:pathLst>
                  <a:path w="3216" h="2501" extrusionOk="0">
                    <a:moveTo>
                      <a:pt x="2727" y="2370"/>
                    </a:moveTo>
                    <a:cubicBezTo>
                      <a:pt x="2727" y="2370"/>
                      <a:pt x="2608" y="2239"/>
                      <a:pt x="2394" y="2060"/>
                    </a:cubicBezTo>
                    <a:cubicBezTo>
                      <a:pt x="2203" y="1858"/>
                      <a:pt x="1917" y="1620"/>
                      <a:pt x="1632" y="1405"/>
                    </a:cubicBezTo>
                    <a:cubicBezTo>
                      <a:pt x="1358" y="1179"/>
                      <a:pt x="1072" y="953"/>
                      <a:pt x="846" y="786"/>
                    </a:cubicBezTo>
                    <a:cubicBezTo>
                      <a:pt x="739" y="703"/>
                      <a:pt x="620" y="667"/>
                      <a:pt x="536" y="655"/>
                    </a:cubicBezTo>
                    <a:cubicBezTo>
                      <a:pt x="441" y="643"/>
                      <a:pt x="382" y="655"/>
                      <a:pt x="382" y="655"/>
                    </a:cubicBezTo>
                    <a:cubicBezTo>
                      <a:pt x="203" y="691"/>
                      <a:pt x="48" y="572"/>
                      <a:pt x="24" y="393"/>
                    </a:cubicBezTo>
                    <a:cubicBezTo>
                      <a:pt x="1" y="215"/>
                      <a:pt x="120" y="48"/>
                      <a:pt x="298" y="36"/>
                    </a:cubicBezTo>
                    <a:cubicBezTo>
                      <a:pt x="477" y="1"/>
                      <a:pt x="620" y="120"/>
                      <a:pt x="655" y="298"/>
                    </a:cubicBezTo>
                    <a:cubicBezTo>
                      <a:pt x="655" y="298"/>
                      <a:pt x="667" y="358"/>
                      <a:pt x="715" y="429"/>
                    </a:cubicBezTo>
                    <a:cubicBezTo>
                      <a:pt x="763" y="512"/>
                      <a:pt x="834" y="596"/>
                      <a:pt x="941" y="691"/>
                    </a:cubicBezTo>
                    <a:cubicBezTo>
                      <a:pt x="1155" y="834"/>
                      <a:pt x="1453" y="1048"/>
                      <a:pt x="1751" y="1239"/>
                    </a:cubicBezTo>
                    <a:cubicBezTo>
                      <a:pt x="2072" y="1429"/>
                      <a:pt x="2370" y="1620"/>
                      <a:pt x="2620" y="1739"/>
                    </a:cubicBezTo>
                    <a:cubicBezTo>
                      <a:pt x="2858" y="1870"/>
                      <a:pt x="3025" y="1953"/>
                      <a:pt x="3025" y="1953"/>
                    </a:cubicBezTo>
                    <a:cubicBezTo>
                      <a:pt x="3156" y="2013"/>
                      <a:pt x="3215" y="2167"/>
                      <a:pt x="3156" y="2310"/>
                    </a:cubicBezTo>
                    <a:cubicBezTo>
                      <a:pt x="3096" y="2441"/>
                      <a:pt x="2930" y="2501"/>
                      <a:pt x="2799" y="2441"/>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2" name="Google Shape;4022;p33"/>
              <p:cNvSpPr/>
              <p:nvPr/>
            </p:nvSpPr>
            <p:spPr>
              <a:xfrm>
                <a:off x="6390125" y="2645400"/>
                <a:ext cx="91400" cy="40200"/>
              </a:xfrm>
              <a:custGeom>
                <a:avLst/>
                <a:gdLst/>
                <a:ahLst/>
                <a:cxnLst/>
                <a:rect l="l" t="t" r="r" b="b"/>
                <a:pathLst>
                  <a:path w="3656" h="1608" extrusionOk="0">
                    <a:moveTo>
                      <a:pt x="3251" y="1572"/>
                    </a:moveTo>
                    <a:cubicBezTo>
                      <a:pt x="3251" y="1572"/>
                      <a:pt x="3084" y="1489"/>
                      <a:pt x="2846" y="1370"/>
                    </a:cubicBezTo>
                    <a:cubicBezTo>
                      <a:pt x="2596" y="1250"/>
                      <a:pt x="2263" y="1108"/>
                      <a:pt x="1929" y="977"/>
                    </a:cubicBezTo>
                    <a:cubicBezTo>
                      <a:pt x="1584" y="846"/>
                      <a:pt x="1239" y="727"/>
                      <a:pt x="989" y="631"/>
                    </a:cubicBezTo>
                    <a:cubicBezTo>
                      <a:pt x="858" y="596"/>
                      <a:pt x="751" y="596"/>
                      <a:pt x="655" y="608"/>
                    </a:cubicBezTo>
                    <a:cubicBezTo>
                      <a:pt x="572" y="619"/>
                      <a:pt x="513" y="655"/>
                      <a:pt x="513" y="655"/>
                    </a:cubicBezTo>
                    <a:cubicBezTo>
                      <a:pt x="346" y="727"/>
                      <a:pt x="167" y="667"/>
                      <a:pt x="72" y="500"/>
                    </a:cubicBezTo>
                    <a:cubicBezTo>
                      <a:pt x="1" y="334"/>
                      <a:pt x="60" y="155"/>
                      <a:pt x="227" y="72"/>
                    </a:cubicBezTo>
                    <a:cubicBezTo>
                      <a:pt x="370" y="0"/>
                      <a:pt x="572" y="60"/>
                      <a:pt x="655" y="203"/>
                    </a:cubicBezTo>
                    <a:cubicBezTo>
                      <a:pt x="655" y="203"/>
                      <a:pt x="691" y="262"/>
                      <a:pt x="751" y="322"/>
                    </a:cubicBezTo>
                    <a:cubicBezTo>
                      <a:pt x="810" y="381"/>
                      <a:pt x="905" y="453"/>
                      <a:pt x="1036" y="488"/>
                    </a:cubicBezTo>
                    <a:cubicBezTo>
                      <a:pt x="1286" y="560"/>
                      <a:pt x="1644" y="667"/>
                      <a:pt x="1989" y="750"/>
                    </a:cubicBezTo>
                    <a:cubicBezTo>
                      <a:pt x="2346" y="846"/>
                      <a:pt x="2679" y="929"/>
                      <a:pt x="2953" y="977"/>
                    </a:cubicBezTo>
                    <a:cubicBezTo>
                      <a:pt x="3215" y="1036"/>
                      <a:pt x="3394" y="1048"/>
                      <a:pt x="3394" y="1048"/>
                    </a:cubicBezTo>
                    <a:cubicBezTo>
                      <a:pt x="3549" y="1072"/>
                      <a:pt x="3656" y="1203"/>
                      <a:pt x="3632" y="1346"/>
                    </a:cubicBezTo>
                    <a:cubicBezTo>
                      <a:pt x="3620" y="1501"/>
                      <a:pt x="3489" y="1608"/>
                      <a:pt x="3334" y="1584"/>
                    </a:cubicBezTo>
                    <a:cubicBezTo>
                      <a:pt x="3310" y="1608"/>
                      <a:pt x="3275" y="1584"/>
                      <a:pt x="3251" y="1572"/>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3" name="Google Shape;4023;p33"/>
              <p:cNvSpPr/>
              <p:nvPr/>
            </p:nvSpPr>
            <p:spPr>
              <a:xfrm>
                <a:off x="6385650" y="2679625"/>
                <a:ext cx="95000" cy="17000"/>
              </a:xfrm>
              <a:custGeom>
                <a:avLst/>
                <a:gdLst/>
                <a:ahLst/>
                <a:cxnLst/>
                <a:rect l="l" t="t" r="r" b="b"/>
                <a:pathLst>
                  <a:path w="3800" h="680" extrusionOk="0">
                    <a:moveTo>
                      <a:pt x="3454" y="596"/>
                    </a:moveTo>
                    <a:cubicBezTo>
                      <a:pt x="3454" y="596"/>
                      <a:pt x="3275" y="560"/>
                      <a:pt x="3013" y="536"/>
                    </a:cubicBezTo>
                    <a:cubicBezTo>
                      <a:pt x="2739" y="501"/>
                      <a:pt x="2370" y="477"/>
                      <a:pt x="2013" y="441"/>
                    </a:cubicBezTo>
                    <a:cubicBezTo>
                      <a:pt x="1656" y="429"/>
                      <a:pt x="1287" y="417"/>
                      <a:pt x="1013" y="417"/>
                    </a:cubicBezTo>
                    <a:cubicBezTo>
                      <a:pt x="882" y="417"/>
                      <a:pt x="763" y="441"/>
                      <a:pt x="692" y="489"/>
                    </a:cubicBezTo>
                    <a:cubicBezTo>
                      <a:pt x="620" y="513"/>
                      <a:pt x="572" y="560"/>
                      <a:pt x="572" y="560"/>
                    </a:cubicBezTo>
                    <a:cubicBezTo>
                      <a:pt x="453" y="679"/>
                      <a:pt x="239" y="679"/>
                      <a:pt x="120" y="560"/>
                    </a:cubicBezTo>
                    <a:cubicBezTo>
                      <a:pt x="1" y="441"/>
                      <a:pt x="1" y="239"/>
                      <a:pt x="120" y="120"/>
                    </a:cubicBezTo>
                    <a:cubicBezTo>
                      <a:pt x="239" y="1"/>
                      <a:pt x="453" y="1"/>
                      <a:pt x="572" y="120"/>
                    </a:cubicBezTo>
                    <a:cubicBezTo>
                      <a:pt x="572" y="120"/>
                      <a:pt x="620" y="155"/>
                      <a:pt x="692" y="203"/>
                    </a:cubicBezTo>
                    <a:cubicBezTo>
                      <a:pt x="763" y="239"/>
                      <a:pt x="882" y="274"/>
                      <a:pt x="1013" y="274"/>
                    </a:cubicBezTo>
                    <a:cubicBezTo>
                      <a:pt x="1287" y="274"/>
                      <a:pt x="1644" y="262"/>
                      <a:pt x="2013" y="251"/>
                    </a:cubicBezTo>
                    <a:cubicBezTo>
                      <a:pt x="2370" y="215"/>
                      <a:pt x="2739" y="191"/>
                      <a:pt x="3013" y="155"/>
                    </a:cubicBezTo>
                    <a:cubicBezTo>
                      <a:pt x="3275" y="132"/>
                      <a:pt x="3454" y="96"/>
                      <a:pt x="3454" y="96"/>
                    </a:cubicBezTo>
                    <a:cubicBezTo>
                      <a:pt x="3609" y="72"/>
                      <a:pt x="3740" y="179"/>
                      <a:pt x="3775" y="310"/>
                    </a:cubicBezTo>
                    <a:cubicBezTo>
                      <a:pt x="3799" y="453"/>
                      <a:pt x="3692" y="596"/>
                      <a:pt x="3549" y="620"/>
                    </a:cubicBezTo>
                    <a:cubicBezTo>
                      <a:pt x="3513" y="596"/>
                      <a:pt x="3489" y="596"/>
                      <a:pt x="3454" y="596"/>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4" name="Google Shape;4024;p33"/>
              <p:cNvSpPr/>
              <p:nvPr/>
            </p:nvSpPr>
            <p:spPr>
              <a:xfrm>
                <a:off x="6390425" y="2688850"/>
                <a:ext cx="93200" cy="41400"/>
              </a:xfrm>
              <a:custGeom>
                <a:avLst/>
                <a:gdLst/>
                <a:ahLst/>
                <a:cxnLst/>
                <a:rect l="l" t="t" r="r" b="b"/>
                <a:pathLst>
                  <a:path w="3728" h="1656" extrusionOk="0">
                    <a:moveTo>
                      <a:pt x="3406" y="584"/>
                    </a:moveTo>
                    <a:lnTo>
                      <a:pt x="2953" y="655"/>
                    </a:lnTo>
                    <a:cubicBezTo>
                      <a:pt x="2691" y="703"/>
                      <a:pt x="2334" y="786"/>
                      <a:pt x="1989" y="882"/>
                    </a:cubicBezTo>
                    <a:cubicBezTo>
                      <a:pt x="1632" y="965"/>
                      <a:pt x="1286" y="1072"/>
                      <a:pt x="1036" y="1144"/>
                    </a:cubicBezTo>
                    <a:cubicBezTo>
                      <a:pt x="893" y="1191"/>
                      <a:pt x="810" y="1251"/>
                      <a:pt x="751" y="1310"/>
                    </a:cubicBezTo>
                    <a:cubicBezTo>
                      <a:pt x="691" y="1370"/>
                      <a:pt x="655" y="1429"/>
                      <a:pt x="655" y="1429"/>
                    </a:cubicBezTo>
                    <a:cubicBezTo>
                      <a:pt x="584" y="1596"/>
                      <a:pt x="393" y="1656"/>
                      <a:pt x="227" y="1560"/>
                    </a:cubicBezTo>
                    <a:cubicBezTo>
                      <a:pt x="84" y="1489"/>
                      <a:pt x="0" y="1298"/>
                      <a:pt x="96" y="1132"/>
                    </a:cubicBezTo>
                    <a:cubicBezTo>
                      <a:pt x="167" y="977"/>
                      <a:pt x="358" y="917"/>
                      <a:pt x="524" y="1001"/>
                    </a:cubicBezTo>
                    <a:cubicBezTo>
                      <a:pt x="524" y="1001"/>
                      <a:pt x="584" y="1025"/>
                      <a:pt x="679" y="1036"/>
                    </a:cubicBezTo>
                    <a:cubicBezTo>
                      <a:pt x="762" y="1060"/>
                      <a:pt x="882" y="1060"/>
                      <a:pt x="1001" y="1013"/>
                    </a:cubicBezTo>
                    <a:cubicBezTo>
                      <a:pt x="1251" y="917"/>
                      <a:pt x="1596" y="798"/>
                      <a:pt x="1941" y="667"/>
                    </a:cubicBezTo>
                    <a:cubicBezTo>
                      <a:pt x="2286" y="536"/>
                      <a:pt x="2608" y="405"/>
                      <a:pt x="2858" y="286"/>
                    </a:cubicBezTo>
                    <a:cubicBezTo>
                      <a:pt x="3120" y="167"/>
                      <a:pt x="3275" y="72"/>
                      <a:pt x="3275" y="72"/>
                    </a:cubicBezTo>
                    <a:cubicBezTo>
                      <a:pt x="3418" y="1"/>
                      <a:pt x="3572" y="48"/>
                      <a:pt x="3656" y="179"/>
                    </a:cubicBezTo>
                    <a:cubicBezTo>
                      <a:pt x="3727" y="310"/>
                      <a:pt x="3679" y="477"/>
                      <a:pt x="3549" y="548"/>
                    </a:cubicBezTo>
                    <a:cubicBezTo>
                      <a:pt x="3477" y="560"/>
                      <a:pt x="3429" y="560"/>
                      <a:pt x="3406" y="584"/>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5" name="Google Shape;4025;p33"/>
              <p:cNvSpPr/>
              <p:nvPr/>
            </p:nvSpPr>
            <p:spPr>
              <a:xfrm>
                <a:off x="6405900" y="2697200"/>
                <a:ext cx="80700" cy="62525"/>
              </a:xfrm>
              <a:custGeom>
                <a:avLst/>
                <a:gdLst/>
                <a:ahLst/>
                <a:cxnLst/>
                <a:rect l="l" t="t" r="r" b="b"/>
                <a:pathLst>
                  <a:path w="3228" h="2501" extrusionOk="0">
                    <a:moveTo>
                      <a:pt x="3037" y="548"/>
                    </a:moveTo>
                    <a:cubicBezTo>
                      <a:pt x="3037" y="548"/>
                      <a:pt x="2870" y="619"/>
                      <a:pt x="2632" y="750"/>
                    </a:cubicBezTo>
                    <a:cubicBezTo>
                      <a:pt x="2394" y="881"/>
                      <a:pt x="2084" y="1060"/>
                      <a:pt x="1775" y="1274"/>
                    </a:cubicBezTo>
                    <a:cubicBezTo>
                      <a:pt x="1453" y="1464"/>
                      <a:pt x="1179" y="1679"/>
                      <a:pt x="953" y="1822"/>
                    </a:cubicBezTo>
                    <a:cubicBezTo>
                      <a:pt x="834" y="1893"/>
                      <a:pt x="774" y="1988"/>
                      <a:pt x="727" y="2072"/>
                    </a:cubicBezTo>
                    <a:cubicBezTo>
                      <a:pt x="679" y="2143"/>
                      <a:pt x="667" y="2203"/>
                      <a:pt x="667" y="2203"/>
                    </a:cubicBezTo>
                    <a:cubicBezTo>
                      <a:pt x="632" y="2393"/>
                      <a:pt x="477" y="2500"/>
                      <a:pt x="298" y="2476"/>
                    </a:cubicBezTo>
                    <a:cubicBezTo>
                      <a:pt x="120" y="2441"/>
                      <a:pt x="1" y="2286"/>
                      <a:pt x="24" y="2107"/>
                    </a:cubicBezTo>
                    <a:cubicBezTo>
                      <a:pt x="60" y="1929"/>
                      <a:pt x="227" y="1822"/>
                      <a:pt x="382" y="1834"/>
                    </a:cubicBezTo>
                    <a:cubicBezTo>
                      <a:pt x="382" y="1834"/>
                      <a:pt x="441" y="1845"/>
                      <a:pt x="536" y="1834"/>
                    </a:cubicBezTo>
                    <a:cubicBezTo>
                      <a:pt x="620" y="1822"/>
                      <a:pt x="727" y="1774"/>
                      <a:pt x="846" y="1703"/>
                    </a:cubicBezTo>
                    <a:cubicBezTo>
                      <a:pt x="1060" y="1536"/>
                      <a:pt x="1358" y="1310"/>
                      <a:pt x="1632" y="1095"/>
                    </a:cubicBezTo>
                    <a:cubicBezTo>
                      <a:pt x="1917" y="869"/>
                      <a:pt x="2191" y="631"/>
                      <a:pt x="2394" y="441"/>
                    </a:cubicBezTo>
                    <a:cubicBezTo>
                      <a:pt x="2608" y="238"/>
                      <a:pt x="2715" y="119"/>
                      <a:pt x="2715" y="119"/>
                    </a:cubicBezTo>
                    <a:cubicBezTo>
                      <a:pt x="2822" y="24"/>
                      <a:pt x="2989" y="0"/>
                      <a:pt x="3108" y="107"/>
                    </a:cubicBezTo>
                    <a:cubicBezTo>
                      <a:pt x="3215" y="214"/>
                      <a:pt x="3227" y="381"/>
                      <a:pt x="3120" y="500"/>
                    </a:cubicBezTo>
                    <a:cubicBezTo>
                      <a:pt x="3084" y="500"/>
                      <a:pt x="3060" y="524"/>
                      <a:pt x="3037" y="548"/>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6" name="Google Shape;4026;p33"/>
              <p:cNvSpPr/>
              <p:nvPr/>
            </p:nvSpPr>
            <p:spPr>
              <a:xfrm>
                <a:off x="6430300" y="2704025"/>
                <a:ext cx="63125" cy="80100"/>
              </a:xfrm>
              <a:custGeom>
                <a:avLst/>
                <a:gdLst/>
                <a:ahLst/>
                <a:cxnLst/>
                <a:rect l="l" t="t" r="r" b="b"/>
                <a:pathLst>
                  <a:path w="2525" h="3204" extrusionOk="0">
                    <a:moveTo>
                      <a:pt x="2370" y="477"/>
                    </a:moveTo>
                    <a:cubicBezTo>
                      <a:pt x="2370" y="477"/>
                      <a:pt x="2239" y="596"/>
                      <a:pt x="2061" y="810"/>
                    </a:cubicBezTo>
                    <a:cubicBezTo>
                      <a:pt x="1870" y="1001"/>
                      <a:pt x="1632" y="1275"/>
                      <a:pt x="1406" y="1561"/>
                    </a:cubicBezTo>
                    <a:cubicBezTo>
                      <a:pt x="1180" y="1846"/>
                      <a:pt x="953" y="2132"/>
                      <a:pt x="799" y="2358"/>
                    </a:cubicBezTo>
                    <a:cubicBezTo>
                      <a:pt x="703" y="2454"/>
                      <a:pt x="680" y="2573"/>
                      <a:pt x="656" y="2668"/>
                    </a:cubicBezTo>
                    <a:cubicBezTo>
                      <a:pt x="644" y="2751"/>
                      <a:pt x="656" y="2811"/>
                      <a:pt x="656" y="2811"/>
                    </a:cubicBezTo>
                    <a:cubicBezTo>
                      <a:pt x="691" y="2989"/>
                      <a:pt x="572" y="3156"/>
                      <a:pt x="394" y="3168"/>
                    </a:cubicBezTo>
                    <a:cubicBezTo>
                      <a:pt x="215" y="3204"/>
                      <a:pt x="49" y="3085"/>
                      <a:pt x="37" y="2906"/>
                    </a:cubicBezTo>
                    <a:cubicBezTo>
                      <a:pt x="1" y="2727"/>
                      <a:pt x="120" y="2573"/>
                      <a:pt x="299" y="2549"/>
                    </a:cubicBezTo>
                    <a:cubicBezTo>
                      <a:pt x="299" y="2549"/>
                      <a:pt x="358" y="2537"/>
                      <a:pt x="441" y="2489"/>
                    </a:cubicBezTo>
                    <a:cubicBezTo>
                      <a:pt x="513" y="2442"/>
                      <a:pt x="596" y="2370"/>
                      <a:pt x="691" y="2263"/>
                    </a:cubicBezTo>
                    <a:cubicBezTo>
                      <a:pt x="834" y="2037"/>
                      <a:pt x="1049" y="1739"/>
                      <a:pt x="1239" y="1441"/>
                    </a:cubicBezTo>
                    <a:cubicBezTo>
                      <a:pt x="1430" y="1132"/>
                      <a:pt x="1632" y="834"/>
                      <a:pt x="1763" y="596"/>
                    </a:cubicBezTo>
                    <a:cubicBezTo>
                      <a:pt x="1894" y="358"/>
                      <a:pt x="1965" y="191"/>
                      <a:pt x="1965" y="191"/>
                    </a:cubicBezTo>
                    <a:cubicBezTo>
                      <a:pt x="2025" y="60"/>
                      <a:pt x="2192" y="1"/>
                      <a:pt x="2323" y="60"/>
                    </a:cubicBezTo>
                    <a:cubicBezTo>
                      <a:pt x="2465" y="120"/>
                      <a:pt x="2525" y="287"/>
                      <a:pt x="2465" y="418"/>
                    </a:cubicBezTo>
                    <a:cubicBezTo>
                      <a:pt x="2418" y="418"/>
                      <a:pt x="2406" y="453"/>
                      <a:pt x="2370" y="477"/>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7" name="Google Shape;4027;p33"/>
              <p:cNvSpPr/>
              <p:nvPr/>
            </p:nvSpPr>
            <p:spPr>
              <a:xfrm>
                <a:off x="6459775" y="2708200"/>
                <a:ext cx="40200" cy="91100"/>
              </a:xfrm>
              <a:custGeom>
                <a:avLst/>
                <a:gdLst/>
                <a:ahLst/>
                <a:cxnLst/>
                <a:rect l="l" t="t" r="r" b="b"/>
                <a:pathLst>
                  <a:path w="1608" h="3644" extrusionOk="0">
                    <a:moveTo>
                      <a:pt x="1584" y="405"/>
                    </a:moveTo>
                    <a:cubicBezTo>
                      <a:pt x="1584" y="405"/>
                      <a:pt x="1489" y="560"/>
                      <a:pt x="1370" y="798"/>
                    </a:cubicBezTo>
                    <a:cubicBezTo>
                      <a:pt x="1251" y="1060"/>
                      <a:pt x="1120" y="1382"/>
                      <a:pt x="989" y="1727"/>
                    </a:cubicBezTo>
                    <a:cubicBezTo>
                      <a:pt x="846" y="2060"/>
                      <a:pt x="727" y="2406"/>
                      <a:pt x="644" y="2656"/>
                    </a:cubicBezTo>
                    <a:cubicBezTo>
                      <a:pt x="596" y="2798"/>
                      <a:pt x="596" y="2918"/>
                      <a:pt x="608" y="2989"/>
                    </a:cubicBezTo>
                    <a:cubicBezTo>
                      <a:pt x="632" y="3084"/>
                      <a:pt x="655" y="3144"/>
                      <a:pt x="655" y="3144"/>
                    </a:cubicBezTo>
                    <a:cubicBezTo>
                      <a:pt x="727" y="3299"/>
                      <a:pt x="667" y="3477"/>
                      <a:pt x="513" y="3572"/>
                    </a:cubicBezTo>
                    <a:cubicBezTo>
                      <a:pt x="346" y="3644"/>
                      <a:pt x="167" y="3584"/>
                      <a:pt x="72" y="3418"/>
                    </a:cubicBezTo>
                    <a:cubicBezTo>
                      <a:pt x="1" y="3251"/>
                      <a:pt x="60" y="3084"/>
                      <a:pt x="215" y="2989"/>
                    </a:cubicBezTo>
                    <a:cubicBezTo>
                      <a:pt x="215" y="2989"/>
                      <a:pt x="274" y="2953"/>
                      <a:pt x="334" y="2894"/>
                    </a:cubicBezTo>
                    <a:cubicBezTo>
                      <a:pt x="394" y="2846"/>
                      <a:pt x="465" y="2739"/>
                      <a:pt x="489" y="2620"/>
                    </a:cubicBezTo>
                    <a:cubicBezTo>
                      <a:pt x="560" y="2358"/>
                      <a:pt x="667" y="2001"/>
                      <a:pt x="763" y="1667"/>
                    </a:cubicBezTo>
                    <a:cubicBezTo>
                      <a:pt x="846" y="1310"/>
                      <a:pt x="941" y="965"/>
                      <a:pt x="977" y="703"/>
                    </a:cubicBezTo>
                    <a:cubicBezTo>
                      <a:pt x="1048" y="429"/>
                      <a:pt x="1060" y="251"/>
                      <a:pt x="1060" y="251"/>
                    </a:cubicBezTo>
                    <a:cubicBezTo>
                      <a:pt x="1072" y="108"/>
                      <a:pt x="1203" y="1"/>
                      <a:pt x="1358" y="12"/>
                    </a:cubicBezTo>
                    <a:cubicBezTo>
                      <a:pt x="1501" y="24"/>
                      <a:pt x="1608" y="167"/>
                      <a:pt x="1596" y="310"/>
                    </a:cubicBezTo>
                    <a:cubicBezTo>
                      <a:pt x="1596" y="346"/>
                      <a:pt x="1596" y="370"/>
                      <a:pt x="1584" y="405"/>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8" name="Google Shape;4028;p33"/>
              <p:cNvSpPr/>
              <p:nvPr/>
            </p:nvSpPr>
            <p:spPr>
              <a:xfrm>
                <a:off x="6493700" y="2709400"/>
                <a:ext cx="17000" cy="94675"/>
              </a:xfrm>
              <a:custGeom>
                <a:avLst/>
                <a:gdLst/>
                <a:ahLst/>
                <a:cxnLst/>
                <a:rect l="l" t="t" r="r" b="b"/>
                <a:pathLst>
                  <a:path w="680" h="3787" extrusionOk="0">
                    <a:moveTo>
                      <a:pt x="596" y="334"/>
                    </a:moveTo>
                    <a:cubicBezTo>
                      <a:pt x="596" y="334"/>
                      <a:pt x="561" y="512"/>
                      <a:pt x="537" y="786"/>
                    </a:cubicBezTo>
                    <a:cubicBezTo>
                      <a:pt x="501" y="1048"/>
                      <a:pt x="477" y="1429"/>
                      <a:pt x="441" y="1786"/>
                    </a:cubicBezTo>
                    <a:cubicBezTo>
                      <a:pt x="430" y="2143"/>
                      <a:pt x="418" y="2512"/>
                      <a:pt x="418" y="2774"/>
                    </a:cubicBezTo>
                    <a:cubicBezTo>
                      <a:pt x="418" y="2917"/>
                      <a:pt x="441" y="3036"/>
                      <a:pt x="489" y="3108"/>
                    </a:cubicBezTo>
                    <a:cubicBezTo>
                      <a:pt x="525" y="3179"/>
                      <a:pt x="561" y="3227"/>
                      <a:pt x="561" y="3227"/>
                    </a:cubicBezTo>
                    <a:cubicBezTo>
                      <a:pt x="680" y="3346"/>
                      <a:pt x="680" y="3548"/>
                      <a:pt x="561" y="3667"/>
                    </a:cubicBezTo>
                    <a:cubicBezTo>
                      <a:pt x="441" y="3786"/>
                      <a:pt x="239" y="3786"/>
                      <a:pt x="120" y="3667"/>
                    </a:cubicBezTo>
                    <a:cubicBezTo>
                      <a:pt x="1" y="3548"/>
                      <a:pt x="1" y="3346"/>
                      <a:pt x="120" y="3227"/>
                    </a:cubicBezTo>
                    <a:cubicBezTo>
                      <a:pt x="120" y="3227"/>
                      <a:pt x="168" y="3179"/>
                      <a:pt x="203" y="3108"/>
                    </a:cubicBezTo>
                    <a:cubicBezTo>
                      <a:pt x="239" y="3036"/>
                      <a:pt x="287" y="2917"/>
                      <a:pt x="287" y="2774"/>
                    </a:cubicBezTo>
                    <a:cubicBezTo>
                      <a:pt x="287" y="2512"/>
                      <a:pt x="263" y="2155"/>
                      <a:pt x="251" y="1786"/>
                    </a:cubicBezTo>
                    <a:cubicBezTo>
                      <a:pt x="239" y="1429"/>
                      <a:pt x="191" y="1048"/>
                      <a:pt x="168" y="786"/>
                    </a:cubicBezTo>
                    <a:cubicBezTo>
                      <a:pt x="132" y="512"/>
                      <a:pt x="96" y="334"/>
                      <a:pt x="96" y="334"/>
                    </a:cubicBezTo>
                    <a:cubicBezTo>
                      <a:pt x="72" y="191"/>
                      <a:pt x="180" y="60"/>
                      <a:pt x="322" y="24"/>
                    </a:cubicBezTo>
                    <a:cubicBezTo>
                      <a:pt x="477" y="0"/>
                      <a:pt x="608" y="95"/>
                      <a:pt x="632" y="250"/>
                    </a:cubicBezTo>
                    <a:cubicBezTo>
                      <a:pt x="608" y="262"/>
                      <a:pt x="608" y="298"/>
                      <a:pt x="596" y="334"/>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9" name="Google Shape;4029;p33"/>
              <p:cNvSpPr/>
              <p:nvPr/>
            </p:nvSpPr>
            <p:spPr>
              <a:xfrm>
                <a:off x="6502950" y="2705825"/>
                <a:ext cx="41375" cy="93175"/>
              </a:xfrm>
              <a:custGeom>
                <a:avLst/>
                <a:gdLst/>
                <a:ahLst/>
                <a:cxnLst/>
                <a:rect l="l" t="t" r="r" b="b"/>
                <a:pathLst>
                  <a:path w="1655" h="3727" extrusionOk="0">
                    <a:moveTo>
                      <a:pt x="583" y="334"/>
                    </a:moveTo>
                    <a:lnTo>
                      <a:pt x="655" y="774"/>
                    </a:lnTo>
                    <a:cubicBezTo>
                      <a:pt x="702" y="1048"/>
                      <a:pt x="786" y="1405"/>
                      <a:pt x="881" y="1750"/>
                    </a:cubicBezTo>
                    <a:cubicBezTo>
                      <a:pt x="964" y="2096"/>
                      <a:pt x="1072" y="2441"/>
                      <a:pt x="1143" y="2691"/>
                    </a:cubicBezTo>
                    <a:cubicBezTo>
                      <a:pt x="1191" y="2834"/>
                      <a:pt x="1250" y="2917"/>
                      <a:pt x="1310" y="2977"/>
                    </a:cubicBezTo>
                    <a:cubicBezTo>
                      <a:pt x="1369" y="3036"/>
                      <a:pt x="1429" y="3072"/>
                      <a:pt x="1429" y="3072"/>
                    </a:cubicBezTo>
                    <a:cubicBezTo>
                      <a:pt x="1584" y="3144"/>
                      <a:pt x="1655" y="3334"/>
                      <a:pt x="1560" y="3501"/>
                    </a:cubicBezTo>
                    <a:cubicBezTo>
                      <a:pt x="1476" y="3644"/>
                      <a:pt x="1298" y="3727"/>
                      <a:pt x="1131" y="3632"/>
                    </a:cubicBezTo>
                    <a:cubicBezTo>
                      <a:pt x="988" y="3560"/>
                      <a:pt x="917" y="3370"/>
                      <a:pt x="1000" y="3203"/>
                    </a:cubicBezTo>
                    <a:cubicBezTo>
                      <a:pt x="1000" y="3203"/>
                      <a:pt x="1024" y="3144"/>
                      <a:pt x="1036" y="3048"/>
                    </a:cubicBezTo>
                    <a:cubicBezTo>
                      <a:pt x="1060" y="2965"/>
                      <a:pt x="1060" y="2846"/>
                      <a:pt x="1012" y="2727"/>
                    </a:cubicBezTo>
                    <a:cubicBezTo>
                      <a:pt x="917" y="2477"/>
                      <a:pt x="798" y="2131"/>
                      <a:pt x="667" y="1786"/>
                    </a:cubicBezTo>
                    <a:cubicBezTo>
                      <a:pt x="536" y="1441"/>
                      <a:pt x="405" y="1119"/>
                      <a:pt x="286" y="869"/>
                    </a:cubicBezTo>
                    <a:cubicBezTo>
                      <a:pt x="167" y="607"/>
                      <a:pt x="71" y="453"/>
                      <a:pt x="71" y="453"/>
                    </a:cubicBezTo>
                    <a:cubicBezTo>
                      <a:pt x="0" y="310"/>
                      <a:pt x="48" y="155"/>
                      <a:pt x="179" y="72"/>
                    </a:cubicBezTo>
                    <a:cubicBezTo>
                      <a:pt x="310" y="0"/>
                      <a:pt x="476" y="48"/>
                      <a:pt x="548" y="179"/>
                    </a:cubicBezTo>
                    <a:cubicBezTo>
                      <a:pt x="572" y="274"/>
                      <a:pt x="583" y="298"/>
                      <a:pt x="583" y="334"/>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0" name="Google Shape;4030;p33"/>
              <p:cNvSpPr/>
              <p:nvPr/>
            </p:nvSpPr>
            <p:spPr>
              <a:xfrm>
                <a:off x="6511275" y="2703725"/>
                <a:ext cx="62525" cy="80700"/>
              </a:xfrm>
              <a:custGeom>
                <a:avLst/>
                <a:gdLst/>
                <a:ahLst/>
                <a:cxnLst/>
                <a:rect l="l" t="t" r="r" b="b"/>
                <a:pathLst>
                  <a:path w="2501" h="3228" extrusionOk="0">
                    <a:moveTo>
                      <a:pt x="548" y="180"/>
                    </a:moveTo>
                    <a:cubicBezTo>
                      <a:pt x="548" y="180"/>
                      <a:pt x="620" y="346"/>
                      <a:pt x="750" y="584"/>
                    </a:cubicBezTo>
                    <a:cubicBezTo>
                      <a:pt x="893" y="822"/>
                      <a:pt x="1072" y="1132"/>
                      <a:pt x="1274" y="1442"/>
                    </a:cubicBezTo>
                    <a:cubicBezTo>
                      <a:pt x="1465" y="1751"/>
                      <a:pt x="1679" y="2049"/>
                      <a:pt x="1822" y="2275"/>
                    </a:cubicBezTo>
                    <a:cubicBezTo>
                      <a:pt x="1905" y="2394"/>
                      <a:pt x="1989" y="2454"/>
                      <a:pt x="2084" y="2501"/>
                    </a:cubicBezTo>
                    <a:cubicBezTo>
                      <a:pt x="2155" y="2537"/>
                      <a:pt x="2215" y="2561"/>
                      <a:pt x="2215" y="2561"/>
                    </a:cubicBezTo>
                    <a:cubicBezTo>
                      <a:pt x="2394" y="2585"/>
                      <a:pt x="2501" y="2751"/>
                      <a:pt x="2477" y="2930"/>
                    </a:cubicBezTo>
                    <a:cubicBezTo>
                      <a:pt x="2453" y="3108"/>
                      <a:pt x="2286" y="3228"/>
                      <a:pt x="2108" y="3192"/>
                    </a:cubicBezTo>
                    <a:cubicBezTo>
                      <a:pt x="1929" y="3168"/>
                      <a:pt x="1822" y="3001"/>
                      <a:pt x="1846" y="2835"/>
                    </a:cubicBezTo>
                    <a:cubicBezTo>
                      <a:pt x="1846" y="2835"/>
                      <a:pt x="1858" y="2775"/>
                      <a:pt x="1846" y="2692"/>
                    </a:cubicBezTo>
                    <a:cubicBezTo>
                      <a:pt x="1822" y="2596"/>
                      <a:pt x="1786" y="2501"/>
                      <a:pt x="1703" y="2382"/>
                    </a:cubicBezTo>
                    <a:cubicBezTo>
                      <a:pt x="1548" y="2168"/>
                      <a:pt x="1322" y="1870"/>
                      <a:pt x="1096" y="1584"/>
                    </a:cubicBezTo>
                    <a:cubicBezTo>
                      <a:pt x="858" y="1311"/>
                      <a:pt x="620" y="1037"/>
                      <a:pt x="441" y="834"/>
                    </a:cubicBezTo>
                    <a:cubicBezTo>
                      <a:pt x="250" y="620"/>
                      <a:pt x="119" y="501"/>
                      <a:pt x="119" y="501"/>
                    </a:cubicBezTo>
                    <a:cubicBezTo>
                      <a:pt x="12" y="394"/>
                      <a:pt x="0" y="239"/>
                      <a:pt x="96" y="120"/>
                    </a:cubicBezTo>
                    <a:cubicBezTo>
                      <a:pt x="203" y="13"/>
                      <a:pt x="369" y="1"/>
                      <a:pt x="489" y="96"/>
                    </a:cubicBezTo>
                    <a:cubicBezTo>
                      <a:pt x="512" y="120"/>
                      <a:pt x="536" y="144"/>
                      <a:pt x="548" y="180"/>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1" name="Google Shape;4031;p33"/>
              <p:cNvSpPr/>
              <p:nvPr/>
            </p:nvSpPr>
            <p:spPr>
              <a:xfrm>
                <a:off x="6517825" y="2696600"/>
                <a:ext cx="80375" cy="62525"/>
              </a:xfrm>
              <a:custGeom>
                <a:avLst/>
                <a:gdLst/>
                <a:ahLst/>
                <a:cxnLst/>
                <a:rect l="l" t="t" r="r" b="b"/>
                <a:pathLst>
                  <a:path w="3215" h="2501" extrusionOk="0">
                    <a:moveTo>
                      <a:pt x="488" y="131"/>
                    </a:moveTo>
                    <a:cubicBezTo>
                      <a:pt x="488" y="131"/>
                      <a:pt x="608" y="274"/>
                      <a:pt x="822" y="453"/>
                    </a:cubicBezTo>
                    <a:cubicBezTo>
                      <a:pt x="1012" y="643"/>
                      <a:pt x="1298" y="881"/>
                      <a:pt x="1584" y="1107"/>
                    </a:cubicBezTo>
                    <a:cubicBezTo>
                      <a:pt x="1858" y="1322"/>
                      <a:pt x="2143" y="1548"/>
                      <a:pt x="2370" y="1715"/>
                    </a:cubicBezTo>
                    <a:cubicBezTo>
                      <a:pt x="2477" y="1798"/>
                      <a:pt x="2596" y="1834"/>
                      <a:pt x="2679" y="1846"/>
                    </a:cubicBezTo>
                    <a:cubicBezTo>
                      <a:pt x="2763" y="1858"/>
                      <a:pt x="2822" y="1846"/>
                      <a:pt x="2822" y="1846"/>
                    </a:cubicBezTo>
                    <a:cubicBezTo>
                      <a:pt x="3001" y="1822"/>
                      <a:pt x="3167" y="1941"/>
                      <a:pt x="3191" y="2119"/>
                    </a:cubicBezTo>
                    <a:cubicBezTo>
                      <a:pt x="3215" y="2298"/>
                      <a:pt x="3096" y="2453"/>
                      <a:pt x="2917" y="2477"/>
                    </a:cubicBezTo>
                    <a:cubicBezTo>
                      <a:pt x="2739" y="2500"/>
                      <a:pt x="2596" y="2381"/>
                      <a:pt x="2560" y="2203"/>
                    </a:cubicBezTo>
                    <a:cubicBezTo>
                      <a:pt x="2560" y="2203"/>
                      <a:pt x="2548" y="2143"/>
                      <a:pt x="2501" y="2072"/>
                    </a:cubicBezTo>
                    <a:cubicBezTo>
                      <a:pt x="2453" y="2000"/>
                      <a:pt x="2382" y="1905"/>
                      <a:pt x="2274" y="1822"/>
                    </a:cubicBezTo>
                    <a:cubicBezTo>
                      <a:pt x="2048" y="1667"/>
                      <a:pt x="1751" y="1465"/>
                      <a:pt x="1453" y="1262"/>
                    </a:cubicBezTo>
                    <a:cubicBezTo>
                      <a:pt x="1143" y="1072"/>
                      <a:pt x="834" y="881"/>
                      <a:pt x="596" y="762"/>
                    </a:cubicBezTo>
                    <a:cubicBezTo>
                      <a:pt x="358" y="631"/>
                      <a:pt x="191" y="548"/>
                      <a:pt x="191" y="548"/>
                    </a:cubicBezTo>
                    <a:cubicBezTo>
                      <a:pt x="60" y="488"/>
                      <a:pt x="0" y="334"/>
                      <a:pt x="60" y="191"/>
                    </a:cubicBezTo>
                    <a:cubicBezTo>
                      <a:pt x="119" y="60"/>
                      <a:pt x="286" y="0"/>
                      <a:pt x="417" y="60"/>
                    </a:cubicBezTo>
                    <a:cubicBezTo>
                      <a:pt x="453" y="95"/>
                      <a:pt x="477" y="107"/>
                      <a:pt x="488" y="131"/>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2" name="Google Shape;4032;p33"/>
              <p:cNvSpPr/>
              <p:nvPr/>
            </p:nvSpPr>
            <p:spPr>
              <a:xfrm>
                <a:off x="6523175" y="2690050"/>
                <a:ext cx="90825" cy="40200"/>
              </a:xfrm>
              <a:custGeom>
                <a:avLst/>
                <a:gdLst/>
                <a:ahLst/>
                <a:cxnLst/>
                <a:rect l="l" t="t" r="r" b="b"/>
                <a:pathLst>
                  <a:path w="3633" h="1608" extrusionOk="0">
                    <a:moveTo>
                      <a:pt x="382" y="24"/>
                    </a:moveTo>
                    <a:cubicBezTo>
                      <a:pt x="382" y="24"/>
                      <a:pt x="548" y="119"/>
                      <a:pt x="786" y="238"/>
                    </a:cubicBezTo>
                    <a:cubicBezTo>
                      <a:pt x="1036" y="357"/>
                      <a:pt x="1370" y="488"/>
                      <a:pt x="1703" y="619"/>
                    </a:cubicBezTo>
                    <a:cubicBezTo>
                      <a:pt x="2049" y="750"/>
                      <a:pt x="2394" y="869"/>
                      <a:pt x="2644" y="965"/>
                    </a:cubicBezTo>
                    <a:cubicBezTo>
                      <a:pt x="2775" y="1012"/>
                      <a:pt x="2894" y="1012"/>
                      <a:pt x="2977" y="988"/>
                    </a:cubicBezTo>
                    <a:cubicBezTo>
                      <a:pt x="3061" y="977"/>
                      <a:pt x="3120" y="953"/>
                      <a:pt x="3120" y="953"/>
                    </a:cubicBezTo>
                    <a:cubicBezTo>
                      <a:pt x="3275" y="869"/>
                      <a:pt x="3465" y="929"/>
                      <a:pt x="3549" y="1096"/>
                    </a:cubicBezTo>
                    <a:cubicBezTo>
                      <a:pt x="3632" y="1262"/>
                      <a:pt x="3573" y="1441"/>
                      <a:pt x="3406" y="1524"/>
                    </a:cubicBezTo>
                    <a:cubicBezTo>
                      <a:pt x="3251" y="1608"/>
                      <a:pt x="3061" y="1548"/>
                      <a:pt x="2989" y="1393"/>
                    </a:cubicBezTo>
                    <a:cubicBezTo>
                      <a:pt x="2989" y="1393"/>
                      <a:pt x="2953" y="1334"/>
                      <a:pt x="2894" y="1274"/>
                    </a:cubicBezTo>
                    <a:cubicBezTo>
                      <a:pt x="2834" y="1215"/>
                      <a:pt x="2739" y="1143"/>
                      <a:pt x="2620" y="1108"/>
                    </a:cubicBezTo>
                    <a:cubicBezTo>
                      <a:pt x="2346" y="1036"/>
                      <a:pt x="2001" y="929"/>
                      <a:pt x="1668" y="846"/>
                    </a:cubicBezTo>
                    <a:cubicBezTo>
                      <a:pt x="1310" y="750"/>
                      <a:pt x="965" y="667"/>
                      <a:pt x="691" y="619"/>
                    </a:cubicBezTo>
                    <a:cubicBezTo>
                      <a:pt x="429" y="560"/>
                      <a:pt x="251" y="548"/>
                      <a:pt x="251" y="548"/>
                    </a:cubicBezTo>
                    <a:cubicBezTo>
                      <a:pt x="96" y="524"/>
                      <a:pt x="1" y="393"/>
                      <a:pt x="13" y="250"/>
                    </a:cubicBezTo>
                    <a:cubicBezTo>
                      <a:pt x="24" y="96"/>
                      <a:pt x="155" y="0"/>
                      <a:pt x="310" y="12"/>
                    </a:cubicBezTo>
                    <a:cubicBezTo>
                      <a:pt x="322" y="0"/>
                      <a:pt x="358" y="12"/>
                      <a:pt x="382" y="24"/>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3" name="Google Shape;4033;p33"/>
              <p:cNvSpPr/>
              <p:nvPr/>
            </p:nvSpPr>
            <p:spPr>
              <a:xfrm>
                <a:off x="6523475" y="2678425"/>
                <a:ext cx="94975" cy="17000"/>
              </a:xfrm>
              <a:custGeom>
                <a:avLst/>
                <a:gdLst/>
                <a:ahLst/>
                <a:cxnLst/>
                <a:rect l="l" t="t" r="r" b="b"/>
                <a:pathLst>
                  <a:path w="3799" h="680" extrusionOk="0">
                    <a:moveTo>
                      <a:pt x="346" y="108"/>
                    </a:moveTo>
                    <a:cubicBezTo>
                      <a:pt x="346" y="108"/>
                      <a:pt x="524" y="132"/>
                      <a:pt x="786" y="168"/>
                    </a:cubicBezTo>
                    <a:cubicBezTo>
                      <a:pt x="1060" y="191"/>
                      <a:pt x="1429" y="215"/>
                      <a:pt x="1786" y="251"/>
                    </a:cubicBezTo>
                    <a:cubicBezTo>
                      <a:pt x="2144" y="263"/>
                      <a:pt x="2513" y="287"/>
                      <a:pt x="2787" y="287"/>
                    </a:cubicBezTo>
                    <a:cubicBezTo>
                      <a:pt x="2918" y="287"/>
                      <a:pt x="3037" y="251"/>
                      <a:pt x="3108" y="203"/>
                    </a:cubicBezTo>
                    <a:cubicBezTo>
                      <a:pt x="3180" y="180"/>
                      <a:pt x="3227" y="120"/>
                      <a:pt x="3227" y="120"/>
                    </a:cubicBezTo>
                    <a:cubicBezTo>
                      <a:pt x="3346" y="1"/>
                      <a:pt x="3561" y="1"/>
                      <a:pt x="3680" y="120"/>
                    </a:cubicBezTo>
                    <a:cubicBezTo>
                      <a:pt x="3799" y="239"/>
                      <a:pt x="3799" y="441"/>
                      <a:pt x="3680" y="561"/>
                    </a:cubicBezTo>
                    <a:cubicBezTo>
                      <a:pt x="3561" y="680"/>
                      <a:pt x="3346" y="680"/>
                      <a:pt x="3227" y="561"/>
                    </a:cubicBezTo>
                    <a:cubicBezTo>
                      <a:pt x="3227" y="561"/>
                      <a:pt x="3180" y="513"/>
                      <a:pt x="3108" y="477"/>
                    </a:cubicBezTo>
                    <a:cubicBezTo>
                      <a:pt x="3037" y="441"/>
                      <a:pt x="2918" y="394"/>
                      <a:pt x="2787" y="394"/>
                    </a:cubicBezTo>
                    <a:cubicBezTo>
                      <a:pt x="2513" y="418"/>
                      <a:pt x="2144" y="418"/>
                      <a:pt x="1786" y="430"/>
                    </a:cubicBezTo>
                    <a:cubicBezTo>
                      <a:pt x="1429" y="441"/>
                      <a:pt x="1060" y="489"/>
                      <a:pt x="786" y="513"/>
                    </a:cubicBezTo>
                    <a:cubicBezTo>
                      <a:pt x="524" y="549"/>
                      <a:pt x="346" y="572"/>
                      <a:pt x="346" y="572"/>
                    </a:cubicBezTo>
                    <a:cubicBezTo>
                      <a:pt x="191" y="608"/>
                      <a:pt x="60" y="501"/>
                      <a:pt x="24" y="358"/>
                    </a:cubicBezTo>
                    <a:cubicBezTo>
                      <a:pt x="1" y="203"/>
                      <a:pt x="108" y="72"/>
                      <a:pt x="239" y="37"/>
                    </a:cubicBezTo>
                    <a:cubicBezTo>
                      <a:pt x="286" y="84"/>
                      <a:pt x="310" y="108"/>
                      <a:pt x="346" y="108"/>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4" name="Google Shape;4034;p33"/>
              <p:cNvSpPr/>
              <p:nvPr/>
            </p:nvSpPr>
            <p:spPr>
              <a:xfrm>
                <a:off x="6520500" y="2645700"/>
                <a:ext cx="92900" cy="40800"/>
              </a:xfrm>
              <a:custGeom>
                <a:avLst/>
                <a:gdLst/>
                <a:ahLst/>
                <a:cxnLst/>
                <a:rect l="l" t="t" r="r" b="b"/>
                <a:pathLst>
                  <a:path w="3716" h="1632" extrusionOk="0">
                    <a:moveTo>
                      <a:pt x="322" y="1060"/>
                    </a:moveTo>
                    <a:cubicBezTo>
                      <a:pt x="322" y="1060"/>
                      <a:pt x="501" y="1036"/>
                      <a:pt x="774" y="977"/>
                    </a:cubicBezTo>
                    <a:cubicBezTo>
                      <a:pt x="1036" y="941"/>
                      <a:pt x="1394" y="846"/>
                      <a:pt x="1739" y="762"/>
                    </a:cubicBezTo>
                    <a:cubicBezTo>
                      <a:pt x="2096" y="667"/>
                      <a:pt x="2441" y="560"/>
                      <a:pt x="2691" y="488"/>
                    </a:cubicBezTo>
                    <a:cubicBezTo>
                      <a:pt x="2822" y="441"/>
                      <a:pt x="2918" y="381"/>
                      <a:pt x="2977" y="322"/>
                    </a:cubicBezTo>
                    <a:cubicBezTo>
                      <a:pt x="3037" y="262"/>
                      <a:pt x="3060" y="203"/>
                      <a:pt x="3060" y="203"/>
                    </a:cubicBezTo>
                    <a:cubicBezTo>
                      <a:pt x="3144" y="60"/>
                      <a:pt x="3334" y="0"/>
                      <a:pt x="3501" y="72"/>
                    </a:cubicBezTo>
                    <a:cubicBezTo>
                      <a:pt x="3644" y="167"/>
                      <a:pt x="3715" y="346"/>
                      <a:pt x="3632" y="500"/>
                    </a:cubicBezTo>
                    <a:cubicBezTo>
                      <a:pt x="3560" y="655"/>
                      <a:pt x="3358" y="715"/>
                      <a:pt x="3203" y="631"/>
                    </a:cubicBezTo>
                    <a:cubicBezTo>
                      <a:pt x="3203" y="631"/>
                      <a:pt x="3144" y="607"/>
                      <a:pt x="3048" y="596"/>
                    </a:cubicBezTo>
                    <a:cubicBezTo>
                      <a:pt x="2965" y="572"/>
                      <a:pt x="2846" y="572"/>
                      <a:pt x="2727" y="619"/>
                    </a:cubicBezTo>
                    <a:cubicBezTo>
                      <a:pt x="2465" y="715"/>
                      <a:pt x="2132" y="834"/>
                      <a:pt x="1786" y="965"/>
                    </a:cubicBezTo>
                    <a:cubicBezTo>
                      <a:pt x="1441" y="1096"/>
                      <a:pt x="1120" y="1227"/>
                      <a:pt x="858" y="1358"/>
                    </a:cubicBezTo>
                    <a:cubicBezTo>
                      <a:pt x="608" y="1477"/>
                      <a:pt x="441" y="1560"/>
                      <a:pt x="441" y="1560"/>
                    </a:cubicBezTo>
                    <a:cubicBezTo>
                      <a:pt x="310" y="1631"/>
                      <a:pt x="143" y="1584"/>
                      <a:pt x="72" y="1453"/>
                    </a:cubicBezTo>
                    <a:cubicBezTo>
                      <a:pt x="0" y="1322"/>
                      <a:pt x="48" y="1155"/>
                      <a:pt x="179" y="1084"/>
                    </a:cubicBezTo>
                    <a:cubicBezTo>
                      <a:pt x="251" y="1072"/>
                      <a:pt x="298" y="1060"/>
                      <a:pt x="322" y="1060"/>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5" name="Google Shape;4035;p33"/>
              <p:cNvSpPr/>
              <p:nvPr/>
            </p:nvSpPr>
            <p:spPr>
              <a:xfrm>
                <a:off x="6517825" y="2615925"/>
                <a:ext cx="80375" cy="62525"/>
              </a:xfrm>
              <a:custGeom>
                <a:avLst/>
                <a:gdLst/>
                <a:ahLst/>
                <a:cxnLst/>
                <a:rect l="l" t="t" r="r" b="b"/>
                <a:pathLst>
                  <a:path w="3215" h="2501" extrusionOk="0">
                    <a:moveTo>
                      <a:pt x="179" y="1953"/>
                    </a:moveTo>
                    <a:cubicBezTo>
                      <a:pt x="179" y="1953"/>
                      <a:pt x="346" y="1870"/>
                      <a:pt x="584" y="1739"/>
                    </a:cubicBezTo>
                    <a:cubicBezTo>
                      <a:pt x="822" y="1608"/>
                      <a:pt x="1131" y="1417"/>
                      <a:pt x="1441" y="1215"/>
                    </a:cubicBezTo>
                    <a:cubicBezTo>
                      <a:pt x="1762" y="1025"/>
                      <a:pt x="2060" y="822"/>
                      <a:pt x="2274" y="667"/>
                    </a:cubicBezTo>
                    <a:cubicBezTo>
                      <a:pt x="2393" y="596"/>
                      <a:pt x="2453" y="501"/>
                      <a:pt x="2501" y="417"/>
                    </a:cubicBezTo>
                    <a:cubicBezTo>
                      <a:pt x="2548" y="346"/>
                      <a:pt x="2548" y="286"/>
                      <a:pt x="2548" y="286"/>
                    </a:cubicBezTo>
                    <a:cubicBezTo>
                      <a:pt x="2572" y="108"/>
                      <a:pt x="2739" y="1"/>
                      <a:pt x="2917" y="13"/>
                    </a:cubicBezTo>
                    <a:cubicBezTo>
                      <a:pt x="3096" y="48"/>
                      <a:pt x="3215" y="203"/>
                      <a:pt x="3191" y="382"/>
                    </a:cubicBezTo>
                    <a:cubicBezTo>
                      <a:pt x="3155" y="560"/>
                      <a:pt x="2989" y="667"/>
                      <a:pt x="2822" y="655"/>
                    </a:cubicBezTo>
                    <a:cubicBezTo>
                      <a:pt x="2822" y="655"/>
                      <a:pt x="2763" y="644"/>
                      <a:pt x="2679" y="667"/>
                    </a:cubicBezTo>
                    <a:cubicBezTo>
                      <a:pt x="2596" y="679"/>
                      <a:pt x="2489" y="727"/>
                      <a:pt x="2382" y="798"/>
                    </a:cubicBezTo>
                    <a:cubicBezTo>
                      <a:pt x="2167" y="965"/>
                      <a:pt x="1870" y="1191"/>
                      <a:pt x="1596" y="1417"/>
                    </a:cubicBezTo>
                    <a:cubicBezTo>
                      <a:pt x="1310" y="1632"/>
                      <a:pt x="1036" y="1894"/>
                      <a:pt x="834" y="2072"/>
                    </a:cubicBezTo>
                    <a:cubicBezTo>
                      <a:pt x="619" y="2263"/>
                      <a:pt x="512" y="2382"/>
                      <a:pt x="512" y="2382"/>
                    </a:cubicBezTo>
                    <a:cubicBezTo>
                      <a:pt x="405" y="2489"/>
                      <a:pt x="238" y="2501"/>
                      <a:pt x="119" y="2394"/>
                    </a:cubicBezTo>
                    <a:cubicBezTo>
                      <a:pt x="12" y="2287"/>
                      <a:pt x="0" y="2132"/>
                      <a:pt x="107" y="2013"/>
                    </a:cubicBezTo>
                    <a:cubicBezTo>
                      <a:pt x="119" y="1977"/>
                      <a:pt x="155" y="1965"/>
                      <a:pt x="179" y="1953"/>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6" name="Google Shape;4036;p33"/>
              <p:cNvSpPr/>
              <p:nvPr/>
            </p:nvSpPr>
            <p:spPr>
              <a:xfrm>
                <a:off x="6510675" y="2591225"/>
                <a:ext cx="62525" cy="80400"/>
              </a:xfrm>
              <a:custGeom>
                <a:avLst/>
                <a:gdLst/>
                <a:ahLst/>
                <a:cxnLst/>
                <a:rect l="l" t="t" r="r" b="b"/>
                <a:pathLst>
                  <a:path w="2501" h="3216" extrusionOk="0">
                    <a:moveTo>
                      <a:pt x="143" y="2727"/>
                    </a:moveTo>
                    <a:cubicBezTo>
                      <a:pt x="143" y="2727"/>
                      <a:pt x="274" y="2608"/>
                      <a:pt x="453" y="2405"/>
                    </a:cubicBezTo>
                    <a:cubicBezTo>
                      <a:pt x="644" y="2203"/>
                      <a:pt x="882" y="1929"/>
                      <a:pt x="1108" y="1643"/>
                    </a:cubicBezTo>
                    <a:cubicBezTo>
                      <a:pt x="1334" y="1358"/>
                      <a:pt x="1548" y="1072"/>
                      <a:pt x="1715" y="858"/>
                    </a:cubicBezTo>
                    <a:cubicBezTo>
                      <a:pt x="1798" y="750"/>
                      <a:pt x="1834" y="631"/>
                      <a:pt x="1846" y="536"/>
                    </a:cubicBezTo>
                    <a:cubicBezTo>
                      <a:pt x="1870" y="453"/>
                      <a:pt x="1846" y="393"/>
                      <a:pt x="1846" y="393"/>
                    </a:cubicBezTo>
                    <a:cubicBezTo>
                      <a:pt x="1822" y="215"/>
                      <a:pt x="1941" y="48"/>
                      <a:pt x="2120" y="36"/>
                    </a:cubicBezTo>
                    <a:cubicBezTo>
                      <a:pt x="2298" y="0"/>
                      <a:pt x="2465" y="119"/>
                      <a:pt x="2477" y="298"/>
                    </a:cubicBezTo>
                    <a:cubicBezTo>
                      <a:pt x="2501" y="477"/>
                      <a:pt x="2382" y="631"/>
                      <a:pt x="2203" y="655"/>
                    </a:cubicBezTo>
                    <a:cubicBezTo>
                      <a:pt x="2203" y="655"/>
                      <a:pt x="2144" y="679"/>
                      <a:pt x="2072" y="715"/>
                    </a:cubicBezTo>
                    <a:cubicBezTo>
                      <a:pt x="2001" y="762"/>
                      <a:pt x="1906" y="822"/>
                      <a:pt x="1822" y="941"/>
                    </a:cubicBezTo>
                    <a:cubicBezTo>
                      <a:pt x="1667" y="1167"/>
                      <a:pt x="1465" y="1465"/>
                      <a:pt x="1275" y="1774"/>
                    </a:cubicBezTo>
                    <a:cubicBezTo>
                      <a:pt x="1072" y="2084"/>
                      <a:pt x="882" y="2382"/>
                      <a:pt x="763" y="2620"/>
                    </a:cubicBezTo>
                    <a:cubicBezTo>
                      <a:pt x="632" y="2858"/>
                      <a:pt x="548" y="3025"/>
                      <a:pt x="548" y="3025"/>
                    </a:cubicBezTo>
                    <a:cubicBezTo>
                      <a:pt x="489" y="3156"/>
                      <a:pt x="334" y="3215"/>
                      <a:pt x="191" y="3156"/>
                    </a:cubicBezTo>
                    <a:cubicBezTo>
                      <a:pt x="60" y="3096"/>
                      <a:pt x="1" y="2929"/>
                      <a:pt x="60" y="2798"/>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7" name="Google Shape;4037;p33"/>
              <p:cNvSpPr/>
              <p:nvPr/>
            </p:nvSpPr>
            <p:spPr>
              <a:xfrm>
                <a:off x="6504125" y="2575750"/>
                <a:ext cx="40200" cy="90800"/>
              </a:xfrm>
              <a:custGeom>
                <a:avLst/>
                <a:gdLst/>
                <a:ahLst/>
                <a:cxnLst/>
                <a:rect l="l" t="t" r="r" b="b"/>
                <a:pathLst>
                  <a:path w="1608" h="3632" extrusionOk="0">
                    <a:moveTo>
                      <a:pt x="24" y="3239"/>
                    </a:moveTo>
                    <a:cubicBezTo>
                      <a:pt x="24" y="3239"/>
                      <a:pt x="120" y="3084"/>
                      <a:pt x="239" y="2846"/>
                    </a:cubicBezTo>
                    <a:cubicBezTo>
                      <a:pt x="358" y="2584"/>
                      <a:pt x="489" y="2262"/>
                      <a:pt x="620" y="1917"/>
                    </a:cubicBezTo>
                    <a:cubicBezTo>
                      <a:pt x="763" y="1572"/>
                      <a:pt x="882" y="1239"/>
                      <a:pt x="965" y="977"/>
                    </a:cubicBezTo>
                    <a:cubicBezTo>
                      <a:pt x="1013" y="846"/>
                      <a:pt x="1013" y="727"/>
                      <a:pt x="1001" y="655"/>
                    </a:cubicBezTo>
                    <a:cubicBezTo>
                      <a:pt x="977" y="560"/>
                      <a:pt x="953" y="500"/>
                      <a:pt x="953" y="500"/>
                    </a:cubicBezTo>
                    <a:cubicBezTo>
                      <a:pt x="882" y="346"/>
                      <a:pt x="941" y="167"/>
                      <a:pt x="1096" y="72"/>
                    </a:cubicBezTo>
                    <a:cubicBezTo>
                      <a:pt x="1263" y="0"/>
                      <a:pt x="1453" y="60"/>
                      <a:pt x="1537" y="226"/>
                    </a:cubicBezTo>
                    <a:cubicBezTo>
                      <a:pt x="1608" y="369"/>
                      <a:pt x="1548" y="560"/>
                      <a:pt x="1394" y="643"/>
                    </a:cubicBezTo>
                    <a:cubicBezTo>
                      <a:pt x="1394" y="643"/>
                      <a:pt x="1334" y="667"/>
                      <a:pt x="1275" y="727"/>
                    </a:cubicBezTo>
                    <a:cubicBezTo>
                      <a:pt x="1215" y="786"/>
                      <a:pt x="1144" y="893"/>
                      <a:pt x="1120" y="1012"/>
                    </a:cubicBezTo>
                    <a:cubicBezTo>
                      <a:pt x="1036" y="1274"/>
                      <a:pt x="941" y="1620"/>
                      <a:pt x="846" y="1965"/>
                    </a:cubicBezTo>
                    <a:cubicBezTo>
                      <a:pt x="763" y="2322"/>
                      <a:pt x="667" y="2667"/>
                      <a:pt x="620" y="2929"/>
                    </a:cubicBezTo>
                    <a:cubicBezTo>
                      <a:pt x="560" y="3203"/>
                      <a:pt x="548" y="3382"/>
                      <a:pt x="548" y="3382"/>
                    </a:cubicBezTo>
                    <a:cubicBezTo>
                      <a:pt x="536" y="3525"/>
                      <a:pt x="405" y="3632"/>
                      <a:pt x="251" y="3620"/>
                    </a:cubicBezTo>
                    <a:cubicBezTo>
                      <a:pt x="108" y="3596"/>
                      <a:pt x="1" y="3465"/>
                      <a:pt x="13" y="3322"/>
                    </a:cubicBezTo>
                    <a:cubicBezTo>
                      <a:pt x="13" y="3322"/>
                      <a:pt x="13" y="3274"/>
                      <a:pt x="24" y="3239"/>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8" name="Google Shape;4038;p33"/>
              <p:cNvSpPr/>
              <p:nvPr/>
            </p:nvSpPr>
            <p:spPr>
              <a:xfrm>
                <a:off x="6453225" y="2638850"/>
                <a:ext cx="98250" cy="98250"/>
              </a:xfrm>
              <a:custGeom>
                <a:avLst/>
                <a:gdLst/>
                <a:ahLst/>
                <a:cxnLst/>
                <a:rect l="l" t="t" r="r" b="b"/>
                <a:pathLst>
                  <a:path w="3930" h="3930" extrusionOk="0">
                    <a:moveTo>
                      <a:pt x="3930" y="1965"/>
                    </a:moveTo>
                    <a:cubicBezTo>
                      <a:pt x="3930" y="3060"/>
                      <a:pt x="3049" y="3929"/>
                      <a:pt x="1965" y="3929"/>
                    </a:cubicBezTo>
                    <a:cubicBezTo>
                      <a:pt x="870" y="3929"/>
                      <a:pt x="1" y="3060"/>
                      <a:pt x="1" y="1965"/>
                    </a:cubicBezTo>
                    <a:cubicBezTo>
                      <a:pt x="1" y="881"/>
                      <a:pt x="870" y="0"/>
                      <a:pt x="1965" y="0"/>
                    </a:cubicBezTo>
                    <a:cubicBezTo>
                      <a:pt x="3049" y="0"/>
                      <a:pt x="3930" y="870"/>
                      <a:pt x="3930" y="1965"/>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039" name="Google Shape;4039;p33"/>
          <p:cNvGrpSpPr/>
          <p:nvPr/>
        </p:nvGrpSpPr>
        <p:grpSpPr>
          <a:xfrm rot="-6407115">
            <a:off x="7318408" y="3248767"/>
            <a:ext cx="506039" cy="481998"/>
            <a:chOff x="6141575" y="2318875"/>
            <a:chExt cx="720950" cy="686700"/>
          </a:xfrm>
        </p:grpSpPr>
        <p:sp>
          <p:nvSpPr>
            <p:cNvPr id="4040" name="Google Shape;4040;p33"/>
            <p:cNvSpPr/>
            <p:nvPr/>
          </p:nvSpPr>
          <p:spPr>
            <a:xfrm>
              <a:off x="6338625" y="2318875"/>
              <a:ext cx="327750" cy="311950"/>
            </a:xfrm>
            <a:custGeom>
              <a:avLst/>
              <a:gdLst/>
              <a:ahLst/>
              <a:cxnLst/>
              <a:rect l="l" t="t" r="r" b="b"/>
              <a:pathLst>
                <a:path w="13110" h="12478" extrusionOk="0">
                  <a:moveTo>
                    <a:pt x="7406" y="12478"/>
                  </a:moveTo>
                  <a:lnTo>
                    <a:pt x="8359" y="12478"/>
                  </a:lnTo>
                  <a:cubicBezTo>
                    <a:pt x="13110" y="7620"/>
                    <a:pt x="11312" y="3977"/>
                    <a:pt x="9073" y="3132"/>
                  </a:cubicBezTo>
                  <a:cubicBezTo>
                    <a:pt x="8764" y="1179"/>
                    <a:pt x="7835" y="0"/>
                    <a:pt x="6549" y="0"/>
                  </a:cubicBezTo>
                  <a:cubicBezTo>
                    <a:pt x="5251" y="0"/>
                    <a:pt x="4311" y="1167"/>
                    <a:pt x="4013" y="3132"/>
                  </a:cubicBezTo>
                  <a:cubicBezTo>
                    <a:pt x="1799" y="3977"/>
                    <a:pt x="1" y="7620"/>
                    <a:pt x="4728" y="12478"/>
                  </a:cubicBezTo>
                  <a:lnTo>
                    <a:pt x="5680" y="12478"/>
                  </a:ln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1" name="Google Shape;4041;p33"/>
            <p:cNvSpPr/>
            <p:nvPr/>
          </p:nvSpPr>
          <p:spPr>
            <a:xfrm>
              <a:off x="6406500" y="2423950"/>
              <a:ext cx="191125" cy="181575"/>
            </a:xfrm>
            <a:custGeom>
              <a:avLst/>
              <a:gdLst/>
              <a:ahLst/>
              <a:cxnLst/>
              <a:rect l="l" t="t" r="r" b="b"/>
              <a:pathLst>
                <a:path w="7645" h="7263" extrusionOk="0">
                  <a:moveTo>
                    <a:pt x="4322" y="7263"/>
                  </a:moveTo>
                  <a:lnTo>
                    <a:pt x="4870" y="7263"/>
                  </a:lnTo>
                  <a:cubicBezTo>
                    <a:pt x="7644" y="4429"/>
                    <a:pt x="6585" y="2310"/>
                    <a:pt x="5287" y="1810"/>
                  </a:cubicBezTo>
                  <a:cubicBezTo>
                    <a:pt x="5108" y="667"/>
                    <a:pt x="4572" y="0"/>
                    <a:pt x="3810" y="0"/>
                  </a:cubicBezTo>
                  <a:cubicBezTo>
                    <a:pt x="3060" y="0"/>
                    <a:pt x="2513" y="667"/>
                    <a:pt x="2334" y="1810"/>
                  </a:cubicBezTo>
                  <a:cubicBezTo>
                    <a:pt x="1048" y="2310"/>
                    <a:pt x="0" y="4429"/>
                    <a:pt x="2751" y="7263"/>
                  </a:cubicBezTo>
                  <a:lnTo>
                    <a:pt x="3310" y="7263"/>
                  </a:lnTo>
                  <a:close/>
                </a:path>
              </a:pathLst>
            </a:custGeom>
            <a:solidFill>
              <a:srgbClr val="FFC9C8"/>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2" name="Google Shape;4042;p33"/>
            <p:cNvSpPr/>
            <p:nvPr/>
          </p:nvSpPr>
          <p:spPr>
            <a:xfrm>
              <a:off x="6141575" y="2476325"/>
              <a:ext cx="320600" cy="311675"/>
            </a:xfrm>
            <a:custGeom>
              <a:avLst/>
              <a:gdLst/>
              <a:ahLst/>
              <a:cxnLst/>
              <a:rect l="l" t="t" r="r" b="b"/>
              <a:pathLst>
                <a:path w="12824" h="12467" extrusionOk="0">
                  <a:moveTo>
                    <a:pt x="12526" y="6918"/>
                  </a:moveTo>
                  <a:lnTo>
                    <a:pt x="12824" y="6013"/>
                  </a:lnTo>
                  <a:cubicBezTo>
                    <a:pt x="9681" y="1"/>
                    <a:pt x="5644" y="596"/>
                    <a:pt x="4156" y="2441"/>
                  </a:cubicBezTo>
                  <a:cubicBezTo>
                    <a:pt x="2203" y="2132"/>
                    <a:pt x="810" y="2644"/>
                    <a:pt x="406" y="3882"/>
                  </a:cubicBezTo>
                  <a:cubicBezTo>
                    <a:pt x="1" y="5132"/>
                    <a:pt x="822" y="6359"/>
                    <a:pt x="2596" y="7263"/>
                  </a:cubicBezTo>
                  <a:cubicBezTo>
                    <a:pt x="2715" y="9633"/>
                    <a:pt x="5632" y="12466"/>
                    <a:pt x="11705" y="9466"/>
                  </a:cubicBezTo>
                  <a:lnTo>
                    <a:pt x="12002" y="8561"/>
                  </a:ln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3" name="Google Shape;4043;p33"/>
            <p:cNvSpPr/>
            <p:nvPr/>
          </p:nvSpPr>
          <p:spPr>
            <a:xfrm>
              <a:off x="6245475" y="2549550"/>
              <a:ext cx="186950" cy="181600"/>
            </a:xfrm>
            <a:custGeom>
              <a:avLst/>
              <a:gdLst/>
              <a:ahLst/>
              <a:cxnLst/>
              <a:rect l="l" t="t" r="r" b="b"/>
              <a:pathLst>
                <a:path w="7478" h="7264" extrusionOk="0">
                  <a:moveTo>
                    <a:pt x="7299" y="4025"/>
                  </a:moveTo>
                  <a:lnTo>
                    <a:pt x="7477" y="3501"/>
                  </a:lnTo>
                  <a:cubicBezTo>
                    <a:pt x="5644" y="1"/>
                    <a:pt x="3286" y="346"/>
                    <a:pt x="2429" y="1417"/>
                  </a:cubicBezTo>
                  <a:cubicBezTo>
                    <a:pt x="1286" y="1239"/>
                    <a:pt x="476" y="1536"/>
                    <a:pt x="238" y="2263"/>
                  </a:cubicBezTo>
                  <a:cubicBezTo>
                    <a:pt x="0" y="2989"/>
                    <a:pt x="476" y="3715"/>
                    <a:pt x="1500" y="4227"/>
                  </a:cubicBezTo>
                  <a:cubicBezTo>
                    <a:pt x="1584" y="5620"/>
                    <a:pt x="3274" y="7263"/>
                    <a:pt x="6799" y="5513"/>
                  </a:cubicBezTo>
                  <a:lnTo>
                    <a:pt x="6965" y="4989"/>
                  </a:lnTo>
                  <a:close/>
                </a:path>
              </a:pathLst>
            </a:custGeom>
            <a:solidFill>
              <a:srgbClr val="FFC9C8"/>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4" name="Google Shape;4044;p33"/>
            <p:cNvSpPr/>
            <p:nvPr/>
          </p:nvSpPr>
          <p:spPr>
            <a:xfrm>
              <a:off x="6247250" y="2707000"/>
              <a:ext cx="282800" cy="298575"/>
            </a:xfrm>
            <a:custGeom>
              <a:avLst/>
              <a:gdLst/>
              <a:ahLst/>
              <a:cxnLst/>
              <a:rect l="l" t="t" r="r" b="b"/>
              <a:pathLst>
                <a:path w="11312" h="11943" extrusionOk="0">
                  <a:moveTo>
                    <a:pt x="8156" y="549"/>
                  </a:moveTo>
                  <a:lnTo>
                    <a:pt x="7382" y="1"/>
                  </a:lnTo>
                  <a:cubicBezTo>
                    <a:pt x="703" y="1132"/>
                    <a:pt x="1" y="5156"/>
                    <a:pt x="1310" y="7145"/>
                  </a:cubicBezTo>
                  <a:cubicBezTo>
                    <a:pt x="417" y="8895"/>
                    <a:pt x="477" y="10383"/>
                    <a:pt x="1536" y="11169"/>
                  </a:cubicBezTo>
                  <a:cubicBezTo>
                    <a:pt x="2596" y="11943"/>
                    <a:pt x="4025" y="11538"/>
                    <a:pt x="5418" y="10133"/>
                  </a:cubicBezTo>
                  <a:cubicBezTo>
                    <a:pt x="7716" y="10764"/>
                    <a:pt x="11311" y="8859"/>
                    <a:pt x="10335" y="2156"/>
                  </a:cubicBezTo>
                  <a:lnTo>
                    <a:pt x="9561" y="1596"/>
                  </a:ln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5" name="Google Shape;4045;p33"/>
            <p:cNvSpPr/>
            <p:nvPr/>
          </p:nvSpPr>
          <p:spPr>
            <a:xfrm>
              <a:off x="6324650" y="2738550"/>
              <a:ext cx="164925" cy="173575"/>
            </a:xfrm>
            <a:custGeom>
              <a:avLst/>
              <a:gdLst/>
              <a:ahLst/>
              <a:cxnLst/>
              <a:rect l="l" t="t" r="r" b="b"/>
              <a:pathLst>
                <a:path w="6597" h="6943" extrusionOk="0">
                  <a:moveTo>
                    <a:pt x="4751" y="334"/>
                  </a:moveTo>
                  <a:lnTo>
                    <a:pt x="4310" y="1"/>
                  </a:lnTo>
                  <a:cubicBezTo>
                    <a:pt x="405" y="656"/>
                    <a:pt x="0" y="3001"/>
                    <a:pt x="762" y="4156"/>
                  </a:cubicBezTo>
                  <a:cubicBezTo>
                    <a:pt x="238" y="5180"/>
                    <a:pt x="274" y="6049"/>
                    <a:pt x="893" y="6490"/>
                  </a:cubicBezTo>
                  <a:cubicBezTo>
                    <a:pt x="1512" y="6942"/>
                    <a:pt x="2346" y="6704"/>
                    <a:pt x="3155" y="5895"/>
                  </a:cubicBezTo>
                  <a:cubicBezTo>
                    <a:pt x="4501" y="6252"/>
                    <a:pt x="6596" y="5156"/>
                    <a:pt x="6013" y="1251"/>
                  </a:cubicBezTo>
                  <a:lnTo>
                    <a:pt x="5572" y="930"/>
                  </a:lnTo>
                  <a:close/>
                </a:path>
              </a:pathLst>
            </a:custGeom>
            <a:solidFill>
              <a:srgbClr val="FFC9C8"/>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6" name="Google Shape;4046;p33"/>
            <p:cNvSpPr/>
            <p:nvPr/>
          </p:nvSpPr>
          <p:spPr>
            <a:xfrm>
              <a:off x="6474075" y="2706425"/>
              <a:ext cx="282200" cy="297975"/>
            </a:xfrm>
            <a:custGeom>
              <a:avLst/>
              <a:gdLst/>
              <a:ahLst/>
              <a:cxnLst/>
              <a:rect l="l" t="t" r="r" b="b"/>
              <a:pathLst>
                <a:path w="11288" h="11919" extrusionOk="0">
                  <a:moveTo>
                    <a:pt x="1750" y="1584"/>
                  </a:moveTo>
                  <a:lnTo>
                    <a:pt x="976" y="2143"/>
                  </a:lnTo>
                  <a:cubicBezTo>
                    <a:pt x="0" y="8846"/>
                    <a:pt x="3596" y="10740"/>
                    <a:pt x="5894" y="10120"/>
                  </a:cubicBezTo>
                  <a:cubicBezTo>
                    <a:pt x="7287" y="11513"/>
                    <a:pt x="8715" y="11918"/>
                    <a:pt x="9775" y="11144"/>
                  </a:cubicBezTo>
                  <a:cubicBezTo>
                    <a:pt x="10823" y="10370"/>
                    <a:pt x="10894" y="8894"/>
                    <a:pt x="10001" y="7120"/>
                  </a:cubicBezTo>
                  <a:cubicBezTo>
                    <a:pt x="11287" y="5144"/>
                    <a:pt x="10609" y="1131"/>
                    <a:pt x="3929" y="0"/>
                  </a:cubicBezTo>
                  <a:lnTo>
                    <a:pt x="3155" y="548"/>
                  </a:ln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7" name="Google Shape;4047;p33"/>
            <p:cNvSpPr/>
            <p:nvPr/>
          </p:nvSpPr>
          <p:spPr>
            <a:xfrm>
              <a:off x="6514550" y="2738550"/>
              <a:ext cx="164925" cy="173575"/>
            </a:xfrm>
            <a:custGeom>
              <a:avLst/>
              <a:gdLst/>
              <a:ahLst/>
              <a:cxnLst/>
              <a:rect l="l" t="t" r="r" b="b"/>
              <a:pathLst>
                <a:path w="6597" h="6943" extrusionOk="0">
                  <a:moveTo>
                    <a:pt x="1024" y="930"/>
                  </a:moveTo>
                  <a:lnTo>
                    <a:pt x="584" y="1251"/>
                  </a:lnTo>
                  <a:cubicBezTo>
                    <a:pt x="0" y="5168"/>
                    <a:pt x="2096" y="6276"/>
                    <a:pt x="3441" y="5895"/>
                  </a:cubicBezTo>
                  <a:cubicBezTo>
                    <a:pt x="4251" y="6716"/>
                    <a:pt x="5084" y="6942"/>
                    <a:pt x="5703" y="6490"/>
                  </a:cubicBezTo>
                  <a:cubicBezTo>
                    <a:pt x="6311" y="6049"/>
                    <a:pt x="6358" y="5180"/>
                    <a:pt x="5834" y="4156"/>
                  </a:cubicBezTo>
                  <a:cubicBezTo>
                    <a:pt x="6596" y="3001"/>
                    <a:pt x="6192" y="656"/>
                    <a:pt x="2286" y="1"/>
                  </a:cubicBezTo>
                  <a:lnTo>
                    <a:pt x="1846" y="334"/>
                  </a:lnTo>
                  <a:close/>
                </a:path>
              </a:pathLst>
            </a:custGeom>
            <a:solidFill>
              <a:srgbClr val="FFC9C8"/>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8" name="Google Shape;4048;p33"/>
            <p:cNvSpPr/>
            <p:nvPr/>
          </p:nvSpPr>
          <p:spPr>
            <a:xfrm>
              <a:off x="6541925" y="2476625"/>
              <a:ext cx="320600" cy="311975"/>
            </a:xfrm>
            <a:custGeom>
              <a:avLst/>
              <a:gdLst/>
              <a:ahLst/>
              <a:cxnLst/>
              <a:rect l="l" t="t" r="r" b="b"/>
              <a:pathLst>
                <a:path w="12824" h="12479" extrusionOk="0">
                  <a:moveTo>
                    <a:pt x="822" y="8561"/>
                  </a:moveTo>
                  <a:lnTo>
                    <a:pt x="1120" y="9466"/>
                  </a:lnTo>
                  <a:cubicBezTo>
                    <a:pt x="7192" y="12478"/>
                    <a:pt x="10109" y="9633"/>
                    <a:pt x="10228" y="7263"/>
                  </a:cubicBezTo>
                  <a:cubicBezTo>
                    <a:pt x="12002" y="6370"/>
                    <a:pt x="12824" y="5144"/>
                    <a:pt x="12419" y="3894"/>
                  </a:cubicBezTo>
                  <a:cubicBezTo>
                    <a:pt x="12014" y="2644"/>
                    <a:pt x="10621" y="2132"/>
                    <a:pt x="8668" y="2441"/>
                  </a:cubicBezTo>
                  <a:cubicBezTo>
                    <a:pt x="7180" y="596"/>
                    <a:pt x="3144" y="0"/>
                    <a:pt x="1" y="6013"/>
                  </a:cubicBezTo>
                  <a:lnTo>
                    <a:pt x="298" y="6930"/>
                  </a:ln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9" name="Google Shape;4049;p33"/>
            <p:cNvSpPr/>
            <p:nvPr/>
          </p:nvSpPr>
          <p:spPr>
            <a:xfrm>
              <a:off x="6571400" y="2549550"/>
              <a:ext cx="186650" cy="181600"/>
            </a:xfrm>
            <a:custGeom>
              <a:avLst/>
              <a:gdLst/>
              <a:ahLst/>
              <a:cxnLst/>
              <a:rect l="l" t="t" r="r" b="b"/>
              <a:pathLst>
                <a:path w="7466" h="7264" extrusionOk="0">
                  <a:moveTo>
                    <a:pt x="512" y="4989"/>
                  </a:moveTo>
                  <a:lnTo>
                    <a:pt x="667" y="5513"/>
                  </a:lnTo>
                  <a:cubicBezTo>
                    <a:pt x="4215" y="7263"/>
                    <a:pt x="5906" y="5620"/>
                    <a:pt x="5965" y="4227"/>
                  </a:cubicBezTo>
                  <a:cubicBezTo>
                    <a:pt x="7001" y="3715"/>
                    <a:pt x="7466" y="2989"/>
                    <a:pt x="7228" y="2263"/>
                  </a:cubicBezTo>
                  <a:cubicBezTo>
                    <a:pt x="7001" y="1536"/>
                    <a:pt x="6192" y="1239"/>
                    <a:pt x="5049" y="1417"/>
                  </a:cubicBezTo>
                  <a:cubicBezTo>
                    <a:pt x="4180" y="346"/>
                    <a:pt x="1834" y="1"/>
                    <a:pt x="0" y="3501"/>
                  </a:cubicBezTo>
                  <a:lnTo>
                    <a:pt x="167" y="4025"/>
                  </a:lnTo>
                  <a:close/>
                </a:path>
              </a:pathLst>
            </a:custGeom>
            <a:solidFill>
              <a:srgbClr val="FFC9C8"/>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0" name="Google Shape;4050;p33"/>
            <p:cNvSpPr/>
            <p:nvPr/>
          </p:nvSpPr>
          <p:spPr>
            <a:xfrm>
              <a:off x="6400550" y="2585875"/>
              <a:ext cx="203325" cy="203900"/>
            </a:xfrm>
            <a:custGeom>
              <a:avLst/>
              <a:gdLst/>
              <a:ahLst/>
              <a:cxnLst/>
              <a:rect l="l" t="t" r="r" b="b"/>
              <a:pathLst>
                <a:path w="8133" h="8156" extrusionOk="0">
                  <a:moveTo>
                    <a:pt x="8132" y="4072"/>
                  </a:moveTo>
                  <a:cubicBezTo>
                    <a:pt x="8132" y="6322"/>
                    <a:pt x="6311" y="8156"/>
                    <a:pt x="4072" y="8156"/>
                  </a:cubicBezTo>
                  <a:cubicBezTo>
                    <a:pt x="1822" y="8156"/>
                    <a:pt x="0" y="6334"/>
                    <a:pt x="0" y="4072"/>
                  </a:cubicBezTo>
                  <a:cubicBezTo>
                    <a:pt x="0" y="1822"/>
                    <a:pt x="1822" y="0"/>
                    <a:pt x="4072" y="0"/>
                  </a:cubicBezTo>
                  <a:cubicBezTo>
                    <a:pt x="6311" y="0"/>
                    <a:pt x="8132" y="1822"/>
                    <a:pt x="8132" y="4072"/>
                  </a:cubicBezTo>
                  <a:close/>
                </a:path>
              </a:pathLst>
            </a:custGeom>
            <a:solidFill>
              <a:schemeClr val="accent3"/>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51" name="Google Shape;4051;p33"/>
            <p:cNvGrpSpPr/>
            <p:nvPr/>
          </p:nvGrpSpPr>
          <p:grpSpPr>
            <a:xfrm>
              <a:off x="6385650" y="2571275"/>
              <a:ext cx="232800" cy="232800"/>
              <a:chOff x="6385650" y="2571275"/>
              <a:chExt cx="232800" cy="232800"/>
            </a:xfrm>
          </p:grpSpPr>
          <p:sp>
            <p:nvSpPr>
              <p:cNvPr id="4052" name="Google Shape;4052;p33"/>
              <p:cNvSpPr/>
              <p:nvPr/>
            </p:nvSpPr>
            <p:spPr>
              <a:xfrm>
                <a:off x="6493425" y="2571275"/>
                <a:ext cx="16975" cy="94975"/>
              </a:xfrm>
              <a:custGeom>
                <a:avLst/>
                <a:gdLst/>
                <a:ahLst/>
                <a:cxnLst/>
                <a:rect l="l" t="t" r="r" b="b"/>
                <a:pathLst>
                  <a:path w="679" h="3799" extrusionOk="0">
                    <a:moveTo>
                      <a:pt x="83" y="3453"/>
                    </a:moveTo>
                    <a:cubicBezTo>
                      <a:pt x="83" y="3453"/>
                      <a:pt x="119" y="3275"/>
                      <a:pt x="143" y="3001"/>
                    </a:cubicBezTo>
                    <a:cubicBezTo>
                      <a:pt x="179" y="2739"/>
                      <a:pt x="202" y="2370"/>
                      <a:pt x="238" y="2013"/>
                    </a:cubicBezTo>
                    <a:cubicBezTo>
                      <a:pt x="250" y="1656"/>
                      <a:pt x="262" y="1275"/>
                      <a:pt x="262" y="1013"/>
                    </a:cubicBezTo>
                    <a:cubicBezTo>
                      <a:pt x="262" y="882"/>
                      <a:pt x="238" y="763"/>
                      <a:pt x="191" y="679"/>
                    </a:cubicBezTo>
                    <a:cubicBezTo>
                      <a:pt x="143" y="608"/>
                      <a:pt x="119" y="560"/>
                      <a:pt x="119" y="560"/>
                    </a:cubicBezTo>
                    <a:cubicBezTo>
                      <a:pt x="0" y="441"/>
                      <a:pt x="0" y="239"/>
                      <a:pt x="119" y="120"/>
                    </a:cubicBezTo>
                    <a:cubicBezTo>
                      <a:pt x="238" y="1"/>
                      <a:pt x="441" y="1"/>
                      <a:pt x="560" y="120"/>
                    </a:cubicBezTo>
                    <a:cubicBezTo>
                      <a:pt x="679" y="239"/>
                      <a:pt x="679" y="441"/>
                      <a:pt x="560" y="560"/>
                    </a:cubicBezTo>
                    <a:cubicBezTo>
                      <a:pt x="560" y="560"/>
                      <a:pt x="512" y="608"/>
                      <a:pt x="476" y="679"/>
                    </a:cubicBezTo>
                    <a:cubicBezTo>
                      <a:pt x="429" y="763"/>
                      <a:pt x="393" y="882"/>
                      <a:pt x="393" y="1013"/>
                    </a:cubicBezTo>
                    <a:cubicBezTo>
                      <a:pt x="393" y="1275"/>
                      <a:pt x="417" y="1632"/>
                      <a:pt x="429" y="2013"/>
                    </a:cubicBezTo>
                    <a:cubicBezTo>
                      <a:pt x="452" y="2370"/>
                      <a:pt x="488" y="2739"/>
                      <a:pt x="512" y="3001"/>
                    </a:cubicBezTo>
                    <a:cubicBezTo>
                      <a:pt x="548" y="3275"/>
                      <a:pt x="572" y="3453"/>
                      <a:pt x="572" y="3453"/>
                    </a:cubicBezTo>
                    <a:cubicBezTo>
                      <a:pt x="607" y="3596"/>
                      <a:pt x="500" y="3739"/>
                      <a:pt x="357" y="3763"/>
                    </a:cubicBezTo>
                    <a:cubicBezTo>
                      <a:pt x="202" y="3799"/>
                      <a:pt x="71" y="3692"/>
                      <a:pt x="36" y="3537"/>
                    </a:cubicBezTo>
                    <a:cubicBezTo>
                      <a:pt x="71" y="3513"/>
                      <a:pt x="71" y="3477"/>
                      <a:pt x="83" y="3453"/>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3" name="Google Shape;4053;p33"/>
              <p:cNvSpPr/>
              <p:nvPr/>
            </p:nvSpPr>
            <p:spPr>
              <a:xfrm>
                <a:off x="6459475" y="2576050"/>
                <a:ext cx="41400" cy="93175"/>
              </a:xfrm>
              <a:custGeom>
                <a:avLst/>
                <a:gdLst/>
                <a:ahLst/>
                <a:cxnLst/>
                <a:rect l="l" t="t" r="r" b="b"/>
                <a:pathLst>
                  <a:path w="1656" h="3727" extrusionOk="0">
                    <a:moveTo>
                      <a:pt x="1072" y="3393"/>
                    </a:moveTo>
                    <a:lnTo>
                      <a:pt x="1001" y="2953"/>
                    </a:lnTo>
                    <a:cubicBezTo>
                      <a:pt x="953" y="2679"/>
                      <a:pt x="858" y="2322"/>
                      <a:pt x="775" y="1977"/>
                    </a:cubicBezTo>
                    <a:cubicBezTo>
                      <a:pt x="679" y="1619"/>
                      <a:pt x="584" y="1286"/>
                      <a:pt x="501" y="1024"/>
                    </a:cubicBezTo>
                    <a:cubicBezTo>
                      <a:pt x="465" y="893"/>
                      <a:pt x="406" y="810"/>
                      <a:pt x="346" y="750"/>
                    </a:cubicBezTo>
                    <a:cubicBezTo>
                      <a:pt x="286" y="691"/>
                      <a:pt x="227" y="655"/>
                      <a:pt x="227" y="655"/>
                    </a:cubicBezTo>
                    <a:cubicBezTo>
                      <a:pt x="72" y="584"/>
                      <a:pt x="1" y="393"/>
                      <a:pt x="84" y="226"/>
                    </a:cubicBezTo>
                    <a:cubicBezTo>
                      <a:pt x="167" y="72"/>
                      <a:pt x="358" y="0"/>
                      <a:pt x="525" y="95"/>
                    </a:cubicBezTo>
                    <a:cubicBezTo>
                      <a:pt x="667" y="167"/>
                      <a:pt x="727" y="357"/>
                      <a:pt x="656" y="524"/>
                    </a:cubicBezTo>
                    <a:cubicBezTo>
                      <a:pt x="656" y="524"/>
                      <a:pt x="620" y="584"/>
                      <a:pt x="608" y="667"/>
                    </a:cubicBezTo>
                    <a:cubicBezTo>
                      <a:pt x="596" y="762"/>
                      <a:pt x="596" y="881"/>
                      <a:pt x="644" y="1000"/>
                    </a:cubicBezTo>
                    <a:cubicBezTo>
                      <a:pt x="727" y="1250"/>
                      <a:pt x="846" y="1596"/>
                      <a:pt x="977" y="1941"/>
                    </a:cubicBezTo>
                    <a:cubicBezTo>
                      <a:pt x="1120" y="2274"/>
                      <a:pt x="1251" y="2608"/>
                      <a:pt x="1370" y="2858"/>
                    </a:cubicBezTo>
                    <a:cubicBezTo>
                      <a:pt x="1489" y="3108"/>
                      <a:pt x="1572" y="3274"/>
                      <a:pt x="1572" y="3274"/>
                    </a:cubicBezTo>
                    <a:cubicBezTo>
                      <a:pt x="1656" y="3405"/>
                      <a:pt x="1608" y="3572"/>
                      <a:pt x="1477" y="3643"/>
                    </a:cubicBezTo>
                    <a:cubicBezTo>
                      <a:pt x="1334" y="3727"/>
                      <a:pt x="1179" y="3679"/>
                      <a:pt x="1096" y="3548"/>
                    </a:cubicBezTo>
                    <a:cubicBezTo>
                      <a:pt x="1084" y="3465"/>
                      <a:pt x="1084" y="3441"/>
                      <a:pt x="1072" y="3393"/>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4" name="Google Shape;4054;p33"/>
              <p:cNvSpPr/>
              <p:nvPr/>
            </p:nvSpPr>
            <p:spPr>
              <a:xfrm>
                <a:off x="6429725" y="2591225"/>
                <a:ext cx="62525" cy="80975"/>
              </a:xfrm>
              <a:custGeom>
                <a:avLst/>
                <a:gdLst/>
                <a:ahLst/>
                <a:cxnLst/>
                <a:rect l="l" t="t" r="r" b="b"/>
                <a:pathLst>
                  <a:path w="2501" h="3239" extrusionOk="0">
                    <a:moveTo>
                      <a:pt x="1965" y="3036"/>
                    </a:moveTo>
                    <a:cubicBezTo>
                      <a:pt x="1965" y="3036"/>
                      <a:pt x="1893" y="2882"/>
                      <a:pt x="1750" y="2644"/>
                    </a:cubicBezTo>
                    <a:cubicBezTo>
                      <a:pt x="1619" y="2405"/>
                      <a:pt x="1441" y="2084"/>
                      <a:pt x="1238" y="1774"/>
                    </a:cubicBezTo>
                    <a:cubicBezTo>
                      <a:pt x="1036" y="1465"/>
                      <a:pt x="834" y="1179"/>
                      <a:pt x="679" y="953"/>
                    </a:cubicBezTo>
                    <a:cubicBezTo>
                      <a:pt x="607" y="834"/>
                      <a:pt x="524" y="774"/>
                      <a:pt x="429" y="739"/>
                    </a:cubicBezTo>
                    <a:cubicBezTo>
                      <a:pt x="357" y="691"/>
                      <a:pt x="298" y="679"/>
                      <a:pt x="298" y="679"/>
                    </a:cubicBezTo>
                    <a:cubicBezTo>
                      <a:pt x="119" y="643"/>
                      <a:pt x="0" y="477"/>
                      <a:pt x="24" y="298"/>
                    </a:cubicBezTo>
                    <a:cubicBezTo>
                      <a:pt x="60" y="119"/>
                      <a:pt x="214" y="0"/>
                      <a:pt x="393" y="36"/>
                    </a:cubicBezTo>
                    <a:cubicBezTo>
                      <a:pt x="572" y="60"/>
                      <a:pt x="679" y="227"/>
                      <a:pt x="667" y="393"/>
                    </a:cubicBezTo>
                    <a:cubicBezTo>
                      <a:pt x="667" y="393"/>
                      <a:pt x="655" y="453"/>
                      <a:pt x="667" y="536"/>
                    </a:cubicBezTo>
                    <a:cubicBezTo>
                      <a:pt x="679" y="631"/>
                      <a:pt x="726" y="739"/>
                      <a:pt x="798" y="858"/>
                    </a:cubicBezTo>
                    <a:cubicBezTo>
                      <a:pt x="964" y="1060"/>
                      <a:pt x="1191" y="1358"/>
                      <a:pt x="1405" y="1643"/>
                    </a:cubicBezTo>
                    <a:cubicBezTo>
                      <a:pt x="1643" y="1929"/>
                      <a:pt x="1869" y="2191"/>
                      <a:pt x="2060" y="2405"/>
                    </a:cubicBezTo>
                    <a:cubicBezTo>
                      <a:pt x="2250" y="2596"/>
                      <a:pt x="2381" y="2727"/>
                      <a:pt x="2381" y="2727"/>
                    </a:cubicBezTo>
                    <a:cubicBezTo>
                      <a:pt x="2477" y="2834"/>
                      <a:pt x="2500" y="3001"/>
                      <a:pt x="2393" y="3120"/>
                    </a:cubicBezTo>
                    <a:cubicBezTo>
                      <a:pt x="2286" y="3215"/>
                      <a:pt x="2119" y="3239"/>
                      <a:pt x="2000" y="3132"/>
                    </a:cubicBezTo>
                    <a:cubicBezTo>
                      <a:pt x="2012" y="3096"/>
                      <a:pt x="1977" y="3072"/>
                      <a:pt x="1965" y="3036"/>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5" name="Google Shape;4055;p33"/>
              <p:cNvSpPr/>
              <p:nvPr/>
            </p:nvSpPr>
            <p:spPr>
              <a:xfrm>
                <a:off x="6405900" y="2616225"/>
                <a:ext cx="80400" cy="62525"/>
              </a:xfrm>
              <a:custGeom>
                <a:avLst/>
                <a:gdLst/>
                <a:ahLst/>
                <a:cxnLst/>
                <a:rect l="l" t="t" r="r" b="b"/>
                <a:pathLst>
                  <a:path w="3216" h="2501" extrusionOk="0">
                    <a:moveTo>
                      <a:pt x="2727" y="2370"/>
                    </a:moveTo>
                    <a:cubicBezTo>
                      <a:pt x="2727" y="2370"/>
                      <a:pt x="2608" y="2239"/>
                      <a:pt x="2394" y="2060"/>
                    </a:cubicBezTo>
                    <a:cubicBezTo>
                      <a:pt x="2203" y="1858"/>
                      <a:pt x="1917" y="1620"/>
                      <a:pt x="1632" y="1405"/>
                    </a:cubicBezTo>
                    <a:cubicBezTo>
                      <a:pt x="1358" y="1179"/>
                      <a:pt x="1072" y="953"/>
                      <a:pt x="846" y="786"/>
                    </a:cubicBezTo>
                    <a:cubicBezTo>
                      <a:pt x="739" y="703"/>
                      <a:pt x="620" y="667"/>
                      <a:pt x="536" y="655"/>
                    </a:cubicBezTo>
                    <a:cubicBezTo>
                      <a:pt x="441" y="643"/>
                      <a:pt x="382" y="655"/>
                      <a:pt x="382" y="655"/>
                    </a:cubicBezTo>
                    <a:cubicBezTo>
                      <a:pt x="203" y="691"/>
                      <a:pt x="48" y="572"/>
                      <a:pt x="24" y="393"/>
                    </a:cubicBezTo>
                    <a:cubicBezTo>
                      <a:pt x="1" y="215"/>
                      <a:pt x="120" y="48"/>
                      <a:pt x="298" y="36"/>
                    </a:cubicBezTo>
                    <a:cubicBezTo>
                      <a:pt x="477" y="1"/>
                      <a:pt x="620" y="120"/>
                      <a:pt x="655" y="298"/>
                    </a:cubicBezTo>
                    <a:cubicBezTo>
                      <a:pt x="655" y="298"/>
                      <a:pt x="667" y="358"/>
                      <a:pt x="715" y="429"/>
                    </a:cubicBezTo>
                    <a:cubicBezTo>
                      <a:pt x="763" y="512"/>
                      <a:pt x="834" y="596"/>
                      <a:pt x="941" y="691"/>
                    </a:cubicBezTo>
                    <a:cubicBezTo>
                      <a:pt x="1155" y="834"/>
                      <a:pt x="1453" y="1048"/>
                      <a:pt x="1751" y="1239"/>
                    </a:cubicBezTo>
                    <a:cubicBezTo>
                      <a:pt x="2072" y="1429"/>
                      <a:pt x="2370" y="1620"/>
                      <a:pt x="2620" y="1739"/>
                    </a:cubicBezTo>
                    <a:cubicBezTo>
                      <a:pt x="2858" y="1870"/>
                      <a:pt x="3025" y="1953"/>
                      <a:pt x="3025" y="1953"/>
                    </a:cubicBezTo>
                    <a:cubicBezTo>
                      <a:pt x="3156" y="2013"/>
                      <a:pt x="3215" y="2167"/>
                      <a:pt x="3156" y="2310"/>
                    </a:cubicBezTo>
                    <a:cubicBezTo>
                      <a:pt x="3096" y="2441"/>
                      <a:pt x="2930" y="2501"/>
                      <a:pt x="2799" y="2441"/>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6" name="Google Shape;4056;p33"/>
              <p:cNvSpPr/>
              <p:nvPr/>
            </p:nvSpPr>
            <p:spPr>
              <a:xfrm>
                <a:off x="6390125" y="2645400"/>
                <a:ext cx="91400" cy="40200"/>
              </a:xfrm>
              <a:custGeom>
                <a:avLst/>
                <a:gdLst/>
                <a:ahLst/>
                <a:cxnLst/>
                <a:rect l="l" t="t" r="r" b="b"/>
                <a:pathLst>
                  <a:path w="3656" h="1608" extrusionOk="0">
                    <a:moveTo>
                      <a:pt x="3251" y="1572"/>
                    </a:moveTo>
                    <a:cubicBezTo>
                      <a:pt x="3251" y="1572"/>
                      <a:pt x="3084" y="1489"/>
                      <a:pt x="2846" y="1370"/>
                    </a:cubicBezTo>
                    <a:cubicBezTo>
                      <a:pt x="2596" y="1250"/>
                      <a:pt x="2263" y="1108"/>
                      <a:pt x="1929" y="977"/>
                    </a:cubicBezTo>
                    <a:cubicBezTo>
                      <a:pt x="1584" y="846"/>
                      <a:pt x="1239" y="727"/>
                      <a:pt x="989" y="631"/>
                    </a:cubicBezTo>
                    <a:cubicBezTo>
                      <a:pt x="858" y="596"/>
                      <a:pt x="751" y="596"/>
                      <a:pt x="655" y="608"/>
                    </a:cubicBezTo>
                    <a:cubicBezTo>
                      <a:pt x="572" y="619"/>
                      <a:pt x="513" y="655"/>
                      <a:pt x="513" y="655"/>
                    </a:cubicBezTo>
                    <a:cubicBezTo>
                      <a:pt x="346" y="727"/>
                      <a:pt x="167" y="667"/>
                      <a:pt x="72" y="500"/>
                    </a:cubicBezTo>
                    <a:cubicBezTo>
                      <a:pt x="1" y="334"/>
                      <a:pt x="60" y="155"/>
                      <a:pt x="227" y="72"/>
                    </a:cubicBezTo>
                    <a:cubicBezTo>
                      <a:pt x="370" y="0"/>
                      <a:pt x="572" y="60"/>
                      <a:pt x="655" y="203"/>
                    </a:cubicBezTo>
                    <a:cubicBezTo>
                      <a:pt x="655" y="203"/>
                      <a:pt x="691" y="262"/>
                      <a:pt x="751" y="322"/>
                    </a:cubicBezTo>
                    <a:cubicBezTo>
                      <a:pt x="810" y="381"/>
                      <a:pt x="905" y="453"/>
                      <a:pt x="1036" y="488"/>
                    </a:cubicBezTo>
                    <a:cubicBezTo>
                      <a:pt x="1286" y="560"/>
                      <a:pt x="1644" y="667"/>
                      <a:pt x="1989" y="750"/>
                    </a:cubicBezTo>
                    <a:cubicBezTo>
                      <a:pt x="2346" y="846"/>
                      <a:pt x="2679" y="929"/>
                      <a:pt x="2953" y="977"/>
                    </a:cubicBezTo>
                    <a:cubicBezTo>
                      <a:pt x="3215" y="1036"/>
                      <a:pt x="3394" y="1048"/>
                      <a:pt x="3394" y="1048"/>
                    </a:cubicBezTo>
                    <a:cubicBezTo>
                      <a:pt x="3549" y="1072"/>
                      <a:pt x="3656" y="1203"/>
                      <a:pt x="3632" y="1346"/>
                    </a:cubicBezTo>
                    <a:cubicBezTo>
                      <a:pt x="3620" y="1501"/>
                      <a:pt x="3489" y="1608"/>
                      <a:pt x="3334" y="1584"/>
                    </a:cubicBezTo>
                    <a:cubicBezTo>
                      <a:pt x="3310" y="1608"/>
                      <a:pt x="3275" y="1584"/>
                      <a:pt x="3251" y="1572"/>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7" name="Google Shape;4057;p33"/>
              <p:cNvSpPr/>
              <p:nvPr/>
            </p:nvSpPr>
            <p:spPr>
              <a:xfrm>
                <a:off x="6385650" y="2679625"/>
                <a:ext cx="95000" cy="17000"/>
              </a:xfrm>
              <a:custGeom>
                <a:avLst/>
                <a:gdLst/>
                <a:ahLst/>
                <a:cxnLst/>
                <a:rect l="l" t="t" r="r" b="b"/>
                <a:pathLst>
                  <a:path w="3800" h="680" extrusionOk="0">
                    <a:moveTo>
                      <a:pt x="3454" y="596"/>
                    </a:moveTo>
                    <a:cubicBezTo>
                      <a:pt x="3454" y="596"/>
                      <a:pt x="3275" y="560"/>
                      <a:pt x="3013" y="536"/>
                    </a:cubicBezTo>
                    <a:cubicBezTo>
                      <a:pt x="2739" y="501"/>
                      <a:pt x="2370" y="477"/>
                      <a:pt x="2013" y="441"/>
                    </a:cubicBezTo>
                    <a:cubicBezTo>
                      <a:pt x="1656" y="429"/>
                      <a:pt x="1287" y="417"/>
                      <a:pt x="1013" y="417"/>
                    </a:cubicBezTo>
                    <a:cubicBezTo>
                      <a:pt x="882" y="417"/>
                      <a:pt x="763" y="441"/>
                      <a:pt x="692" y="489"/>
                    </a:cubicBezTo>
                    <a:cubicBezTo>
                      <a:pt x="620" y="513"/>
                      <a:pt x="572" y="560"/>
                      <a:pt x="572" y="560"/>
                    </a:cubicBezTo>
                    <a:cubicBezTo>
                      <a:pt x="453" y="679"/>
                      <a:pt x="239" y="679"/>
                      <a:pt x="120" y="560"/>
                    </a:cubicBezTo>
                    <a:cubicBezTo>
                      <a:pt x="1" y="441"/>
                      <a:pt x="1" y="239"/>
                      <a:pt x="120" y="120"/>
                    </a:cubicBezTo>
                    <a:cubicBezTo>
                      <a:pt x="239" y="1"/>
                      <a:pt x="453" y="1"/>
                      <a:pt x="572" y="120"/>
                    </a:cubicBezTo>
                    <a:cubicBezTo>
                      <a:pt x="572" y="120"/>
                      <a:pt x="620" y="155"/>
                      <a:pt x="692" y="203"/>
                    </a:cubicBezTo>
                    <a:cubicBezTo>
                      <a:pt x="763" y="239"/>
                      <a:pt x="882" y="274"/>
                      <a:pt x="1013" y="274"/>
                    </a:cubicBezTo>
                    <a:cubicBezTo>
                      <a:pt x="1287" y="274"/>
                      <a:pt x="1644" y="262"/>
                      <a:pt x="2013" y="251"/>
                    </a:cubicBezTo>
                    <a:cubicBezTo>
                      <a:pt x="2370" y="215"/>
                      <a:pt x="2739" y="191"/>
                      <a:pt x="3013" y="155"/>
                    </a:cubicBezTo>
                    <a:cubicBezTo>
                      <a:pt x="3275" y="132"/>
                      <a:pt x="3454" y="96"/>
                      <a:pt x="3454" y="96"/>
                    </a:cubicBezTo>
                    <a:cubicBezTo>
                      <a:pt x="3609" y="72"/>
                      <a:pt x="3740" y="179"/>
                      <a:pt x="3775" y="310"/>
                    </a:cubicBezTo>
                    <a:cubicBezTo>
                      <a:pt x="3799" y="453"/>
                      <a:pt x="3692" y="596"/>
                      <a:pt x="3549" y="620"/>
                    </a:cubicBezTo>
                    <a:cubicBezTo>
                      <a:pt x="3513" y="596"/>
                      <a:pt x="3489" y="596"/>
                      <a:pt x="3454" y="596"/>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8" name="Google Shape;4058;p33"/>
              <p:cNvSpPr/>
              <p:nvPr/>
            </p:nvSpPr>
            <p:spPr>
              <a:xfrm>
                <a:off x="6390425" y="2688850"/>
                <a:ext cx="93200" cy="41400"/>
              </a:xfrm>
              <a:custGeom>
                <a:avLst/>
                <a:gdLst/>
                <a:ahLst/>
                <a:cxnLst/>
                <a:rect l="l" t="t" r="r" b="b"/>
                <a:pathLst>
                  <a:path w="3728" h="1656" extrusionOk="0">
                    <a:moveTo>
                      <a:pt x="3406" y="584"/>
                    </a:moveTo>
                    <a:lnTo>
                      <a:pt x="2953" y="655"/>
                    </a:lnTo>
                    <a:cubicBezTo>
                      <a:pt x="2691" y="703"/>
                      <a:pt x="2334" y="786"/>
                      <a:pt x="1989" y="882"/>
                    </a:cubicBezTo>
                    <a:cubicBezTo>
                      <a:pt x="1632" y="965"/>
                      <a:pt x="1286" y="1072"/>
                      <a:pt x="1036" y="1144"/>
                    </a:cubicBezTo>
                    <a:cubicBezTo>
                      <a:pt x="893" y="1191"/>
                      <a:pt x="810" y="1251"/>
                      <a:pt x="751" y="1310"/>
                    </a:cubicBezTo>
                    <a:cubicBezTo>
                      <a:pt x="691" y="1370"/>
                      <a:pt x="655" y="1429"/>
                      <a:pt x="655" y="1429"/>
                    </a:cubicBezTo>
                    <a:cubicBezTo>
                      <a:pt x="584" y="1596"/>
                      <a:pt x="393" y="1656"/>
                      <a:pt x="227" y="1560"/>
                    </a:cubicBezTo>
                    <a:cubicBezTo>
                      <a:pt x="84" y="1489"/>
                      <a:pt x="0" y="1298"/>
                      <a:pt x="96" y="1132"/>
                    </a:cubicBezTo>
                    <a:cubicBezTo>
                      <a:pt x="167" y="977"/>
                      <a:pt x="358" y="917"/>
                      <a:pt x="524" y="1001"/>
                    </a:cubicBezTo>
                    <a:cubicBezTo>
                      <a:pt x="524" y="1001"/>
                      <a:pt x="584" y="1025"/>
                      <a:pt x="679" y="1036"/>
                    </a:cubicBezTo>
                    <a:cubicBezTo>
                      <a:pt x="762" y="1060"/>
                      <a:pt x="882" y="1060"/>
                      <a:pt x="1001" y="1013"/>
                    </a:cubicBezTo>
                    <a:cubicBezTo>
                      <a:pt x="1251" y="917"/>
                      <a:pt x="1596" y="798"/>
                      <a:pt x="1941" y="667"/>
                    </a:cubicBezTo>
                    <a:cubicBezTo>
                      <a:pt x="2286" y="536"/>
                      <a:pt x="2608" y="405"/>
                      <a:pt x="2858" y="286"/>
                    </a:cubicBezTo>
                    <a:cubicBezTo>
                      <a:pt x="3120" y="167"/>
                      <a:pt x="3275" y="72"/>
                      <a:pt x="3275" y="72"/>
                    </a:cubicBezTo>
                    <a:cubicBezTo>
                      <a:pt x="3418" y="1"/>
                      <a:pt x="3572" y="48"/>
                      <a:pt x="3656" y="179"/>
                    </a:cubicBezTo>
                    <a:cubicBezTo>
                      <a:pt x="3727" y="310"/>
                      <a:pt x="3679" y="477"/>
                      <a:pt x="3549" y="548"/>
                    </a:cubicBezTo>
                    <a:cubicBezTo>
                      <a:pt x="3477" y="560"/>
                      <a:pt x="3429" y="560"/>
                      <a:pt x="3406" y="584"/>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9" name="Google Shape;4059;p33"/>
              <p:cNvSpPr/>
              <p:nvPr/>
            </p:nvSpPr>
            <p:spPr>
              <a:xfrm>
                <a:off x="6405900" y="2697200"/>
                <a:ext cx="80700" cy="62525"/>
              </a:xfrm>
              <a:custGeom>
                <a:avLst/>
                <a:gdLst/>
                <a:ahLst/>
                <a:cxnLst/>
                <a:rect l="l" t="t" r="r" b="b"/>
                <a:pathLst>
                  <a:path w="3228" h="2501" extrusionOk="0">
                    <a:moveTo>
                      <a:pt x="3037" y="548"/>
                    </a:moveTo>
                    <a:cubicBezTo>
                      <a:pt x="3037" y="548"/>
                      <a:pt x="2870" y="619"/>
                      <a:pt x="2632" y="750"/>
                    </a:cubicBezTo>
                    <a:cubicBezTo>
                      <a:pt x="2394" y="881"/>
                      <a:pt x="2084" y="1060"/>
                      <a:pt x="1775" y="1274"/>
                    </a:cubicBezTo>
                    <a:cubicBezTo>
                      <a:pt x="1453" y="1464"/>
                      <a:pt x="1179" y="1679"/>
                      <a:pt x="953" y="1822"/>
                    </a:cubicBezTo>
                    <a:cubicBezTo>
                      <a:pt x="834" y="1893"/>
                      <a:pt x="774" y="1988"/>
                      <a:pt x="727" y="2072"/>
                    </a:cubicBezTo>
                    <a:cubicBezTo>
                      <a:pt x="679" y="2143"/>
                      <a:pt x="667" y="2203"/>
                      <a:pt x="667" y="2203"/>
                    </a:cubicBezTo>
                    <a:cubicBezTo>
                      <a:pt x="632" y="2393"/>
                      <a:pt x="477" y="2500"/>
                      <a:pt x="298" y="2476"/>
                    </a:cubicBezTo>
                    <a:cubicBezTo>
                      <a:pt x="120" y="2441"/>
                      <a:pt x="1" y="2286"/>
                      <a:pt x="24" y="2107"/>
                    </a:cubicBezTo>
                    <a:cubicBezTo>
                      <a:pt x="60" y="1929"/>
                      <a:pt x="227" y="1822"/>
                      <a:pt x="382" y="1834"/>
                    </a:cubicBezTo>
                    <a:cubicBezTo>
                      <a:pt x="382" y="1834"/>
                      <a:pt x="441" y="1845"/>
                      <a:pt x="536" y="1834"/>
                    </a:cubicBezTo>
                    <a:cubicBezTo>
                      <a:pt x="620" y="1822"/>
                      <a:pt x="727" y="1774"/>
                      <a:pt x="846" y="1703"/>
                    </a:cubicBezTo>
                    <a:cubicBezTo>
                      <a:pt x="1060" y="1536"/>
                      <a:pt x="1358" y="1310"/>
                      <a:pt x="1632" y="1095"/>
                    </a:cubicBezTo>
                    <a:cubicBezTo>
                      <a:pt x="1917" y="869"/>
                      <a:pt x="2191" y="631"/>
                      <a:pt x="2394" y="441"/>
                    </a:cubicBezTo>
                    <a:cubicBezTo>
                      <a:pt x="2608" y="238"/>
                      <a:pt x="2715" y="119"/>
                      <a:pt x="2715" y="119"/>
                    </a:cubicBezTo>
                    <a:cubicBezTo>
                      <a:pt x="2822" y="24"/>
                      <a:pt x="2989" y="0"/>
                      <a:pt x="3108" y="107"/>
                    </a:cubicBezTo>
                    <a:cubicBezTo>
                      <a:pt x="3215" y="214"/>
                      <a:pt x="3227" y="381"/>
                      <a:pt x="3120" y="500"/>
                    </a:cubicBezTo>
                    <a:cubicBezTo>
                      <a:pt x="3084" y="500"/>
                      <a:pt x="3060" y="524"/>
                      <a:pt x="3037" y="548"/>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0" name="Google Shape;4060;p33"/>
              <p:cNvSpPr/>
              <p:nvPr/>
            </p:nvSpPr>
            <p:spPr>
              <a:xfrm>
                <a:off x="6430300" y="2704025"/>
                <a:ext cx="63125" cy="80100"/>
              </a:xfrm>
              <a:custGeom>
                <a:avLst/>
                <a:gdLst/>
                <a:ahLst/>
                <a:cxnLst/>
                <a:rect l="l" t="t" r="r" b="b"/>
                <a:pathLst>
                  <a:path w="2525" h="3204" extrusionOk="0">
                    <a:moveTo>
                      <a:pt x="2370" y="477"/>
                    </a:moveTo>
                    <a:cubicBezTo>
                      <a:pt x="2370" y="477"/>
                      <a:pt x="2239" y="596"/>
                      <a:pt x="2061" y="810"/>
                    </a:cubicBezTo>
                    <a:cubicBezTo>
                      <a:pt x="1870" y="1001"/>
                      <a:pt x="1632" y="1275"/>
                      <a:pt x="1406" y="1561"/>
                    </a:cubicBezTo>
                    <a:cubicBezTo>
                      <a:pt x="1180" y="1846"/>
                      <a:pt x="953" y="2132"/>
                      <a:pt x="799" y="2358"/>
                    </a:cubicBezTo>
                    <a:cubicBezTo>
                      <a:pt x="703" y="2454"/>
                      <a:pt x="680" y="2573"/>
                      <a:pt x="656" y="2668"/>
                    </a:cubicBezTo>
                    <a:cubicBezTo>
                      <a:pt x="644" y="2751"/>
                      <a:pt x="656" y="2811"/>
                      <a:pt x="656" y="2811"/>
                    </a:cubicBezTo>
                    <a:cubicBezTo>
                      <a:pt x="691" y="2989"/>
                      <a:pt x="572" y="3156"/>
                      <a:pt x="394" y="3168"/>
                    </a:cubicBezTo>
                    <a:cubicBezTo>
                      <a:pt x="215" y="3204"/>
                      <a:pt x="49" y="3085"/>
                      <a:pt x="37" y="2906"/>
                    </a:cubicBezTo>
                    <a:cubicBezTo>
                      <a:pt x="1" y="2727"/>
                      <a:pt x="120" y="2573"/>
                      <a:pt x="299" y="2549"/>
                    </a:cubicBezTo>
                    <a:cubicBezTo>
                      <a:pt x="299" y="2549"/>
                      <a:pt x="358" y="2537"/>
                      <a:pt x="441" y="2489"/>
                    </a:cubicBezTo>
                    <a:cubicBezTo>
                      <a:pt x="513" y="2442"/>
                      <a:pt x="596" y="2370"/>
                      <a:pt x="691" y="2263"/>
                    </a:cubicBezTo>
                    <a:cubicBezTo>
                      <a:pt x="834" y="2037"/>
                      <a:pt x="1049" y="1739"/>
                      <a:pt x="1239" y="1441"/>
                    </a:cubicBezTo>
                    <a:cubicBezTo>
                      <a:pt x="1430" y="1132"/>
                      <a:pt x="1632" y="834"/>
                      <a:pt x="1763" y="596"/>
                    </a:cubicBezTo>
                    <a:cubicBezTo>
                      <a:pt x="1894" y="358"/>
                      <a:pt x="1965" y="191"/>
                      <a:pt x="1965" y="191"/>
                    </a:cubicBezTo>
                    <a:cubicBezTo>
                      <a:pt x="2025" y="60"/>
                      <a:pt x="2192" y="1"/>
                      <a:pt x="2323" y="60"/>
                    </a:cubicBezTo>
                    <a:cubicBezTo>
                      <a:pt x="2465" y="120"/>
                      <a:pt x="2525" y="287"/>
                      <a:pt x="2465" y="418"/>
                    </a:cubicBezTo>
                    <a:cubicBezTo>
                      <a:pt x="2418" y="418"/>
                      <a:pt x="2406" y="453"/>
                      <a:pt x="2370" y="477"/>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1" name="Google Shape;4061;p33"/>
              <p:cNvSpPr/>
              <p:nvPr/>
            </p:nvSpPr>
            <p:spPr>
              <a:xfrm>
                <a:off x="6459775" y="2708200"/>
                <a:ext cx="40200" cy="91100"/>
              </a:xfrm>
              <a:custGeom>
                <a:avLst/>
                <a:gdLst/>
                <a:ahLst/>
                <a:cxnLst/>
                <a:rect l="l" t="t" r="r" b="b"/>
                <a:pathLst>
                  <a:path w="1608" h="3644" extrusionOk="0">
                    <a:moveTo>
                      <a:pt x="1584" y="405"/>
                    </a:moveTo>
                    <a:cubicBezTo>
                      <a:pt x="1584" y="405"/>
                      <a:pt x="1489" y="560"/>
                      <a:pt x="1370" y="798"/>
                    </a:cubicBezTo>
                    <a:cubicBezTo>
                      <a:pt x="1251" y="1060"/>
                      <a:pt x="1120" y="1382"/>
                      <a:pt x="989" y="1727"/>
                    </a:cubicBezTo>
                    <a:cubicBezTo>
                      <a:pt x="846" y="2060"/>
                      <a:pt x="727" y="2406"/>
                      <a:pt x="644" y="2656"/>
                    </a:cubicBezTo>
                    <a:cubicBezTo>
                      <a:pt x="596" y="2798"/>
                      <a:pt x="596" y="2918"/>
                      <a:pt x="608" y="2989"/>
                    </a:cubicBezTo>
                    <a:cubicBezTo>
                      <a:pt x="632" y="3084"/>
                      <a:pt x="655" y="3144"/>
                      <a:pt x="655" y="3144"/>
                    </a:cubicBezTo>
                    <a:cubicBezTo>
                      <a:pt x="727" y="3299"/>
                      <a:pt x="667" y="3477"/>
                      <a:pt x="513" y="3572"/>
                    </a:cubicBezTo>
                    <a:cubicBezTo>
                      <a:pt x="346" y="3644"/>
                      <a:pt x="167" y="3584"/>
                      <a:pt x="72" y="3418"/>
                    </a:cubicBezTo>
                    <a:cubicBezTo>
                      <a:pt x="1" y="3251"/>
                      <a:pt x="60" y="3084"/>
                      <a:pt x="215" y="2989"/>
                    </a:cubicBezTo>
                    <a:cubicBezTo>
                      <a:pt x="215" y="2989"/>
                      <a:pt x="274" y="2953"/>
                      <a:pt x="334" y="2894"/>
                    </a:cubicBezTo>
                    <a:cubicBezTo>
                      <a:pt x="394" y="2846"/>
                      <a:pt x="465" y="2739"/>
                      <a:pt x="489" y="2620"/>
                    </a:cubicBezTo>
                    <a:cubicBezTo>
                      <a:pt x="560" y="2358"/>
                      <a:pt x="667" y="2001"/>
                      <a:pt x="763" y="1667"/>
                    </a:cubicBezTo>
                    <a:cubicBezTo>
                      <a:pt x="846" y="1310"/>
                      <a:pt x="941" y="965"/>
                      <a:pt x="977" y="703"/>
                    </a:cubicBezTo>
                    <a:cubicBezTo>
                      <a:pt x="1048" y="429"/>
                      <a:pt x="1060" y="251"/>
                      <a:pt x="1060" y="251"/>
                    </a:cubicBezTo>
                    <a:cubicBezTo>
                      <a:pt x="1072" y="108"/>
                      <a:pt x="1203" y="1"/>
                      <a:pt x="1358" y="12"/>
                    </a:cubicBezTo>
                    <a:cubicBezTo>
                      <a:pt x="1501" y="24"/>
                      <a:pt x="1608" y="167"/>
                      <a:pt x="1596" y="310"/>
                    </a:cubicBezTo>
                    <a:cubicBezTo>
                      <a:pt x="1596" y="346"/>
                      <a:pt x="1596" y="370"/>
                      <a:pt x="1584" y="405"/>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2" name="Google Shape;4062;p33"/>
              <p:cNvSpPr/>
              <p:nvPr/>
            </p:nvSpPr>
            <p:spPr>
              <a:xfrm>
                <a:off x="6493700" y="2709400"/>
                <a:ext cx="17000" cy="94675"/>
              </a:xfrm>
              <a:custGeom>
                <a:avLst/>
                <a:gdLst/>
                <a:ahLst/>
                <a:cxnLst/>
                <a:rect l="l" t="t" r="r" b="b"/>
                <a:pathLst>
                  <a:path w="680" h="3787" extrusionOk="0">
                    <a:moveTo>
                      <a:pt x="596" y="334"/>
                    </a:moveTo>
                    <a:cubicBezTo>
                      <a:pt x="596" y="334"/>
                      <a:pt x="561" y="512"/>
                      <a:pt x="537" y="786"/>
                    </a:cubicBezTo>
                    <a:cubicBezTo>
                      <a:pt x="501" y="1048"/>
                      <a:pt x="477" y="1429"/>
                      <a:pt x="441" y="1786"/>
                    </a:cubicBezTo>
                    <a:cubicBezTo>
                      <a:pt x="430" y="2143"/>
                      <a:pt x="418" y="2512"/>
                      <a:pt x="418" y="2774"/>
                    </a:cubicBezTo>
                    <a:cubicBezTo>
                      <a:pt x="418" y="2917"/>
                      <a:pt x="441" y="3036"/>
                      <a:pt x="489" y="3108"/>
                    </a:cubicBezTo>
                    <a:cubicBezTo>
                      <a:pt x="525" y="3179"/>
                      <a:pt x="561" y="3227"/>
                      <a:pt x="561" y="3227"/>
                    </a:cubicBezTo>
                    <a:cubicBezTo>
                      <a:pt x="680" y="3346"/>
                      <a:pt x="680" y="3548"/>
                      <a:pt x="561" y="3667"/>
                    </a:cubicBezTo>
                    <a:cubicBezTo>
                      <a:pt x="441" y="3786"/>
                      <a:pt x="239" y="3786"/>
                      <a:pt x="120" y="3667"/>
                    </a:cubicBezTo>
                    <a:cubicBezTo>
                      <a:pt x="1" y="3548"/>
                      <a:pt x="1" y="3346"/>
                      <a:pt x="120" y="3227"/>
                    </a:cubicBezTo>
                    <a:cubicBezTo>
                      <a:pt x="120" y="3227"/>
                      <a:pt x="168" y="3179"/>
                      <a:pt x="203" y="3108"/>
                    </a:cubicBezTo>
                    <a:cubicBezTo>
                      <a:pt x="239" y="3036"/>
                      <a:pt x="287" y="2917"/>
                      <a:pt x="287" y="2774"/>
                    </a:cubicBezTo>
                    <a:cubicBezTo>
                      <a:pt x="287" y="2512"/>
                      <a:pt x="263" y="2155"/>
                      <a:pt x="251" y="1786"/>
                    </a:cubicBezTo>
                    <a:cubicBezTo>
                      <a:pt x="239" y="1429"/>
                      <a:pt x="191" y="1048"/>
                      <a:pt x="168" y="786"/>
                    </a:cubicBezTo>
                    <a:cubicBezTo>
                      <a:pt x="132" y="512"/>
                      <a:pt x="96" y="334"/>
                      <a:pt x="96" y="334"/>
                    </a:cubicBezTo>
                    <a:cubicBezTo>
                      <a:pt x="72" y="191"/>
                      <a:pt x="180" y="60"/>
                      <a:pt x="322" y="24"/>
                    </a:cubicBezTo>
                    <a:cubicBezTo>
                      <a:pt x="477" y="0"/>
                      <a:pt x="608" y="95"/>
                      <a:pt x="632" y="250"/>
                    </a:cubicBezTo>
                    <a:cubicBezTo>
                      <a:pt x="608" y="262"/>
                      <a:pt x="608" y="298"/>
                      <a:pt x="596" y="334"/>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3" name="Google Shape;4063;p33"/>
              <p:cNvSpPr/>
              <p:nvPr/>
            </p:nvSpPr>
            <p:spPr>
              <a:xfrm>
                <a:off x="6502950" y="2705825"/>
                <a:ext cx="41375" cy="93175"/>
              </a:xfrm>
              <a:custGeom>
                <a:avLst/>
                <a:gdLst/>
                <a:ahLst/>
                <a:cxnLst/>
                <a:rect l="l" t="t" r="r" b="b"/>
                <a:pathLst>
                  <a:path w="1655" h="3727" extrusionOk="0">
                    <a:moveTo>
                      <a:pt x="583" y="334"/>
                    </a:moveTo>
                    <a:lnTo>
                      <a:pt x="655" y="774"/>
                    </a:lnTo>
                    <a:cubicBezTo>
                      <a:pt x="702" y="1048"/>
                      <a:pt x="786" y="1405"/>
                      <a:pt x="881" y="1750"/>
                    </a:cubicBezTo>
                    <a:cubicBezTo>
                      <a:pt x="964" y="2096"/>
                      <a:pt x="1072" y="2441"/>
                      <a:pt x="1143" y="2691"/>
                    </a:cubicBezTo>
                    <a:cubicBezTo>
                      <a:pt x="1191" y="2834"/>
                      <a:pt x="1250" y="2917"/>
                      <a:pt x="1310" y="2977"/>
                    </a:cubicBezTo>
                    <a:cubicBezTo>
                      <a:pt x="1369" y="3036"/>
                      <a:pt x="1429" y="3072"/>
                      <a:pt x="1429" y="3072"/>
                    </a:cubicBezTo>
                    <a:cubicBezTo>
                      <a:pt x="1584" y="3144"/>
                      <a:pt x="1655" y="3334"/>
                      <a:pt x="1560" y="3501"/>
                    </a:cubicBezTo>
                    <a:cubicBezTo>
                      <a:pt x="1476" y="3644"/>
                      <a:pt x="1298" y="3727"/>
                      <a:pt x="1131" y="3632"/>
                    </a:cubicBezTo>
                    <a:cubicBezTo>
                      <a:pt x="988" y="3560"/>
                      <a:pt x="917" y="3370"/>
                      <a:pt x="1000" y="3203"/>
                    </a:cubicBezTo>
                    <a:cubicBezTo>
                      <a:pt x="1000" y="3203"/>
                      <a:pt x="1024" y="3144"/>
                      <a:pt x="1036" y="3048"/>
                    </a:cubicBezTo>
                    <a:cubicBezTo>
                      <a:pt x="1060" y="2965"/>
                      <a:pt x="1060" y="2846"/>
                      <a:pt x="1012" y="2727"/>
                    </a:cubicBezTo>
                    <a:cubicBezTo>
                      <a:pt x="917" y="2477"/>
                      <a:pt x="798" y="2131"/>
                      <a:pt x="667" y="1786"/>
                    </a:cubicBezTo>
                    <a:cubicBezTo>
                      <a:pt x="536" y="1441"/>
                      <a:pt x="405" y="1119"/>
                      <a:pt x="286" y="869"/>
                    </a:cubicBezTo>
                    <a:cubicBezTo>
                      <a:pt x="167" y="607"/>
                      <a:pt x="71" y="453"/>
                      <a:pt x="71" y="453"/>
                    </a:cubicBezTo>
                    <a:cubicBezTo>
                      <a:pt x="0" y="310"/>
                      <a:pt x="48" y="155"/>
                      <a:pt x="179" y="72"/>
                    </a:cubicBezTo>
                    <a:cubicBezTo>
                      <a:pt x="310" y="0"/>
                      <a:pt x="476" y="48"/>
                      <a:pt x="548" y="179"/>
                    </a:cubicBezTo>
                    <a:cubicBezTo>
                      <a:pt x="572" y="274"/>
                      <a:pt x="583" y="298"/>
                      <a:pt x="583" y="334"/>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4" name="Google Shape;4064;p33"/>
              <p:cNvSpPr/>
              <p:nvPr/>
            </p:nvSpPr>
            <p:spPr>
              <a:xfrm>
                <a:off x="6511275" y="2703725"/>
                <a:ext cx="62525" cy="80700"/>
              </a:xfrm>
              <a:custGeom>
                <a:avLst/>
                <a:gdLst/>
                <a:ahLst/>
                <a:cxnLst/>
                <a:rect l="l" t="t" r="r" b="b"/>
                <a:pathLst>
                  <a:path w="2501" h="3228" extrusionOk="0">
                    <a:moveTo>
                      <a:pt x="548" y="180"/>
                    </a:moveTo>
                    <a:cubicBezTo>
                      <a:pt x="548" y="180"/>
                      <a:pt x="620" y="346"/>
                      <a:pt x="750" y="584"/>
                    </a:cubicBezTo>
                    <a:cubicBezTo>
                      <a:pt x="893" y="822"/>
                      <a:pt x="1072" y="1132"/>
                      <a:pt x="1274" y="1442"/>
                    </a:cubicBezTo>
                    <a:cubicBezTo>
                      <a:pt x="1465" y="1751"/>
                      <a:pt x="1679" y="2049"/>
                      <a:pt x="1822" y="2275"/>
                    </a:cubicBezTo>
                    <a:cubicBezTo>
                      <a:pt x="1905" y="2394"/>
                      <a:pt x="1989" y="2454"/>
                      <a:pt x="2084" y="2501"/>
                    </a:cubicBezTo>
                    <a:cubicBezTo>
                      <a:pt x="2155" y="2537"/>
                      <a:pt x="2215" y="2561"/>
                      <a:pt x="2215" y="2561"/>
                    </a:cubicBezTo>
                    <a:cubicBezTo>
                      <a:pt x="2394" y="2585"/>
                      <a:pt x="2501" y="2751"/>
                      <a:pt x="2477" y="2930"/>
                    </a:cubicBezTo>
                    <a:cubicBezTo>
                      <a:pt x="2453" y="3108"/>
                      <a:pt x="2286" y="3228"/>
                      <a:pt x="2108" y="3192"/>
                    </a:cubicBezTo>
                    <a:cubicBezTo>
                      <a:pt x="1929" y="3168"/>
                      <a:pt x="1822" y="3001"/>
                      <a:pt x="1846" y="2835"/>
                    </a:cubicBezTo>
                    <a:cubicBezTo>
                      <a:pt x="1846" y="2835"/>
                      <a:pt x="1858" y="2775"/>
                      <a:pt x="1846" y="2692"/>
                    </a:cubicBezTo>
                    <a:cubicBezTo>
                      <a:pt x="1822" y="2596"/>
                      <a:pt x="1786" y="2501"/>
                      <a:pt x="1703" y="2382"/>
                    </a:cubicBezTo>
                    <a:cubicBezTo>
                      <a:pt x="1548" y="2168"/>
                      <a:pt x="1322" y="1870"/>
                      <a:pt x="1096" y="1584"/>
                    </a:cubicBezTo>
                    <a:cubicBezTo>
                      <a:pt x="858" y="1311"/>
                      <a:pt x="620" y="1037"/>
                      <a:pt x="441" y="834"/>
                    </a:cubicBezTo>
                    <a:cubicBezTo>
                      <a:pt x="250" y="620"/>
                      <a:pt x="119" y="501"/>
                      <a:pt x="119" y="501"/>
                    </a:cubicBezTo>
                    <a:cubicBezTo>
                      <a:pt x="12" y="394"/>
                      <a:pt x="0" y="239"/>
                      <a:pt x="96" y="120"/>
                    </a:cubicBezTo>
                    <a:cubicBezTo>
                      <a:pt x="203" y="13"/>
                      <a:pt x="369" y="1"/>
                      <a:pt x="489" y="96"/>
                    </a:cubicBezTo>
                    <a:cubicBezTo>
                      <a:pt x="512" y="120"/>
                      <a:pt x="536" y="144"/>
                      <a:pt x="548" y="180"/>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5" name="Google Shape;4065;p33"/>
              <p:cNvSpPr/>
              <p:nvPr/>
            </p:nvSpPr>
            <p:spPr>
              <a:xfrm>
                <a:off x="6517825" y="2696600"/>
                <a:ext cx="80375" cy="62525"/>
              </a:xfrm>
              <a:custGeom>
                <a:avLst/>
                <a:gdLst/>
                <a:ahLst/>
                <a:cxnLst/>
                <a:rect l="l" t="t" r="r" b="b"/>
                <a:pathLst>
                  <a:path w="3215" h="2501" extrusionOk="0">
                    <a:moveTo>
                      <a:pt x="488" y="131"/>
                    </a:moveTo>
                    <a:cubicBezTo>
                      <a:pt x="488" y="131"/>
                      <a:pt x="608" y="274"/>
                      <a:pt x="822" y="453"/>
                    </a:cubicBezTo>
                    <a:cubicBezTo>
                      <a:pt x="1012" y="643"/>
                      <a:pt x="1298" y="881"/>
                      <a:pt x="1584" y="1107"/>
                    </a:cubicBezTo>
                    <a:cubicBezTo>
                      <a:pt x="1858" y="1322"/>
                      <a:pt x="2143" y="1548"/>
                      <a:pt x="2370" y="1715"/>
                    </a:cubicBezTo>
                    <a:cubicBezTo>
                      <a:pt x="2477" y="1798"/>
                      <a:pt x="2596" y="1834"/>
                      <a:pt x="2679" y="1846"/>
                    </a:cubicBezTo>
                    <a:cubicBezTo>
                      <a:pt x="2763" y="1858"/>
                      <a:pt x="2822" y="1846"/>
                      <a:pt x="2822" y="1846"/>
                    </a:cubicBezTo>
                    <a:cubicBezTo>
                      <a:pt x="3001" y="1822"/>
                      <a:pt x="3167" y="1941"/>
                      <a:pt x="3191" y="2119"/>
                    </a:cubicBezTo>
                    <a:cubicBezTo>
                      <a:pt x="3215" y="2298"/>
                      <a:pt x="3096" y="2453"/>
                      <a:pt x="2917" y="2477"/>
                    </a:cubicBezTo>
                    <a:cubicBezTo>
                      <a:pt x="2739" y="2500"/>
                      <a:pt x="2596" y="2381"/>
                      <a:pt x="2560" y="2203"/>
                    </a:cubicBezTo>
                    <a:cubicBezTo>
                      <a:pt x="2560" y="2203"/>
                      <a:pt x="2548" y="2143"/>
                      <a:pt x="2501" y="2072"/>
                    </a:cubicBezTo>
                    <a:cubicBezTo>
                      <a:pt x="2453" y="2000"/>
                      <a:pt x="2382" y="1905"/>
                      <a:pt x="2274" y="1822"/>
                    </a:cubicBezTo>
                    <a:cubicBezTo>
                      <a:pt x="2048" y="1667"/>
                      <a:pt x="1751" y="1465"/>
                      <a:pt x="1453" y="1262"/>
                    </a:cubicBezTo>
                    <a:cubicBezTo>
                      <a:pt x="1143" y="1072"/>
                      <a:pt x="834" y="881"/>
                      <a:pt x="596" y="762"/>
                    </a:cubicBezTo>
                    <a:cubicBezTo>
                      <a:pt x="358" y="631"/>
                      <a:pt x="191" y="548"/>
                      <a:pt x="191" y="548"/>
                    </a:cubicBezTo>
                    <a:cubicBezTo>
                      <a:pt x="60" y="488"/>
                      <a:pt x="0" y="334"/>
                      <a:pt x="60" y="191"/>
                    </a:cubicBezTo>
                    <a:cubicBezTo>
                      <a:pt x="119" y="60"/>
                      <a:pt x="286" y="0"/>
                      <a:pt x="417" y="60"/>
                    </a:cubicBezTo>
                    <a:cubicBezTo>
                      <a:pt x="453" y="95"/>
                      <a:pt x="477" y="107"/>
                      <a:pt x="488" y="131"/>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6" name="Google Shape;4066;p33"/>
              <p:cNvSpPr/>
              <p:nvPr/>
            </p:nvSpPr>
            <p:spPr>
              <a:xfrm>
                <a:off x="6523175" y="2690050"/>
                <a:ext cx="90825" cy="40200"/>
              </a:xfrm>
              <a:custGeom>
                <a:avLst/>
                <a:gdLst/>
                <a:ahLst/>
                <a:cxnLst/>
                <a:rect l="l" t="t" r="r" b="b"/>
                <a:pathLst>
                  <a:path w="3633" h="1608" extrusionOk="0">
                    <a:moveTo>
                      <a:pt x="382" y="24"/>
                    </a:moveTo>
                    <a:cubicBezTo>
                      <a:pt x="382" y="24"/>
                      <a:pt x="548" y="119"/>
                      <a:pt x="786" y="238"/>
                    </a:cubicBezTo>
                    <a:cubicBezTo>
                      <a:pt x="1036" y="357"/>
                      <a:pt x="1370" y="488"/>
                      <a:pt x="1703" y="619"/>
                    </a:cubicBezTo>
                    <a:cubicBezTo>
                      <a:pt x="2049" y="750"/>
                      <a:pt x="2394" y="869"/>
                      <a:pt x="2644" y="965"/>
                    </a:cubicBezTo>
                    <a:cubicBezTo>
                      <a:pt x="2775" y="1012"/>
                      <a:pt x="2894" y="1012"/>
                      <a:pt x="2977" y="988"/>
                    </a:cubicBezTo>
                    <a:cubicBezTo>
                      <a:pt x="3061" y="977"/>
                      <a:pt x="3120" y="953"/>
                      <a:pt x="3120" y="953"/>
                    </a:cubicBezTo>
                    <a:cubicBezTo>
                      <a:pt x="3275" y="869"/>
                      <a:pt x="3465" y="929"/>
                      <a:pt x="3549" y="1096"/>
                    </a:cubicBezTo>
                    <a:cubicBezTo>
                      <a:pt x="3632" y="1262"/>
                      <a:pt x="3573" y="1441"/>
                      <a:pt x="3406" y="1524"/>
                    </a:cubicBezTo>
                    <a:cubicBezTo>
                      <a:pt x="3251" y="1608"/>
                      <a:pt x="3061" y="1548"/>
                      <a:pt x="2989" y="1393"/>
                    </a:cubicBezTo>
                    <a:cubicBezTo>
                      <a:pt x="2989" y="1393"/>
                      <a:pt x="2953" y="1334"/>
                      <a:pt x="2894" y="1274"/>
                    </a:cubicBezTo>
                    <a:cubicBezTo>
                      <a:pt x="2834" y="1215"/>
                      <a:pt x="2739" y="1143"/>
                      <a:pt x="2620" y="1108"/>
                    </a:cubicBezTo>
                    <a:cubicBezTo>
                      <a:pt x="2346" y="1036"/>
                      <a:pt x="2001" y="929"/>
                      <a:pt x="1668" y="846"/>
                    </a:cubicBezTo>
                    <a:cubicBezTo>
                      <a:pt x="1310" y="750"/>
                      <a:pt x="965" y="667"/>
                      <a:pt x="691" y="619"/>
                    </a:cubicBezTo>
                    <a:cubicBezTo>
                      <a:pt x="429" y="560"/>
                      <a:pt x="251" y="548"/>
                      <a:pt x="251" y="548"/>
                    </a:cubicBezTo>
                    <a:cubicBezTo>
                      <a:pt x="96" y="524"/>
                      <a:pt x="1" y="393"/>
                      <a:pt x="13" y="250"/>
                    </a:cubicBezTo>
                    <a:cubicBezTo>
                      <a:pt x="24" y="96"/>
                      <a:pt x="155" y="0"/>
                      <a:pt x="310" y="12"/>
                    </a:cubicBezTo>
                    <a:cubicBezTo>
                      <a:pt x="322" y="0"/>
                      <a:pt x="358" y="12"/>
                      <a:pt x="382" y="24"/>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7" name="Google Shape;4067;p33"/>
              <p:cNvSpPr/>
              <p:nvPr/>
            </p:nvSpPr>
            <p:spPr>
              <a:xfrm>
                <a:off x="6523475" y="2678425"/>
                <a:ext cx="94975" cy="17000"/>
              </a:xfrm>
              <a:custGeom>
                <a:avLst/>
                <a:gdLst/>
                <a:ahLst/>
                <a:cxnLst/>
                <a:rect l="l" t="t" r="r" b="b"/>
                <a:pathLst>
                  <a:path w="3799" h="680" extrusionOk="0">
                    <a:moveTo>
                      <a:pt x="346" y="108"/>
                    </a:moveTo>
                    <a:cubicBezTo>
                      <a:pt x="346" y="108"/>
                      <a:pt x="524" y="132"/>
                      <a:pt x="786" y="168"/>
                    </a:cubicBezTo>
                    <a:cubicBezTo>
                      <a:pt x="1060" y="191"/>
                      <a:pt x="1429" y="215"/>
                      <a:pt x="1786" y="251"/>
                    </a:cubicBezTo>
                    <a:cubicBezTo>
                      <a:pt x="2144" y="263"/>
                      <a:pt x="2513" y="287"/>
                      <a:pt x="2787" y="287"/>
                    </a:cubicBezTo>
                    <a:cubicBezTo>
                      <a:pt x="2918" y="287"/>
                      <a:pt x="3037" y="251"/>
                      <a:pt x="3108" y="203"/>
                    </a:cubicBezTo>
                    <a:cubicBezTo>
                      <a:pt x="3180" y="180"/>
                      <a:pt x="3227" y="120"/>
                      <a:pt x="3227" y="120"/>
                    </a:cubicBezTo>
                    <a:cubicBezTo>
                      <a:pt x="3346" y="1"/>
                      <a:pt x="3561" y="1"/>
                      <a:pt x="3680" y="120"/>
                    </a:cubicBezTo>
                    <a:cubicBezTo>
                      <a:pt x="3799" y="239"/>
                      <a:pt x="3799" y="441"/>
                      <a:pt x="3680" y="561"/>
                    </a:cubicBezTo>
                    <a:cubicBezTo>
                      <a:pt x="3561" y="680"/>
                      <a:pt x="3346" y="680"/>
                      <a:pt x="3227" y="561"/>
                    </a:cubicBezTo>
                    <a:cubicBezTo>
                      <a:pt x="3227" y="561"/>
                      <a:pt x="3180" y="513"/>
                      <a:pt x="3108" y="477"/>
                    </a:cubicBezTo>
                    <a:cubicBezTo>
                      <a:pt x="3037" y="441"/>
                      <a:pt x="2918" y="394"/>
                      <a:pt x="2787" y="394"/>
                    </a:cubicBezTo>
                    <a:cubicBezTo>
                      <a:pt x="2513" y="418"/>
                      <a:pt x="2144" y="418"/>
                      <a:pt x="1786" y="430"/>
                    </a:cubicBezTo>
                    <a:cubicBezTo>
                      <a:pt x="1429" y="441"/>
                      <a:pt x="1060" y="489"/>
                      <a:pt x="786" y="513"/>
                    </a:cubicBezTo>
                    <a:cubicBezTo>
                      <a:pt x="524" y="549"/>
                      <a:pt x="346" y="572"/>
                      <a:pt x="346" y="572"/>
                    </a:cubicBezTo>
                    <a:cubicBezTo>
                      <a:pt x="191" y="608"/>
                      <a:pt x="60" y="501"/>
                      <a:pt x="24" y="358"/>
                    </a:cubicBezTo>
                    <a:cubicBezTo>
                      <a:pt x="1" y="203"/>
                      <a:pt x="108" y="72"/>
                      <a:pt x="239" y="37"/>
                    </a:cubicBezTo>
                    <a:cubicBezTo>
                      <a:pt x="286" y="84"/>
                      <a:pt x="310" y="108"/>
                      <a:pt x="346" y="108"/>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8" name="Google Shape;4068;p33"/>
              <p:cNvSpPr/>
              <p:nvPr/>
            </p:nvSpPr>
            <p:spPr>
              <a:xfrm>
                <a:off x="6520500" y="2645700"/>
                <a:ext cx="92900" cy="40800"/>
              </a:xfrm>
              <a:custGeom>
                <a:avLst/>
                <a:gdLst/>
                <a:ahLst/>
                <a:cxnLst/>
                <a:rect l="l" t="t" r="r" b="b"/>
                <a:pathLst>
                  <a:path w="3716" h="1632" extrusionOk="0">
                    <a:moveTo>
                      <a:pt x="322" y="1060"/>
                    </a:moveTo>
                    <a:cubicBezTo>
                      <a:pt x="322" y="1060"/>
                      <a:pt x="501" y="1036"/>
                      <a:pt x="774" y="977"/>
                    </a:cubicBezTo>
                    <a:cubicBezTo>
                      <a:pt x="1036" y="941"/>
                      <a:pt x="1394" y="846"/>
                      <a:pt x="1739" y="762"/>
                    </a:cubicBezTo>
                    <a:cubicBezTo>
                      <a:pt x="2096" y="667"/>
                      <a:pt x="2441" y="560"/>
                      <a:pt x="2691" y="488"/>
                    </a:cubicBezTo>
                    <a:cubicBezTo>
                      <a:pt x="2822" y="441"/>
                      <a:pt x="2918" y="381"/>
                      <a:pt x="2977" y="322"/>
                    </a:cubicBezTo>
                    <a:cubicBezTo>
                      <a:pt x="3037" y="262"/>
                      <a:pt x="3060" y="203"/>
                      <a:pt x="3060" y="203"/>
                    </a:cubicBezTo>
                    <a:cubicBezTo>
                      <a:pt x="3144" y="60"/>
                      <a:pt x="3334" y="0"/>
                      <a:pt x="3501" y="72"/>
                    </a:cubicBezTo>
                    <a:cubicBezTo>
                      <a:pt x="3644" y="167"/>
                      <a:pt x="3715" y="346"/>
                      <a:pt x="3632" y="500"/>
                    </a:cubicBezTo>
                    <a:cubicBezTo>
                      <a:pt x="3560" y="655"/>
                      <a:pt x="3358" y="715"/>
                      <a:pt x="3203" y="631"/>
                    </a:cubicBezTo>
                    <a:cubicBezTo>
                      <a:pt x="3203" y="631"/>
                      <a:pt x="3144" y="607"/>
                      <a:pt x="3048" y="596"/>
                    </a:cubicBezTo>
                    <a:cubicBezTo>
                      <a:pt x="2965" y="572"/>
                      <a:pt x="2846" y="572"/>
                      <a:pt x="2727" y="619"/>
                    </a:cubicBezTo>
                    <a:cubicBezTo>
                      <a:pt x="2465" y="715"/>
                      <a:pt x="2132" y="834"/>
                      <a:pt x="1786" y="965"/>
                    </a:cubicBezTo>
                    <a:cubicBezTo>
                      <a:pt x="1441" y="1096"/>
                      <a:pt x="1120" y="1227"/>
                      <a:pt x="858" y="1358"/>
                    </a:cubicBezTo>
                    <a:cubicBezTo>
                      <a:pt x="608" y="1477"/>
                      <a:pt x="441" y="1560"/>
                      <a:pt x="441" y="1560"/>
                    </a:cubicBezTo>
                    <a:cubicBezTo>
                      <a:pt x="310" y="1631"/>
                      <a:pt x="143" y="1584"/>
                      <a:pt x="72" y="1453"/>
                    </a:cubicBezTo>
                    <a:cubicBezTo>
                      <a:pt x="0" y="1322"/>
                      <a:pt x="48" y="1155"/>
                      <a:pt x="179" y="1084"/>
                    </a:cubicBezTo>
                    <a:cubicBezTo>
                      <a:pt x="251" y="1072"/>
                      <a:pt x="298" y="1060"/>
                      <a:pt x="322" y="1060"/>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9" name="Google Shape;4069;p33"/>
              <p:cNvSpPr/>
              <p:nvPr/>
            </p:nvSpPr>
            <p:spPr>
              <a:xfrm>
                <a:off x="6517825" y="2615925"/>
                <a:ext cx="80375" cy="62525"/>
              </a:xfrm>
              <a:custGeom>
                <a:avLst/>
                <a:gdLst/>
                <a:ahLst/>
                <a:cxnLst/>
                <a:rect l="l" t="t" r="r" b="b"/>
                <a:pathLst>
                  <a:path w="3215" h="2501" extrusionOk="0">
                    <a:moveTo>
                      <a:pt x="179" y="1953"/>
                    </a:moveTo>
                    <a:cubicBezTo>
                      <a:pt x="179" y="1953"/>
                      <a:pt x="346" y="1870"/>
                      <a:pt x="584" y="1739"/>
                    </a:cubicBezTo>
                    <a:cubicBezTo>
                      <a:pt x="822" y="1608"/>
                      <a:pt x="1131" y="1417"/>
                      <a:pt x="1441" y="1215"/>
                    </a:cubicBezTo>
                    <a:cubicBezTo>
                      <a:pt x="1762" y="1025"/>
                      <a:pt x="2060" y="822"/>
                      <a:pt x="2274" y="667"/>
                    </a:cubicBezTo>
                    <a:cubicBezTo>
                      <a:pt x="2393" y="596"/>
                      <a:pt x="2453" y="501"/>
                      <a:pt x="2501" y="417"/>
                    </a:cubicBezTo>
                    <a:cubicBezTo>
                      <a:pt x="2548" y="346"/>
                      <a:pt x="2548" y="286"/>
                      <a:pt x="2548" y="286"/>
                    </a:cubicBezTo>
                    <a:cubicBezTo>
                      <a:pt x="2572" y="108"/>
                      <a:pt x="2739" y="1"/>
                      <a:pt x="2917" y="13"/>
                    </a:cubicBezTo>
                    <a:cubicBezTo>
                      <a:pt x="3096" y="48"/>
                      <a:pt x="3215" y="203"/>
                      <a:pt x="3191" y="382"/>
                    </a:cubicBezTo>
                    <a:cubicBezTo>
                      <a:pt x="3155" y="560"/>
                      <a:pt x="2989" y="667"/>
                      <a:pt x="2822" y="655"/>
                    </a:cubicBezTo>
                    <a:cubicBezTo>
                      <a:pt x="2822" y="655"/>
                      <a:pt x="2763" y="644"/>
                      <a:pt x="2679" y="667"/>
                    </a:cubicBezTo>
                    <a:cubicBezTo>
                      <a:pt x="2596" y="679"/>
                      <a:pt x="2489" y="727"/>
                      <a:pt x="2382" y="798"/>
                    </a:cubicBezTo>
                    <a:cubicBezTo>
                      <a:pt x="2167" y="965"/>
                      <a:pt x="1870" y="1191"/>
                      <a:pt x="1596" y="1417"/>
                    </a:cubicBezTo>
                    <a:cubicBezTo>
                      <a:pt x="1310" y="1632"/>
                      <a:pt x="1036" y="1894"/>
                      <a:pt x="834" y="2072"/>
                    </a:cubicBezTo>
                    <a:cubicBezTo>
                      <a:pt x="619" y="2263"/>
                      <a:pt x="512" y="2382"/>
                      <a:pt x="512" y="2382"/>
                    </a:cubicBezTo>
                    <a:cubicBezTo>
                      <a:pt x="405" y="2489"/>
                      <a:pt x="238" y="2501"/>
                      <a:pt x="119" y="2394"/>
                    </a:cubicBezTo>
                    <a:cubicBezTo>
                      <a:pt x="12" y="2287"/>
                      <a:pt x="0" y="2132"/>
                      <a:pt x="107" y="2013"/>
                    </a:cubicBezTo>
                    <a:cubicBezTo>
                      <a:pt x="119" y="1977"/>
                      <a:pt x="155" y="1965"/>
                      <a:pt x="179" y="1953"/>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0" name="Google Shape;4070;p33"/>
              <p:cNvSpPr/>
              <p:nvPr/>
            </p:nvSpPr>
            <p:spPr>
              <a:xfrm>
                <a:off x="6510675" y="2591225"/>
                <a:ext cx="62525" cy="80400"/>
              </a:xfrm>
              <a:custGeom>
                <a:avLst/>
                <a:gdLst/>
                <a:ahLst/>
                <a:cxnLst/>
                <a:rect l="l" t="t" r="r" b="b"/>
                <a:pathLst>
                  <a:path w="2501" h="3216" extrusionOk="0">
                    <a:moveTo>
                      <a:pt x="143" y="2727"/>
                    </a:moveTo>
                    <a:cubicBezTo>
                      <a:pt x="143" y="2727"/>
                      <a:pt x="274" y="2608"/>
                      <a:pt x="453" y="2405"/>
                    </a:cubicBezTo>
                    <a:cubicBezTo>
                      <a:pt x="644" y="2203"/>
                      <a:pt x="882" y="1929"/>
                      <a:pt x="1108" y="1643"/>
                    </a:cubicBezTo>
                    <a:cubicBezTo>
                      <a:pt x="1334" y="1358"/>
                      <a:pt x="1548" y="1072"/>
                      <a:pt x="1715" y="858"/>
                    </a:cubicBezTo>
                    <a:cubicBezTo>
                      <a:pt x="1798" y="750"/>
                      <a:pt x="1834" y="631"/>
                      <a:pt x="1846" y="536"/>
                    </a:cubicBezTo>
                    <a:cubicBezTo>
                      <a:pt x="1870" y="453"/>
                      <a:pt x="1846" y="393"/>
                      <a:pt x="1846" y="393"/>
                    </a:cubicBezTo>
                    <a:cubicBezTo>
                      <a:pt x="1822" y="215"/>
                      <a:pt x="1941" y="48"/>
                      <a:pt x="2120" y="36"/>
                    </a:cubicBezTo>
                    <a:cubicBezTo>
                      <a:pt x="2298" y="0"/>
                      <a:pt x="2465" y="119"/>
                      <a:pt x="2477" y="298"/>
                    </a:cubicBezTo>
                    <a:cubicBezTo>
                      <a:pt x="2501" y="477"/>
                      <a:pt x="2382" y="631"/>
                      <a:pt x="2203" y="655"/>
                    </a:cubicBezTo>
                    <a:cubicBezTo>
                      <a:pt x="2203" y="655"/>
                      <a:pt x="2144" y="679"/>
                      <a:pt x="2072" y="715"/>
                    </a:cubicBezTo>
                    <a:cubicBezTo>
                      <a:pt x="2001" y="762"/>
                      <a:pt x="1906" y="822"/>
                      <a:pt x="1822" y="941"/>
                    </a:cubicBezTo>
                    <a:cubicBezTo>
                      <a:pt x="1667" y="1167"/>
                      <a:pt x="1465" y="1465"/>
                      <a:pt x="1275" y="1774"/>
                    </a:cubicBezTo>
                    <a:cubicBezTo>
                      <a:pt x="1072" y="2084"/>
                      <a:pt x="882" y="2382"/>
                      <a:pt x="763" y="2620"/>
                    </a:cubicBezTo>
                    <a:cubicBezTo>
                      <a:pt x="632" y="2858"/>
                      <a:pt x="548" y="3025"/>
                      <a:pt x="548" y="3025"/>
                    </a:cubicBezTo>
                    <a:cubicBezTo>
                      <a:pt x="489" y="3156"/>
                      <a:pt x="334" y="3215"/>
                      <a:pt x="191" y="3156"/>
                    </a:cubicBezTo>
                    <a:cubicBezTo>
                      <a:pt x="60" y="3096"/>
                      <a:pt x="1" y="2929"/>
                      <a:pt x="60" y="2798"/>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1" name="Google Shape;4071;p33"/>
              <p:cNvSpPr/>
              <p:nvPr/>
            </p:nvSpPr>
            <p:spPr>
              <a:xfrm>
                <a:off x="6504125" y="2575750"/>
                <a:ext cx="40200" cy="90800"/>
              </a:xfrm>
              <a:custGeom>
                <a:avLst/>
                <a:gdLst/>
                <a:ahLst/>
                <a:cxnLst/>
                <a:rect l="l" t="t" r="r" b="b"/>
                <a:pathLst>
                  <a:path w="1608" h="3632" extrusionOk="0">
                    <a:moveTo>
                      <a:pt x="24" y="3239"/>
                    </a:moveTo>
                    <a:cubicBezTo>
                      <a:pt x="24" y="3239"/>
                      <a:pt x="120" y="3084"/>
                      <a:pt x="239" y="2846"/>
                    </a:cubicBezTo>
                    <a:cubicBezTo>
                      <a:pt x="358" y="2584"/>
                      <a:pt x="489" y="2262"/>
                      <a:pt x="620" y="1917"/>
                    </a:cubicBezTo>
                    <a:cubicBezTo>
                      <a:pt x="763" y="1572"/>
                      <a:pt x="882" y="1239"/>
                      <a:pt x="965" y="977"/>
                    </a:cubicBezTo>
                    <a:cubicBezTo>
                      <a:pt x="1013" y="846"/>
                      <a:pt x="1013" y="727"/>
                      <a:pt x="1001" y="655"/>
                    </a:cubicBezTo>
                    <a:cubicBezTo>
                      <a:pt x="977" y="560"/>
                      <a:pt x="953" y="500"/>
                      <a:pt x="953" y="500"/>
                    </a:cubicBezTo>
                    <a:cubicBezTo>
                      <a:pt x="882" y="346"/>
                      <a:pt x="941" y="167"/>
                      <a:pt x="1096" y="72"/>
                    </a:cubicBezTo>
                    <a:cubicBezTo>
                      <a:pt x="1263" y="0"/>
                      <a:pt x="1453" y="60"/>
                      <a:pt x="1537" y="226"/>
                    </a:cubicBezTo>
                    <a:cubicBezTo>
                      <a:pt x="1608" y="369"/>
                      <a:pt x="1548" y="560"/>
                      <a:pt x="1394" y="643"/>
                    </a:cubicBezTo>
                    <a:cubicBezTo>
                      <a:pt x="1394" y="643"/>
                      <a:pt x="1334" y="667"/>
                      <a:pt x="1275" y="727"/>
                    </a:cubicBezTo>
                    <a:cubicBezTo>
                      <a:pt x="1215" y="786"/>
                      <a:pt x="1144" y="893"/>
                      <a:pt x="1120" y="1012"/>
                    </a:cubicBezTo>
                    <a:cubicBezTo>
                      <a:pt x="1036" y="1274"/>
                      <a:pt x="941" y="1620"/>
                      <a:pt x="846" y="1965"/>
                    </a:cubicBezTo>
                    <a:cubicBezTo>
                      <a:pt x="763" y="2322"/>
                      <a:pt x="667" y="2667"/>
                      <a:pt x="620" y="2929"/>
                    </a:cubicBezTo>
                    <a:cubicBezTo>
                      <a:pt x="560" y="3203"/>
                      <a:pt x="548" y="3382"/>
                      <a:pt x="548" y="3382"/>
                    </a:cubicBezTo>
                    <a:cubicBezTo>
                      <a:pt x="536" y="3525"/>
                      <a:pt x="405" y="3632"/>
                      <a:pt x="251" y="3620"/>
                    </a:cubicBezTo>
                    <a:cubicBezTo>
                      <a:pt x="108" y="3596"/>
                      <a:pt x="1" y="3465"/>
                      <a:pt x="13" y="3322"/>
                    </a:cubicBezTo>
                    <a:cubicBezTo>
                      <a:pt x="13" y="3322"/>
                      <a:pt x="13" y="3274"/>
                      <a:pt x="24" y="3239"/>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2" name="Google Shape;4072;p33"/>
              <p:cNvSpPr/>
              <p:nvPr/>
            </p:nvSpPr>
            <p:spPr>
              <a:xfrm>
                <a:off x="6453225" y="2638850"/>
                <a:ext cx="98250" cy="98250"/>
              </a:xfrm>
              <a:custGeom>
                <a:avLst/>
                <a:gdLst/>
                <a:ahLst/>
                <a:cxnLst/>
                <a:rect l="l" t="t" r="r" b="b"/>
                <a:pathLst>
                  <a:path w="3930" h="3930" extrusionOk="0">
                    <a:moveTo>
                      <a:pt x="3930" y="1965"/>
                    </a:moveTo>
                    <a:cubicBezTo>
                      <a:pt x="3930" y="3060"/>
                      <a:pt x="3049" y="3929"/>
                      <a:pt x="1965" y="3929"/>
                    </a:cubicBezTo>
                    <a:cubicBezTo>
                      <a:pt x="870" y="3929"/>
                      <a:pt x="1" y="3060"/>
                      <a:pt x="1" y="1965"/>
                    </a:cubicBezTo>
                    <a:cubicBezTo>
                      <a:pt x="1" y="881"/>
                      <a:pt x="870" y="0"/>
                      <a:pt x="1965" y="0"/>
                    </a:cubicBezTo>
                    <a:cubicBezTo>
                      <a:pt x="3049" y="0"/>
                      <a:pt x="3930" y="870"/>
                      <a:pt x="3930" y="1965"/>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073" name="Google Shape;4073;p33"/>
          <p:cNvGrpSpPr/>
          <p:nvPr/>
        </p:nvGrpSpPr>
        <p:grpSpPr>
          <a:xfrm>
            <a:off x="4319218" y="-195403"/>
            <a:ext cx="506107" cy="482063"/>
            <a:chOff x="6141575" y="2318875"/>
            <a:chExt cx="720950" cy="686700"/>
          </a:xfrm>
        </p:grpSpPr>
        <p:sp>
          <p:nvSpPr>
            <p:cNvPr id="4074" name="Google Shape;4074;p33"/>
            <p:cNvSpPr/>
            <p:nvPr/>
          </p:nvSpPr>
          <p:spPr>
            <a:xfrm>
              <a:off x="6338625" y="2318875"/>
              <a:ext cx="327750" cy="311950"/>
            </a:xfrm>
            <a:custGeom>
              <a:avLst/>
              <a:gdLst/>
              <a:ahLst/>
              <a:cxnLst/>
              <a:rect l="l" t="t" r="r" b="b"/>
              <a:pathLst>
                <a:path w="13110" h="12478" extrusionOk="0">
                  <a:moveTo>
                    <a:pt x="7406" y="12478"/>
                  </a:moveTo>
                  <a:lnTo>
                    <a:pt x="8359" y="12478"/>
                  </a:lnTo>
                  <a:cubicBezTo>
                    <a:pt x="13110" y="7620"/>
                    <a:pt x="11312" y="3977"/>
                    <a:pt x="9073" y="3132"/>
                  </a:cubicBezTo>
                  <a:cubicBezTo>
                    <a:pt x="8764" y="1179"/>
                    <a:pt x="7835" y="0"/>
                    <a:pt x="6549" y="0"/>
                  </a:cubicBezTo>
                  <a:cubicBezTo>
                    <a:pt x="5251" y="0"/>
                    <a:pt x="4311" y="1167"/>
                    <a:pt x="4013" y="3132"/>
                  </a:cubicBezTo>
                  <a:cubicBezTo>
                    <a:pt x="1799" y="3977"/>
                    <a:pt x="1" y="7620"/>
                    <a:pt x="4728" y="12478"/>
                  </a:cubicBezTo>
                  <a:lnTo>
                    <a:pt x="5680" y="12478"/>
                  </a:ln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5" name="Google Shape;4075;p33"/>
            <p:cNvSpPr/>
            <p:nvPr/>
          </p:nvSpPr>
          <p:spPr>
            <a:xfrm>
              <a:off x="6406500" y="2423950"/>
              <a:ext cx="191125" cy="181575"/>
            </a:xfrm>
            <a:custGeom>
              <a:avLst/>
              <a:gdLst/>
              <a:ahLst/>
              <a:cxnLst/>
              <a:rect l="l" t="t" r="r" b="b"/>
              <a:pathLst>
                <a:path w="7645" h="7263" extrusionOk="0">
                  <a:moveTo>
                    <a:pt x="4322" y="7263"/>
                  </a:moveTo>
                  <a:lnTo>
                    <a:pt x="4870" y="7263"/>
                  </a:lnTo>
                  <a:cubicBezTo>
                    <a:pt x="7644" y="4429"/>
                    <a:pt x="6585" y="2310"/>
                    <a:pt x="5287" y="1810"/>
                  </a:cubicBezTo>
                  <a:cubicBezTo>
                    <a:pt x="5108" y="667"/>
                    <a:pt x="4572" y="0"/>
                    <a:pt x="3810" y="0"/>
                  </a:cubicBezTo>
                  <a:cubicBezTo>
                    <a:pt x="3060" y="0"/>
                    <a:pt x="2513" y="667"/>
                    <a:pt x="2334" y="1810"/>
                  </a:cubicBezTo>
                  <a:cubicBezTo>
                    <a:pt x="1048" y="2310"/>
                    <a:pt x="0" y="4429"/>
                    <a:pt x="2751" y="7263"/>
                  </a:cubicBezTo>
                  <a:lnTo>
                    <a:pt x="3310" y="7263"/>
                  </a:lnTo>
                  <a:close/>
                </a:path>
              </a:pathLst>
            </a:custGeom>
            <a:solidFill>
              <a:srgbClr val="FFC9C8"/>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6" name="Google Shape;4076;p33"/>
            <p:cNvSpPr/>
            <p:nvPr/>
          </p:nvSpPr>
          <p:spPr>
            <a:xfrm>
              <a:off x="6141575" y="2476325"/>
              <a:ext cx="320600" cy="311675"/>
            </a:xfrm>
            <a:custGeom>
              <a:avLst/>
              <a:gdLst/>
              <a:ahLst/>
              <a:cxnLst/>
              <a:rect l="l" t="t" r="r" b="b"/>
              <a:pathLst>
                <a:path w="12824" h="12467" extrusionOk="0">
                  <a:moveTo>
                    <a:pt x="12526" y="6918"/>
                  </a:moveTo>
                  <a:lnTo>
                    <a:pt x="12824" y="6013"/>
                  </a:lnTo>
                  <a:cubicBezTo>
                    <a:pt x="9681" y="1"/>
                    <a:pt x="5644" y="596"/>
                    <a:pt x="4156" y="2441"/>
                  </a:cubicBezTo>
                  <a:cubicBezTo>
                    <a:pt x="2203" y="2132"/>
                    <a:pt x="810" y="2644"/>
                    <a:pt x="406" y="3882"/>
                  </a:cubicBezTo>
                  <a:cubicBezTo>
                    <a:pt x="1" y="5132"/>
                    <a:pt x="822" y="6359"/>
                    <a:pt x="2596" y="7263"/>
                  </a:cubicBezTo>
                  <a:cubicBezTo>
                    <a:pt x="2715" y="9633"/>
                    <a:pt x="5632" y="12466"/>
                    <a:pt x="11705" y="9466"/>
                  </a:cubicBezTo>
                  <a:lnTo>
                    <a:pt x="12002" y="8561"/>
                  </a:ln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7" name="Google Shape;4077;p33"/>
            <p:cNvSpPr/>
            <p:nvPr/>
          </p:nvSpPr>
          <p:spPr>
            <a:xfrm>
              <a:off x="6245475" y="2549550"/>
              <a:ext cx="186950" cy="181600"/>
            </a:xfrm>
            <a:custGeom>
              <a:avLst/>
              <a:gdLst/>
              <a:ahLst/>
              <a:cxnLst/>
              <a:rect l="l" t="t" r="r" b="b"/>
              <a:pathLst>
                <a:path w="7478" h="7264" extrusionOk="0">
                  <a:moveTo>
                    <a:pt x="7299" y="4025"/>
                  </a:moveTo>
                  <a:lnTo>
                    <a:pt x="7477" y="3501"/>
                  </a:lnTo>
                  <a:cubicBezTo>
                    <a:pt x="5644" y="1"/>
                    <a:pt x="3286" y="346"/>
                    <a:pt x="2429" y="1417"/>
                  </a:cubicBezTo>
                  <a:cubicBezTo>
                    <a:pt x="1286" y="1239"/>
                    <a:pt x="476" y="1536"/>
                    <a:pt x="238" y="2263"/>
                  </a:cubicBezTo>
                  <a:cubicBezTo>
                    <a:pt x="0" y="2989"/>
                    <a:pt x="476" y="3715"/>
                    <a:pt x="1500" y="4227"/>
                  </a:cubicBezTo>
                  <a:cubicBezTo>
                    <a:pt x="1584" y="5620"/>
                    <a:pt x="3274" y="7263"/>
                    <a:pt x="6799" y="5513"/>
                  </a:cubicBezTo>
                  <a:lnTo>
                    <a:pt x="6965" y="4989"/>
                  </a:lnTo>
                  <a:close/>
                </a:path>
              </a:pathLst>
            </a:custGeom>
            <a:solidFill>
              <a:srgbClr val="FFC9C8"/>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8" name="Google Shape;4078;p33"/>
            <p:cNvSpPr/>
            <p:nvPr/>
          </p:nvSpPr>
          <p:spPr>
            <a:xfrm>
              <a:off x="6247250" y="2707000"/>
              <a:ext cx="282800" cy="298575"/>
            </a:xfrm>
            <a:custGeom>
              <a:avLst/>
              <a:gdLst/>
              <a:ahLst/>
              <a:cxnLst/>
              <a:rect l="l" t="t" r="r" b="b"/>
              <a:pathLst>
                <a:path w="11312" h="11943" extrusionOk="0">
                  <a:moveTo>
                    <a:pt x="8156" y="549"/>
                  </a:moveTo>
                  <a:lnTo>
                    <a:pt x="7382" y="1"/>
                  </a:lnTo>
                  <a:cubicBezTo>
                    <a:pt x="703" y="1132"/>
                    <a:pt x="1" y="5156"/>
                    <a:pt x="1310" y="7145"/>
                  </a:cubicBezTo>
                  <a:cubicBezTo>
                    <a:pt x="417" y="8895"/>
                    <a:pt x="477" y="10383"/>
                    <a:pt x="1536" y="11169"/>
                  </a:cubicBezTo>
                  <a:cubicBezTo>
                    <a:pt x="2596" y="11943"/>
                    <a:pt x="4025" y="11538"/>
                    <a:pt x="5418" y="10133"/>
                  </a:cubicBezTo>
                  <a:cubicBezTo>
                    <a:pt x="7716" y="10764"/>
                    <a:pt x="11311" y="8859"/>
                    <a:pt x="10335" y="2156"/>
                  </a:cubicBezTo>
                  <a:lnTo>
                    <a:pt x="9561" y="1596"/>
                  </a:ln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9" name="Google Shape;4079;p33"/>
            <p:cNvSpPr/>
            <p:nvPr/>
          </p:nvSpPr>
          <p:spPr>
            <a:xfrm>
              <a:off x="6324650" y="2738550"/>
              <a:ext cx="164925" cy="173575"/>
            </a:xfrm>
            <a:custGeom>
              <a:avLst/>
              <a:gdLst/>
              <a:ahLst/>
              <a:cxnLst/>
              <a:rect l="l" t="t" r="r" b="b"/>
              <a:pathLst>
                <a:path w="6597" h="6943" extrusionOk="0">
                  <a:moveTo>
                    <a:pt x="4751" y="334"/>
                  </a:moveTo>
                  <a:lnTo>
                    <a:pt x="4310" y="1"/>
                  </a:lnTo>
                  <a:cubicBezTo>
                    <a:pt x="405" y="656"/>
                    <a:pt x="0" y="3001"/>
                    <a:pt x="762" y="4156"/>
                  </a:cubicBezTo>
                  <a:cubicBezTo>
                    <a:pt x="238" y="5180"/>
                    <a:pt x="274" y="6049"/>
                    <a:pt x="893" y="6490"/>
                  </a:cubicBezTo>
                  <a:cubicBezTo>
                    <a:pt x="1512" y="6942"/>
                    <a:pt x="2346" y="6704"/>
                    <a:pt x="3155" y="5895"/>
                  </a:cubicBezTo>
                  <a:cubicBezTo>
                    <a:pt x="4501" y="6252"/>
                    <a:pt x="6596" y="5156"/>
                    <a:pt x="6013" y="1251"/>
                  </a:cubicBezTo>
                  <a:lnTo>
                    <a:pt x="5572" y="930"/>
                  </a:lnTo>
                  <a:close/>
                </a:path>
              </a:pathLst>
            </a:custGeom>
            <a:solidFill>
              <a:srgbClr val="FFC9C8"/>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0" name="Google Shape;4080;p33"/>
            <p:cNvSpPr/>
            <p:nvPr/>
          </p:nvSpPr>
          <p:spPr>
            <a:xfrm>
              <a:off x="6474075" y="2706425"/>
              <a:ext cx="282200" cy="297975"/>
            </a:xfrm>
            <a:custGeom>
              <a:avLst/>
              <a:gdLst/>
              <a:ahLst/>
              <a:cxnLst/>
              <a:rect l="l" t="t" r="r" b="b"/>
              <a:pathLst>
                <a:path w="11288" h="11919" extrusionOk="0">
                  <a:moveTo>
                    <a:pt x="1750" y="1584"/>
                  </a:moveTo>
                  <a:lnTo>
                    <a:pt x="976" y="2143"/>
                  </a:lnTo>
                  <a:cubicBezTo>
                    <a:pt x="0" y="8846"/>
                    <a:pt x="3596" y="10740"/>
                    <a:pt x="5894" y="10120"/>
                  </a:cubicBezTo>
                  <a:cubicBezTo>
                    <a:pt x="7287" y="11513"/>
                    <a:pt x="8715" y="11918"/>
                    <a:pt x="9775" y="11144"/>
                  </a:cubicBezTo>
                  <a:cubicBezTo>
                    <a:pt x="10823" y="10370"/>
                    <a:pt x="10894" y="8894"/>
                    <a:pt x="10001" y="7120"/>
                  </a:cubicBezTo>
                  <a:cubicBezTo>
                    <a:pt x="11287" y="5144"/>
                    <a:pt x="10609" y="1131"/>
                    <a:pt x="3929" y="0"/>
                  </a:cubicBezTo>
                  <a:lnTo>
                    <a:pt x="3155" y="548"/>
                  </a:ln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1" name="Google Shape;4081;p33"/>
            <p:cNvSpPr/>
            <p:nvPr/>
          </p:nvSpPr>
          <p:spPr>
            <a:xfrm>
              <a:off x="6514550" y="2738550"/>
              <a:ext cx="164925" cy="173575"/>
            </a:xfrm>
            <a:custGeom>
              <a:avLst/>
              <a:gdLst/>
              <a:ahLst/>
              <a:cxnLst/>
              <a:rect l="l" t="t" r="r" b="b"/>
              <a:pathLst>
                <a:path w="6597" h="6943" extrusionOk="0">
                  <a:moveTo>
                    <a:pt x="1024" y="930"/>
                  </a:moveTo>
                  <a:lnTo>
                    <a:pt x="584" y="1251"/>
                  </a:lnTo>
                  <a:cubicBezTo>
                    <a:pt x="0" y="5168"/>
                    <a:pt x="2096" y="6276"/>
                    <a:pt x="3441" y="5895"/>
                  </a:cubicBezTo>
                  <a:cubicBezTo>
                    <a:pt x="4251" y="6716"/>
                    <a:pt x="5084" y="6942"/>
                    <a:pt x="5703" y="6490"/>
                  </a:cubicBezTo>
                  <a:cubicBezTo>
                    <a:pt x="6311" y="6049"/>
                    <a:pt x="6358" y="5180"/>
                    <a:pt x="5834" y="4156"/>
                  </a:cubicBezTo>
                  <a:cubicBezTo>
                    <a:pt x="6596" y="3001"/>
                    <a:pt x="6192" y="656"/>
                    <a:pt x="2286" y="1"/>
                  </a:cubicBezTo>
                  <a:lnTo>
                    <a:pt x="1846" y="334"/>
                  </a:lnTo>
                  <a:close/>
                </a:path>
              </a:pathLst>
            </a:custGeom>
            <a:solidFill>
              <a:srgbClr val="FFC9C8"/>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2" name="Google Shape;4082;p33"/>
            <p:cNvSpPr/>
            <p:nvPr/>
          </p:nvSpPr>
          <p:spPr>
            <a:xfrm>
              <a:off x="6541925" y="2476625"/>
              <a:ext cx="320600" cy="311975"/>
            </a:xfrm>
            <a:custGeom>
              <a:avLst/>
              <a:gdLst/>
              <a:ahLst/>
              <a:cxnLst/>
              <a:rect l="l" t="t" r="r" b="b"/>
              <a:pathLst>
                <a:path w="12824" h="12479" extrusionOk="0">
                  <a:moveTo>
                    <a:pt x="822" y="8561"/>
                  </a:moveTo>
                  <a:lnTo>
                    <a:pt x="1120" y="9466"/>
                  </a:lnTo>
                  <a:cubicBezTo>
                    <a:pt x="7192" y="12478"/>
                    <a:pt x="10109" y="9633"/>
                    <a:pt x="10228" y="7263"/>
                  </a:cubicBezTo>
                  <a:cubicBezTo>
                    <a:pt x="12002" y="6370"/>
                    <a:pt x="12824" y="5144"/>
                    <a:pt x="12419" y="3894"/>
                  </a:cubicBezTo>
                  <a:cubicBezTo>
                    <a:pt x="12014" y="2644"/>
                    <a:pt x="10621" y="2132"/>
                    <a:pt x="8668" y="2441"/>
                  </a:cubicBezTo>
                  <a:cubicBezTo>
                    <a:pt x="7180" y="596"/>
                    <a:pt x="3144" y="0"/>
                    <a:pt x="1" y="6013"/>
                  </a:cubicBezTo>
                  <a:lnTo>
                    <a:pt x="298" y="6930"/>
                  </a:ln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3" name="Google Shape;4083;p33"/>
            <p:cNvSpPr/>
            <p:nvPr/>
          </p:nvSpPr>
          <p:spPr>
            <a:xfrm>
              <a:off x="6571400" y="2549550"/>
              <a:ext cx="186650" cy="181600"/>
            </a:xfrm>
            <a:custGeom>
              <a:avLst/>
              <a:gdLst/>
              <a:ahLst/>
              <a:cxnLst/>
              <a:rect l="l" t="t" r="r" b="b"/>
              <a:pathLst>
                <a:path w="7466" h="7264" extrusionOk="0">
                  <a:moveTo>
                    <a:pt x="512" y="4989"/>
                  </a:moveTo>
                  <a:lnTo>
                    <a:pt x="667" y="5513"/>
                  </a:lnTo>
                  <a:cubicBezTo>
                    <a:pt x="4215" y="7263"/>
                    <a:pt x="5906" y="5620"/>
                    <a:pt x="5965" y="4227"/>
                  </a:cubicBezTo>
                  <a:cubicBezTo>
                    <a:pt x="7001" y="3715"/>
                    <a:pt x="7466" y="2989"/>
                    <a:pt x="7228" y="2263"/>
                  </a:cubicBezTo>
                  <a:cubicBezTo>
                    <a:pt x="7001" y="1536"/>
                    <a:pt x="6192" y="1239"/>
                    <a:pt x="5049" y="1417"/>
                  </a:cubicBezTo>
                  <a:cubicBezTo>
                    <a:pt x="4180" y="346"/>
                    <a:pt x="1834" y="1"/>
                    <a:pt x="0" y="3501"/>
                  </a:cubicBezTo>
                  <a:lnTo>
                    <a:pt x="167" y="4025"/>
                  </a:lnTo>
                  <a:close/>
                </a:path>
              </a:pathLst>
            </a:custGeom>
            <a:solidFill>
              <a:srgbClr val="FFC9C8"/>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4" name="Google Shape;4084;p33"/>
            <p:cNvSpPr/>
            <p:nvPr/>
          </p:nvSpPr>
          <p:spPr>
            <a:xfrm>
              <a:off x="6400550" y="2585875"/>
              <a:ext cx="203325" cy="203900"/>
            </a:xfrm>
            <a:custGeom>
              <a:avLst/>
              <a:gdLst/>
              <a:ahLst/>
              <a:cxnLst/>
              <a:rect l="l" t="t" r="r" b="b"/>
              <a:pathLst>
                <a:path w="8133" h="8156" extrusionOk="0">
                  <a:moveTo>
                    <a:pt x="8132" y="4072"/>
                  </a:moveTo>
                  <a:cubicBezTo>
                    <a:pt x="8132" y="6322"/>
                    <a:pt x="6311" y="8156"/>
                    <a:pt x="4072" y="8156"/>
                  </a:cubicBezTo>
                  <a:cubicBezTo>
                    <a:pt x="1822" y="8156"/>
                    <a:pt x="0" y="6334"/>
                    <a:pt x="0" y="4072"/>
                  </a:cubicBezTo>
                  <a:cubicBezTo>
                    <a:pt x="0" y="1822"/>
                    <a:pt x="1822" y="0"/>
                    <a:pt x="4072" y="0"/>
                  </a:cubicBezTo>
                  <a:cubicBezTo>
                    <a:pt x="6311" y="0"/>
                    <a:pt x="8132" y="1822"/>
                    <a:pt x="8132" y="4072"/>
                  </a:cubicBezTo>
                  <a:close/>
                </a:path>
              </a:pathLst>
            </a:custGeom>
            <a:solidFill>
              <a:schemeClr val="accent3"/>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85" name="Google Shape;4085;p33"/>
            <p:cNvGrpSpPr/>
            <p:nvPr/>
          </p:nvGrpSpPr>
          <p:grpSpPr>
            <a:xfrm>
              <a:off x="6385650" y="2571275"/>
              <a:ext cx="232800" cy="232800"/>
              <a:chOff x="6385650" y="2571275"/>
              <a:chExt cx="232800" cy="232800"/>
            </a:xfrm>
          </p:grpSpPr>
          <p:sp>
            <p:nvSpPr>
              <p:cNvPr id="4086" name="Google Shape;4086;p33"/>
              <p:cNvSpPr/>
              <p:nvPr/>
            </p:nvSpPr>
            <p:spPr>
              <a:xfrm>
                <a:off x="6493425" y="2571275"/>
                <a:ext cx="16975" cy="94975"/>
              </a:xfrm>
              <a:custGeom>
                <a:avLst/>
                <a:gdLst/>
                <a:ahLst/>
                <a:cxnLst/>
                <a:rect l="l" t="t" r="r" b="b"/>
                <a:pathLst>
                  <a:path w="679" h="3799" extrusionOk="0">
                    <a:moveTo>
                      <a:pt x="83" y="3453"/>
                    </a:moveTo>
                    <a:cubicBezTo>
                      <a:pt x="83" y="3453"/>
                      <a:pt x="119" y="3275"/>
                      <a:pt x="143" y="3001"/>
                    </a:cubicBezTo>
                    <a:cubicBezTo>
                      <a:pt x="179" y="2739"/>
                      <a:pt x="202" y="2370"/>
                      <a:pt x="238" y="2013"/>
                    </a:cubicBezTo>
                    <a:cubicBezTo>
                      <a:pt x="250" y="1656"/>
                      <a:pt x="262" y="1275"/>
                      <a:pt x="262" y="1013"/>
                    </a:cubicBezTo>
                    <a:cubicBezTo>
                      <a:pt x="262" y="882"/>
                      <a:pt x="238" y="763"/>
                      <a:pt x="191" y="679"/>
                    </a:cubicBezTo>
                    <a:cubicBezTo>
                      <a:pt x="143" y="608"/>
                      <a:pt x="119" y="560"/>
                      <a:pt x="119" y="560"/>
                    </a:cubicBezTo>
                    <a:cubicBezTo>
                      <a:pt x="0" y="441"/>
                      <a:pt x="0" y="239"/>
                      <a:pt x="119" y="120"/>
                    </a:cubicBezTo>
                    <a:cubicBezTo>
                      <a:pt x="238" y="1"/>
                      <a:pt x="441" y="1"/>
                      <a:pt x="560" y="120"/>
                    </a:cubicBezTo>
                    <a:cubicBezTo>
                      <a:pt x="679" y="239"/>
                      <a:pt x="679" y="441"/>
                      <a:pt x="560" y="560"/>
                    </a:cubicBezTo>
                    <a:cubicBezTo>
                      <a:pt x="560" y="560"/>
                      <a:pt x="512" y="608"/>
                      <a:pt x="476" y="679"/>
                    </a:cubicBezTo>
                    <a:cubicBezTo>
                      <a:pt x="429" y="763"/>
                      <a:pt x="393" y="882"/>
                      <a:pt x="393" y="1013"/>
                    </a:cubicBezTo>
                    <a:cubicBezTo>
                      <a:pt x="393" y="1275"/>
                      <a:pt x="417" y="1632"/>
                      <a:pt x="429" y="2013"/>
                    </a:cubicBezTo>
                    <a:cubicBezTo>
                      <a:pt x="452" y="2370"/>
                      <a:pt x="488" y="2739"/>
                      <a:pt x="512" y="3001"/>
                    </a:cubicBezTo>
                    <a:cubicBezTo>
                      <a:pt x="548" y="3275"/>
                      <a:pt x="572" y="3453"/>
                      <a:pt x="572" y="3453"/>
                    </a:cubicBezTo>
                    <a:cubicBezTo>
                      <a:pt x="607" y="3596"/>
                      <a:pt x="500" y="3739"/>
                      <a:pt x="357" y="3763"/>
                    </a:cubicBezTo>
                    <a:cubicBezTo>
                      <a:pt x="202" y="3799"/>
                      <a:pt x="71" y="3692"/>
                      <a:pt x="36" y="3537"/>
                    </a:cubicBezTo>
                    <a:cubicBezTo>
                      <a:pt x="71" y="3513"/>
                      <a:pt x="71" y="3477"/>
                      <a:pt x="83" y="3453"/>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7" name="Google Shape;4087;p33"/>
              <p:cNvSpPr/>
              <p:nvPr/>
            </p:nvSpPr>
            <p:spPr>
              <a:xfrm>
                <a:off x="6459475" y="2576050"/>
                <a:ext cx="41400" cy="93175"/>
              </a:xfrm>
              <a:custGeom>
                <a:avLst/>
                <a:gdLst/>
                <a:ahLst/>
                <a:cxnLst/>
                <a:rect l="l" t="t" r="r" b="b"/>
                <a:pathLst>
                  <a:path w="1656" h="3727" extrusionOk="0">
                    <a:moveTo>
                      <a:pt x="1072" y="3393"/>
                    </a:moveTo>
                    <a:lnTo>
                      <a:pt x="1001" y="2953"/>
                    </a:lnTo>
                    <a:cubicBezTo>
                      <a:pt x="953" y="2679"/>
                      <a:pt x="858" y="2322"/>
                      <a:pt x="775" y="1977"/>
                    </a:cubicBezTo>
                    <a:cubicBezTo>
                      <a:pt x="679" y="1619"/>
                      <a:pt x="584" y="1286"/>
                      <a:pt x="501" y="1024"/>
                    </a:cubicBezTo>
                    <a:cubicBezTo>
                      <a:pt x="465" y="893"/>
                      <a:pt x="406" y="810"/>
                      <a:pt x="346" y="750"/>
                    </a:cubicBezTo>
                    <a:cubicBezTo>
                      <a:pt x="286" y="691"/>
                      <a:pt x="227" y="655"/>
                      <a:pt x="227" y="655"/>
                    </a:cubicBezTo>
                    <a:cubicBezTo>
                      <a:pt x="72" y="584"/>
                      <a:pt x="1" y="393"/>
                      <a:pt x="84" y="226"/>
                    </a:cubicBezTo>
                    <a:cubicBezTo>
                      <a:pt x="167" y="72"/>
                      <a:pt x="358" y="0"/>
                      <a:pt x="525" y="95"/>
                    </a:cubicBezTo>
                    <a:cubicBezTo>
                      <a:pt x="667" y="167"/>
                      <a:pt x="727" y="357"/>
                      <a:pt x="656" y="524"/>
                    </a:cubicBezTo>
                    <a:cubicBezTo>
                      <a:pt x="656" y="524"/>
                      <a:pt x="620" y="584"/>
                      <a:pt x="608" y="667"/>
                    </a:cubicBezTo>
                    <a:cubicBezTo>
                      <a:pt x="596" y="762"/>
                      <a:pt x="596" y="881"/>
                      <a:pt x="644" y="1000"/>
                    </a:cubicBezTo>
                    <a:cubicBezTo>
                      <a:pt x="727" y="1250"/>
                      <a:pt x="846" y="1596"/>
                      <a:pt x="977" y="1941"/>
                    </a:cubicBezTo>
                    <a:cubicBezTo>
                      <a:pt x="1120" y="2274"/>
                      <a:pt x="1251" y="2608"/>
                      <a:pt x="1370" y="2858"/>
                    </a:cubicBezTo>
                    <a:cubicBezTo>
                      <a:pt x="1489" y="3108"/>
                      <a:pt x="1572" y="3274"/>
                      <a:pt x="1572" y="3274"/>
                    </a:cubicBezTo>
                    <a:cubicBezTo>
                      <a:pt x="1656" y="3405"/>
                      <a:pt x="1608" y="3572"/>
                      <a:pt x="1477" y="3643"/>
                    </a:cubicBezTo>
                    <a:cubicBezTo>
                      <a:pt x="1334" y="3727"/>
                      <a:pt x="1179" y="3679"/>
                      <a:pt x="1096" y="3548"/>
                    </a:cubicBezTo>
                    <a:cubicBezTo>
                      <a:pt x="1084" y="3465"/>
                      <a:pt x="1084" y="3441"/>
                      <a:pt x="1072" y="3393"/>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8" name="Google Shape;4088;p33"/>
              <p:cNvSpPr/>
              <p:nvPr/>
            </p:nvSpPr>
            <p:spPr>
              <a:xfrm>
                <a:off x="6429725" y="2591225"/>
                <a:ext cx="62525" cy="80975"/>
              </a:xfrm>
              <a:custGeom>
                <a:avLst/>
                <a:gdLst/>
                <a:ahLst/>
                <a:cxnLst/>
                <a:rect l="l" t="t" r="r" b="b"/>
                <a:pathLst>
                  <a:path w="2501" h="3239" extrusionOk="0">
                    <a:moveTo>
                      <a:pt x="1965" y="3036"/>
                    </a:moveTo>
                    <a:cubicBezTo>
                      <a:pt x="1965" y="3036"/>
                      <a:pt x="1893" y="2882"/>
                      <a:pt x="1750" y="2644"/>
                    </a:cubicBezTo>
                    <a:cubicBezTo>
                      <a:pt x="1619" y="2405"/>
                      <a:pt x="1441" y="2084"/>
                      <a:pt x="1238" y="1774"/>
                    </a:cubicBezTo>
                    <a:cubicBezTo>
                      <a:pt x="1036" y="1465"/>
                      <a:pt x="834" y="1179"/>
                      <a:pt x="679" y="953"/>
                    </a:cubicBezTo>
                    <a:cubicBezTo>
                      <a:pt x="607" y="834"/>
                      <a:pt x="524" y="774"/>
                      <a:pt x="429" y="739"/>
                    </a:cubicBezTo>
                    <a:cubicBezTo>
                      <a:pt x="357" y="691"/>
                      <a:pt x="298" y="679"/>
                      <a:pt x="298" y="679"/>
                    </a:cubicBezTo>
                    <a:cubicBezTo>
                      <a:pt x="119" y="643"/>
                      <a:pt x="0" y="477"/>
                      <a:pt x="24" y="298"/>
                    </a:cubicBezTo>
                    <a:cubicBezTo>
                      <a:pt x="60" y="119"/>
                      <a:pt x="214" y="0"/>
                      <a:pt x="393" y="36"/>
                    </a:cubicBezTo>
                    <a:cubicBezTo>
                      <a:pt x="572" y="60"/>
                      <a:pt x="679" y="227"/>
                      <a:pt x="667" y="393"/>
                    </a:cubicBezTo>
                    <a:cubicBezTo>
                      <a:pt x="667" y="393"/>
                      <a:pt x="655" y="453"/>
                      <a:pt x="667" y="536"/>
                    </a:cubicBezTo>
                    <a:cubicBezTo>
                      <a:pt x="679" y="631"/>
                      <a:pt x="726" y="739"/>
                      <a:pt x="798" y="858"/>
                    </a:cubicBezTo>
                    <a:cubicBezTo>
                      <a:pt x="964" y="1060"/>
                      <a:pt x="1191" y="1358"/>
                      <a:pt x="1405" y="1643"/>
                    </a:cubicBezTo>
                    <a:cubicBezTo>
                      <a:pt x="1643" y="1929"/>
                      <a:pt x="1869" y="2191"/>
                      <a:pt x="2060" y="2405"/>
                    </a:cubicBezTo>
                    <a:cubicBezTo>
                      <a:pt x="2250" y="2596"/>
                      <a:pt x="2381" y="2727"/>
                      <a:pt x="2381" y="2727"/>
                    </a:cubicBezTo>
                    <a:cubicBezTo>
                      <a:pt x="2477" y="2834"/>
                      <a:pt x="2500" y="3001"/>
                      <a:pt x="2393" y="3120"/>
                    </a:cubicBezTo>
                    <a:cubicBezTo>
                      <a:pt x="2286" y="3215"/>
                      <a:pt x="2119" y="3239"/>
                      <a:pt x="2000" y="3132"/>
                    </a:cubicBezTo>
                    <a:cubicBezTo>
                      <a:pt x="2012" y="3096"/>
                      <a:pt x="1977" y="3072"/>
                      <a:pt x="1965" y="3036"/>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9" name="Google Shape;4089;p33"/>
              <p:cNvSpPr/>
              <p:nvPr/>
            </p:nvSpPr>
            <p:spPr>
              <a:xfrm>
                <a:off x="6405900" y="2616225"/>
                <a:ext cx="80400" cy="62525"/>
              </a:xfrm>
              <a:custGeom>
                <a:avLst/>
                <a:gdLst/>
                <a:ahLst/>
                <a:cxnLst/>
                <a:rect l="l" t="t" r="r" b="b"/>
                <a:pathLst>
                  <a:path w="3216" h="2501" extrusionOk="0">
                    <a:moveTo>
                      <a:pt x="2727" y="2370"/>
                    </a:moveTo>
                    <a:cubicBezTo>
                      <a:pt x="2727" y="2370"/>
                      <a:pt x="2608" y="2239"/>
                      <a:pt x="2394" y="2060"/>
                    </a:cubicBezTo>
                    <a:cubicBezTo>
                      <a:pt x="2203" y="1858"/>
                      <a:pt x="1917" y="1620"/>
                      <a:pt x="1632" y="1405"/>
                    </a:cubicBezTo>
                    <a:cubicBezTo>
                      <a:pt x="1358" y="1179"/>
                      <a:pt x="1072" y="953"/>
                      <a:pt x="846" y="786"/>
                    </a:cubicBezTo>
                    <a:cubicBezTo>
                      <a:pt x="739" y="703"/>
                      <a:pt x="620" y="667"/>
                      <a:pt x="536" y="655"/>
                    </a:cubicBezTo>
                    <a:cubicBezTo>
                      <a:pt x="441" y="643"/>
                      <a:pt x="382" y="655"/>
                      <a:pt x="382" y="655"/>
                    </a:cubicBezTo>
                    <a:cubicBezTo>
                      <a:pt x="203" y="691"/>
                      <a:pt x="48" y="572"/>
                      <a:pt x="24" y="393"/>
                    </a:cubicBezTo>
                    <a:cubicBezTo>
                      <a:pt x="1" y="215"/>
                      <a:pt x="120" y="48"/>
                      <a:pt x="298" y="36"/>
                    </a:cubicBezTo>
                    <a:cubicBezTo>
                      <a:pt x="477" y="1"/>
                      <a:pt x="620" y="120"/>
                      <a:pt x="655" y="298"/>
                    </a:cubicBezTo>
                    <a:cubicBezTo>
                      <a:pt x="655" y="298"/>
                      <a:pt x="667" y="358"/>
                      <a:pt x="715" y="429"/>
                    </a:cubicBezTo>
                    <a:cubicBezTo>
                      <a:pt x="763" y="512"/>
                      <a:pt x="834" y="596"/>
                      <a:pt x="941" y="691"/>
                    </a:cubicBezTo>
                    <a:cubicBezTo>
                      <a:pt x="1155" y="834"/>
                      <a:pt x="1453" y="1048"/>
                      <a:pt x="1751" y="1239"/>
                    </a:cubicBezTo>
                    <a:cubicBezTo>
                      <a:pt x="2072" y="1429"/>
                      <a:pt x="2370" y="1620"/>
                      <a:pt x="2620" y="1739"/>
                    </a:cubicBezTo>
                    <a:cubicBezTo>
                      <a:pt x="2858" y="1870"/>
                      <a:pt x="3025" y="1953"/>
                      <a:pt x="3025" y="1953"/>
                    </a:cubicBezTo>
                    <a:cubicBezTo>
                      <a:pt x="3156" y="2013"/>
                      <a:pt x="3215" y="2167"/>
                      <a:pt x="3156" y="2310"/>
                    </a:cubicBezTo>
                    <a:cubicBezTo>
                      <a:pt x="3096" y="2441"/>
                      <a:pt x="2930" y="2501"/>
                      <a:pt x="2799" y="2441"/>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0" name="Google Shape;4090;p33"/>
              <p:cNvSpPr/>
              <p:nvPr/>
            </p:nvSpPr>
            <p:spPr>
              <a:xfrm>
                <a:off x="6390125" y="2645400"/>
                <a:ext cx="91400" cy="40200"/>
              </a:xfrm>
              <a:custGeom>
                <a:avLst/>
                <a:gdLst/>
                <a:ahLst/>
                <a:cxnLst/>
                <a:rect l="l" t="t" r="r" b="b"/>
                <a:pathLst>
                  <a:path w="3656" h="1608" extrusionOk="0">
                    <a:moveTo>
                      <a:pt x="3251" y="1572"/>
                    </a:moveTo>
                    <a:cubicBezTo>
                      <a:pt x="3251" y="1572"/>
                      <a:pt x="3084" y="1489"/>
                      <a:pt x="2846" y="1370"/>
                    </a:cubicBezTo>
                    <a:cubicBezTo>
                      <a:pt x="2596" y="1250"/>
                      <a:pt x="2263" y="1108"/>
                      <a:pt x="1929" y="977"/>
                    </a:cubicBezTo>
                    <a:cubicBezTo>
                      <a:pt x="1584" y="846"/>
                      <a:pt x="1239" y="727"/>
                      <a:pt x="989" y="631"/>
                    </a:cubicBezTo>
                    <a:cubicBezTo>
                      <a:pt x="858" y="596"/>
                      <a:pt x="751" y="596"/>
                      <a:pt x="655" y="608"/>
                    </a:cubicBezTo>
                    <a:cubicBezTo>
                      <a:pt x="572" y="619"/>
                      <a:pt x="513" y="655"/>
                      <a:pt x="513" y="655"/>
                    </a:cubicBezTo>
                    <a:cubicBezTo>
                      <a:pt x="346" y="727"/>
                      <a:pt x="167" y="667"/>
                      <a:pt x="72" y="500"/>
                    </a:cubicBezTo>
                    <a:cubicBezTo>
                      <a:pt x="1" y="334"/>
                      <a:pt x="60" y="155"/>
                      <a:pt x="227" y="72"/>
                    </a:cubicBezTo>
                    <a:cubicBezTo>
                      <a:pt x="370" y="0"/>
                      <a:pt x="572" y="60"/>
                      <a:pt x="655" y="203"/>
                    </a:cubicBezTo>
                    <a:cubicBezTo>
                      <a:pt x="655" y="203"/>
                      <a:pt x="691" y="262"/>
                      <a:pt x="751" y="322"/>
                    </a:cubicBezTo>
                    <a:cubicBezTo>
                      <a:pt x="810" y="381"/>
                      <a:pt x="905" y="453"/>
                      <a:pt x="1036" y="488"/>
                    </a:cubicBezTo>
                    <a:cubicBezTo>
                      <a:pt x="1286" y="560"/>
                      <a:pt x="1644" y="667"/>
                      <a:pt x="1989" y="750"/>
                    </a:cubicBezTo>
                    <a:cubicBezTo>
                      <a:pt x="2346" y="846"/>
                      <a:pt x="2679" y="929"/>
                      <a:pt x="2953" y="977"/>
                    </a:cubicBezTo>
                    <a:cubicBezTo>
                      <a:pt x="3215" y="1036"/>
                      <a:pt x="3394" y="1048"/>
                      <a:pt x="3394" y="1048"/>
                    </a:cubicBezTo>
                    <a:cubicBezTo>
                      <a:pt x="3549" y="1072"/>
                      <a:pt x="3656" y="1203"/>
                      <a:pt x="3632" y="1346"/>
                    </a:cubicBezTo>
                    <a:cubicBezTo>
                      <a:pt x="3620" y="1501"/>
                      <a:pt x="3489" y="1608"/>
                      <a:pt x="3334" y="1584"/>
                    </a:cubicBezTo>
                    <a:cubicBezTo>
                      <a:pt x="3310" y="1608"/>
                      <a:pt x="3275" y="1584"/>
                      <a:pt x="3251" y="1572"/>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1" name="Google Shape;4091;p33"/>
              <p:cNvSpPr/>
              <p:nvPr/>
            </p:nvSpPr>
            <p:spPr>
              <a:xfrm>
                <a:off x="6385650" y="2679625"/>
                <a:ext cx="95000" cy="17000"/>
              </a:xfrm>
              <a:custGeom>
                <a:avLst/>
                <a:gdLst/>
                <a:ahLst/>
                <a:cxnLst/>
                <a:rect l="l" t="t" r="r" b="b"/>
                <a:pathLst>
                  <a:path w="3800" h="680" extrusionOk="0">
                    <a:moveTo>
                      <a:pt x="3454" y="596"/>
                    </a:moveTo>
                    <a:cubicBezTo>
                      <a:pt x="3454" y="596"/>
                      <a:pt x="3275" y="560"/>
                      <a:pt x="3013" y="536"/>
                    </a:cubicBezTo>
                    <a:cubicBezTo>
                      <a:pt x="2739" y="501"/>
                      <a:pt x="2370" y="477"/>
                      <a:pt x="2013" y="441"/>
                    </a:cubicBezTo>
                    <a:cubicBezTo>
                      <a:pt x="1656" y="429"/>
                      <a:pt x="1287" y="417"/>
                      <a:pt x="1013" y="417"/>
                    </a:cubicBezTo>
                    <a:cubicBezTo>
                      <a:pt x="882" y="417"/>
                      <a:pt x="763" y="441"/>
                      <a:pt x="692" y="489"/>
                    </a:cubicBezTo>
                    <a:cubicBezTo>
                      <a:pt x="620" y="513"/>
                      <a:pt x="572" y="560"/>
                      <a:pt x="572" y="560"/>
                    </a:cubicBezTo>
                    <a:cubicBezTo>
                      <a:pt x="453" y="679"/>
                      <a:pt x="239" y="679"/>
                      <a:pt x="120" y="560"/>
                    </a:cubicBezTo>
                    <a:cubicBezTo>
                      <a:pt x="1" y="441"/>
                      <a:pt x="1" y="239"/>
                      <a:pt x="120" y="120"/>
                    </a:cubicBezTo>
                    <a:cubicBezTo>
                      <a:pt x="239" y="1"/>
                      <a:pt x="453" y="1"/>
                      <a:pt x="572" y="120"/>
                    </a:cubicBezTo>
                    <a:cubicBezTo>
                      <a:pt x="572" y="120"/>
                      <a:pt x="620" y="155"/>
                      <a:pt x="692" y="203"/>
                    </a:cubicBezTo>
                    <a:cubicBezTo>
                      <a:pt x="763" y="239"/>
                      <a:pt x="882" y="274"/>
                      <a:pt x="1013" y="274"/>
                    </a:cubicBezTo>
                    <a:cubicBezTo>
                      <a:pt x="1287" y="274"/>
                      <a:pt x="1644" y="262"/>
                      <a:pt x="2013" y="251"/>
                    </a:cubicBezTo>
                    <a:cubicBezTo>
                      <a:pt x="2370" y="215"/>
                      <a:pt x="2739" y="191"/>
                      <a:pt x="3013" y="155"/>
                    </a:cubicBezTo>
                    <a:cubicBezTo>
                      <a:pt x="3275" y="132"/>
                      <a:pt x="3454" y="96"/>
                      <a:pt x="3454" y="96"/>
                    </a:cubicBezTo>
                    <a:cubicBezTo>
                      <a:pt x="3609" y="72"/>
                      <a:pt x="3740" y="179"/>
                      <a:pt x="3775" y="310"/>
                    </a:cubicBezTo>
                    <a:cubicBezTo>
                      <a:pt x="3799" y="453"/>
                      <a:pt x="3692" y="596"/>
                      <a:pt x="3549" y="620"/>
                    </a:cubicBezTo>
                    <a:cubicBezTo>
                      <a:pt x="3513" y="596"/>
                      <a:pt x="3489" y="596"/>
                      <a:pt x="3454" y="596"/>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2" name="Google Shape;4092;p33"/>
              <p:cNvSpPr/>
              <p:nvPr/>
            </p:nvSpPr>
            <p:spPr>
              <a:xfrm>
                <a:off x="6390425" y="2688850"/>
                <a:ext cx="93200" cy="41400"/>
              </a:xfrm>
              <a:custGeom>
                <a:avLst/>
                <a:gdLst/>
                <a:ahLst/>
                <a:cxnLst/>
                <a:rect l="l" t="t" r="r" b="b"/>
                <a:pathLst>
                  <a:path w="3728" h="1656" extrusionOk="0">
                    <a:moveTo>
                      <a:pt x="3406" y="584"/>
                    </a:moveTo>
                    <a:lnTo>
                      <a:pt x="2953" y="655"/>
                    </a:lnTo>
                    <a:cubicBezTo>
                      <a:pt x="2691" y="703"/>
                      <a:pt x="2334" y="786"/>
                      <a:pt x="1989" y="882"/>
                    </a:cubicBezTo>
                    <a:cubicBezTo>
                      <a:pt x="1632" y="965"/>
                      <a:pt x="1286" y="1072"/>
                      <a:pt x="1036" y="1144"/>
                    </a:cubicBezTo>
                    <a:cubicBezTo>
                      <a:pt x="893" y="1191"/>
                      <a:pt x="810" y="1251"/>
                      <a:pt x="751" y="1310"/>
                    </a:cubicBezTo>
                    <a:cubicBezTo>
                      <a:pt x="691" y="1370"/>
                      <a:pt x="655" y="1429"/>
                      <a:pt x="655" y="1429"/>
                    </a:cubicBezTo>
                    <a:cubicBezTo>
                      <a:pt x="584" y="1596"/>
                      <a:pt x="393" y="1656"/>
                      <a:pt x="227" y="1560"/>
                    </a:cubicBezTo>
                    <a:cubicBezTo>
                      <a:pt x="84" y="1489"/>
                      <a:pt x="0" y="1298"/>
                      <a:pt x="96" y="1132"/>
                    </a:cubicBezTo>
                    <a:cubicBezTo>
                      <a:pt x="167" y="977"/>
                      <a:pt x="358" y="917"/>
                      <a:pt x="524" y="1001"/>
                    </a:cubicBezTo>
                    <a:cubicBezTo>
                      <a:pt x="524" y="1001"/>
                      <a:pt x="584" y="1025"/>
                      <a:pt x="679" y="1036"/>
                    </a:cubicBezTo>
                    <a:cubicBezTo>
                      <a:pt x="762" y="1060"/>
                      <a:pt x="882" y="1060"/>
                      <a:pt x="1001" y="1013"/>
                    </a:cubicBezTo>
                    <a:cubicBezTo>
                      <a:pt x="1251" y="917"/>
                      <a:pt x="1596" y="798"/>
                      <a:pt x="1941" y="667"/>
                    </a:cubicBezTo>
                    <a:cubicBezTo>
                      <a:pt x="2286" y="536"/>
                      <a:pt x="2608" y="405"/>
                      <a:pt x="2858" y="286"/>
                    </a:cubicBezTo>
                    <a:cubicBezTo>
                      <a:pt x="3120" y="167"/>
                      <a:pt x="3275" y="72"/>
                      <a:pt x="3275" y="72"/>
                    </a:cubicBezTo>
                    <a:cubicBezTo>
                      <a:pt x="3418" y="1"/>
                      <a:pt x="3572" y="48"/>
                      <a:pt x="3656" y="179"/>
                    </a:cubicBezTo>
                    <a:cubicBezTo>
                      <a:pt x="3727" y="310"/>
                      <a:pt x="3679" y="477"/>
                      <a:pt x="3549" y="548"/>
                    </a:cubicBezTo>
                    <a:cubicBezTo>
                      <a:pt x="3477" y="560"/>
                      <a:pt x="3429" y="560"/>
                      <a:pt x="3406" y="584"/>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3" name="Google Shape;4093;p33"/>
              <p:cNvSpPr/>
              <p:nvPr/>
            </p:nvSpPr>
            <p:spPr>
              <a:xfrm>
                <a:off x="6405900" y="2697200"/>
                <a:ext cx="80700" cy="62525"/>
              </a:xfrm>
              <a:custGeom>
                <a:avLst/>
                <a:gdLst/>
                <a:ahLst/>
                <a:cxnLst/>
                <a:rect l="l" t="t" r="r" b="b"/>
                <a:pathLst>
                  <a:path w="3228" h="2501" extrusionOk="0">
                    <a:moveTo>
                      <a:pt x="3037" y="548"/>
                    </a:moveTo>
                    <a:cubicBezTo>
                      <a:pt x="3037" y="548"/>
                      <a:pt x="2870" y="619"/>
                      <a:pt x="2632" y="750"/>
                    </a:cubicBezTo>
                    <a:cubicBezTo>
                      <a:pt x="2394" y="881"/>
                      <a:pt x="2084" y="1060"/>
                      <a:pt x="1775" y="1274"/>
                    </a:cubicBezTo>
                    <a:cubicBezTo>
                      <a:pt x="1453" y="1464"/>
                      <a:pt x="1179" y="1679"/>
                      <a:pt x="953" y="1822"/>
                    </a:cubicBezTo>
                    <a:cubicBezTo>
                      <a:pt x="834" y="1893"/>
                      <a:pt x="774" y="1988"/>
                      <a:pt x="727" y="2072"/>
                    </a:cubicBezTo>
                    <a:cubicBezTo>
                      <a:pt x="679" y="2143"/>
                      <a:pt x="667" y="2203"/>
                      <a:pt x="667" y="2203"/>
                    </a:cubicBezTo>
                    <a:cubicBezTo>
                      <a:pt x="632" y="2393"/>
                      <a:pt x="477" y="2500"/>
                      <a:pt x="298" y="2476"/>
                    </a:cubicBezTo>
                    <a:cubicBezTo>
                      <a:pt x="120" y="2441"/>
                      <a:pt x="1" y="2286"/>
                      <a:pt x="24" y="2107"/>
                    </a:cubicBezTo>
                    <a:cubicBezTo>
                      <a:pt x="60" y="1929"/>
                      <a:pt x="227" y="1822"/>
                      <a:pt x="382" y="1834"/>
                    </a:cubicBezTo>
                    <a:cubicBezTo>
                      <a:pt x="382" y="1834"/>
                      <a:pt x="441" y="1845"/>
                      <a:pt x="536" y="1834"/>
                    </a:cubicBezTo>
                    <a:cubicBezTo>
                      <a:pt x="620" y="1822"/>
                      <a:pt x="727" y="1774"/>
                      <a:pt x="846" y="1703"/>
                    </a:cubicBezTo>
                    <a:cubicBezTo>
                      <a:pt x="1060" y="1536"/>
                      <a:pt x="1358" y="1310"/>
                      <a:pt x="1632" y="1095"/>
                    </a:cubicBezTo>
                    <a:cubicBezTo>
                      <a:pt x="1917" y="869"/>
                      <a:pt x="2191" y="631"/>
                      <a:pt x="2394" y="441"/>
                    </a:cubicBezTo>
                    <a:cubicBezTo>
                      <a:pt x="2608" y="238"/>
                      <a:pt x="2715" y="119"/>
                      <a:pt x="2715" y="119"/>
                    </a:cubicBezTo>
                    <a:cubicBezTo>
                      <a:pt x="2822" y="24"/>
                      <a:pt x="2989" y="0"/>
                      <a:pt x="3108" y="107"/>
                    </a:cubicBezTo>
                    <a:cubicBezTo>
                      <a:pt x="3215" y="214"/>
                      <a:pt x="3227" y="381"/>
                      <a:pt x="3120" y="500"/>
                    </a:cubicBezTo>
                    <a:cubicBezTo>
                      <a:pt x="3084" y="500"/>
                      <a:pt x="3060" y="524"/>
                      <a:pt x="3037" y="548"/>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4" name="Google Shape;4094;p33"/>
              <p:cNvSpPr/>
              <p:nvPr/>
            </p:nvSpPr>
            <p:spPr>
              <a:xfrm>
                <a:off x="6430300" y="2704025"/>
                <a:ext cx="63125" cy="80100"/>
              </a:xfrm>
              <a:custGeom>
                <a:avLst/>
                <a:gdLst/>
                <a:ahLst/>
                <a:cxnLst/>
                <a:rect l="l" t="t" r="r" b="b"/>
                <a:pathLst>
                  <a:path w="2525" h="3204" extrusionOk="0">
                    <a:moveTo>
                      <a:pt x="2370" y="477"/>
                    </a:moveTo>
                    <a:cubicBezTo>
                      <a:pt x="2370" y="477"/>
                      <a:pt x="2239" y="596"/>
                      <a:pt x="2061" y="810"/>
                    </a:cubicBezTo>
                    <a:cubicBezTo>
                      <a:pt x="1870" y="1001"/>
                      <a:pt x="1632" y="1275"/>
                      <a:pt x="1406" y="1561"/>
                    </a:cubicBezTo>
                    <a:cubicBezTo>
                      <a:pt x="1180" y="1846"/>
                      <a:pt x="953" y="2132"/>
                      <a:pt x="799" y="2358"/>
                    </a:cubicBezTo>
                    <a:cubicBezTo>
                      <a:pt x="703" y="2454"/>
                      <a:pt x="680" y="2573"/>
                      <a:pt x="656" y="2668"/>
                    </a:cubicBezTo>
                    <a:cubicBezTo>
                      <a:pt x="644" y="2751"/>
                      <a:pt x="656" y="2811"/>
                      <a:pt x="656" y="2811"/>
                    </a:cubicBezTo>
                    <a:cubicBezTo>
                      <a:pt x="691" y="2989"/>
                      <a:pt x="572" y="3156"/>
                      <a:pt x="394" y="3168"/>
                    </a:cubicBezTo>
                    <a:cubicBezTo>
                      <a:pt x="215" y="3204"/>
                      <a:pt x="49" y="3085"/>
                      <a:pt x="37" y="2906"/>
                    </a:cubicBezTo>
                    <a:cubicBezTo>
                      <a:pt x="1" y="2727"/>
                      <a:pt x="120" y="2573"/>
                      <a:pt x="299" y="2549"/>
                    </a:cubicBezTo>
                    <a:cubicBezTo>
                      <a:pt x="299" y="2549"/>
                      <a:pt x="358" y="2537"/>
                      <a:pt x="441" y="2489"/>
                    </a:cubicBezTo>
                    <a:cubicBezTo>
                      <a:pt x="513" y="2442"/>
                      <a:pt x="596" y="2370"/>
                      <a:pt x="691" y="2263"/>
                    </a:cubicBezTo>
                    <a:cubicBezTo>
                      <a:pt x="834" y="2037"/>
                      <a:pt x="1049" y="1739"/>
                      <a:pt x="1239" y="1441"/>
                    </a:cubicBezTo>
                    <a:cubicBezTo>
                      <a:pt x="1430" y="1132"/>
                      <a:pt x="1632" y="834"/>
                      <a:pt x="1763" y="596"/>
                    </a:cubicBezTo>
                    <a:cubicBezTo>
                      <a:pt x="1894" y="358"/>
                      <a:pt x="1965" y="191"/>
                      <a:pt x="1965" y="191"/>
                    </a:cubicBezTo>
                    <a:cubicBezTo>
                      <a:pt x="2025" y="60"/>
                      <a:pt x="2192" y="1"/>
                      <a:pt x="2323" y="60"/>
                    </a:cubicBezTo>
                    <a:cubicBezTo>
                      <a:pt x="2465" y="120"/>
                      <a:pt x="2525" y="287"/>
                      <a:pt x="2465" y="418"/>
                    </a:cubicBezTo>
                    <a:cubicBezTo>
                      <a:pt x="2418" y="418"/>
                      <a:pt x="2406" y="453"/>
                      <a:pt x="2370" y="477"/>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5" name="Google Shape;4095;p33"/>
              <p:cNvSpPr/>
              <p:nvPr/>
            </p:nvSpPr>
            <p:spPr>
              <a:xfrm>
                <a:off x="6459775" y="2708200"/>
                <a:ext cx="40200" cy="91100"/>
              </a:xfrm>
              <a:custGeom>
                <a:avLst/>
                <a:gdLst/>
                <a:ahLst/>
                <a:cxnLst/>
                <a:rect l="l" t="t" r="r" b="b"/>
                <a:pathLst>
                  <a:path w="1608" h="3644" extrusionOk="0">
                    <a:moveTo>
                      <a:pt x="1584" y="405"/>
                    </a:moveTo>
                    <a:cubicBezTo>
                      <a:pt x="1584" y="405"/>
                      <a:pt x="1489" y="560"/>
                      <a:pt x="1370" y="798"/>
                    </a:cubicBezTo>
                    <a:cubicBezTo>
                      <a:pt x="1251" y="1060"/>
                      <a:pt x="1120" y="1382"/>
                      <a:pt x="989" y="1727"/>
                    </a:cubicBezTo>
                    <a:cubicBezTo>
                      <a:pt x="846" y="2060"/>
                      <a:pt x="727" y="2406"/>
                      <a:pt x="644" y="2656"/>
                    </a:cubicBezTo>
                    <a:cubicBezTo>
                      <a:pt x="596" y="2798"/>
                      <a:pt x="596" y="2918"/>
                      <a:pt x="608" y="2989"/>
                    </a:cubicBezTo>
                    <a:cubicBezTo>
                      <a:pt x="632" y="3084"/>
                      <a:pt x="655" y="3144"/>
                      <a:pt x="655" y="3144"/>
                    </a:cubicBezTo>
                    <a:cubicBezTo>
                      <a:pt x="727" y="3299"/>
                      <a:pt x="667" y="3477"/>
                      <a:pt x="513" y="3572"/>
                    </a:cubicBezTo>
                    <a:cubicBezTo>
                      <a:pt x="346" y="3644"/>
                      <a:pt x="167" y="3584"/>
                      <a:pt x="72" y="3418"/>
                    </a:cubicBezTo>
                    <a:cubicBezTo>
                      <a:pt x="1" y="3251"/>
                      <a:pt x="60" y="3084"/>
                      <a:pt x="215" y="2989"/>
                    </a:cubicBezTo>
                    <a:cubicBezTo>
                      <a:pt x="215" y="2989"/>
                      <a:pt x="274" y="2953"/>
                      <a:pt x="334" y="2894"/>
                    </a:cubicBezTo>
                    <a:cubicBezTo>
                      <a:pt x="394" y="2846"/>
                      <a:pt x="465" y="2739"/>
                      <a:pt x="489" y="2620"/>
                    </a:cubicBezTo>
                    <a:cubicBezTo>
                      <a:pt x="560" y="2358"/>
                      <a:pt x="667" y="2001"/>
                      <a:pt x="763" y="1667"/>
                    </a:cubicBezTo>
                    <a:cubicBezTo>
                      <a:pt x="846" y="1310"/>
                      <a:pt x="941" y="965"/>
                      <a:pt x="977" y="703"/>
                    </a:cubicBezTo>
                    <a:cubicBezTo>
                      <a:pt x="1048" y="429"/>
                      <a:pt x="1060" y="251"/>
                      <a:pt x="1060" y="251"/>
                    </a:cubicBezTo>
                    <a:cubicBezTo>
                      <a:pt x="1072" y="108"/>
                      <a:pt x="1203" y="1"/>
                      <a:pt x="1358" y="12"/>
                    </a:cubicBezTo>
                    <a:cubicBezTo>
                      <a:pt x="1501" y="24"/>
                      <a:pt x="1608" y="167"/>
                      <a:pt x="1596" y="310"/>
                    </a:cubicBezTo>
                    <a:cubicBezTo>
                      <a:pt x="1596" y="346"/>
                      <a:pt x="1596" y="370"/>
                      <a:pt x="1584" y="405"/>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6" name="Google Shape;4096;p33"/>
              <p:cNvSpPr/>
              <p:nvPr/>
            </p:nvSpPr>
            <p:spPr>
              <a:xfrm>
                <a:off x="6493700" y="2709400"/>
                <a:ext cx="17000" cy="94675"/>
              </a:xfrm>
              <a:custGeom>
                <a:avLst/>
                <a:gdLst/>
                <a:ahLst/>
                <a:cxnLst/>
                <a:rect l="l" t="t" r="r" b="b"/>
                <a:pathLst>
                  <a:path w="680" h="3787" extrusionOk="0">
                    <a:moveTo>
                      <a:pt x="596" y="334"/>
                    </a:moveTo>
                    <a:cubicBezTo>
                      <a:pt x="596" y="334"/>
                      <a:pt x="561" y="512"/>
                      <a:pt x="537" y="786"/>
                    </a:cubicBezTo>
                    <a:cubicBezTo>
                      <a:pt x="501" y="1048"/>
                      <a:pt x="477" y="1429"/>
                      <a:pt x="441" y="1786"/>
                    </a:cubicBezTo>
                    <a:cubicBezTo>
                      <a:pt x="430" y="2143"/>
                      <a:pt x="418" y="2512"/>
                      <a:pt x="418" y="2774"/>
                    </a:cubicBezTo>
                    <a:cubicBezTo>
                      <a:pt x="418" y="2917"/>
                      <a:pt x="441" y="3036"/>
                      <a:pt x="489" y="3108"/>
                    </a:cubicBezTo>
                    <a:cubicBezTo>
                      <a:pt x="525" y="3179"/>
                      <a:pt x="561" y="3227"/>
                      <a:pt x="561" y="3227"/>
                    </a:cubicBezTo>
                    <a:cubicBezTo>
                      <a:pt x="680" y="3346"/>
                      <a:pt x="680" y="3548"/>
                      <a:pt x="561" y="3667"/>
                    </a:cubicBezTo>
                    <a:cubicBezTo>
                      <a:pt x="441" y="3786"/>
                      <a:pt x="239" y="3786"/>
                      <a:pt x="120" y="3667"/>
                    </a:cubicBezTo>
                    <a:cubicBezTo>
                      <a:pt x="1" y="3548"/>
                      <a:pt x="1" y="3346"/>
                      <a:pt x="120" y="3227"/>
                    </a:cubicBezTo>
                    <a:cubicBezTo>
                      <a:pt x="120" y="3227"/>
                      <a:pt x="168" y="3179"/>
                      <a:pt x="203" y="3108"/>
                    </a:cubicBezTo>
                    <a:cubicBezTo>
                      <a:pt x="239" y="3036"/>
                      <a:pt x="287" y="2917"/>
                      <a:pt x="287" y="2774"/>
                    </a:cubicBezTo>
                    <a:cubicBezTo>
                      <a:pt x="287" y="2512"/>
                      <a:pt x="263" y="2155"/>
                      <a:pt x="251" y="1786"/>
                    </a:cubicBezTo>
                    <a:cubicBezTo>
                      <a:pt x="239" y="1429"/>
                      <a:pt x="191" y="1048"/>
                      <a:pt x="168" y="786"/>
                    </a:cubicBezTo>
                    <a:cubicBezTo>
                      <a:pt x="132" y="512"/>
                      <a:pt x="96" y="334"/>
                      <a:pt x="96" y="334"/>
                    </a:cubicBezTo>
                    <a:cubicBezTo>
                      <a:pt x="72" y="191"/>
                      <a:pt x="180" y="60"/>
                      <a:pt x="322" y="24"/>
                    </a:cubicBezTo>
                    <a:cubicBezTo>
                      <a:pt x="477" y="0"/>
                      <a:pt x="608" y="95"/>
                      <a:pt x="632" y="250"/>
                    </a:cubicBezTo>
                    <a:cubicBezTo>
                      <a:pt x="608" y="262"/>
                      <a:pt x="608" y="298"/>
                      <a:pt x="596" y="334"/>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7" name="Google Shape;4097;p33"/>
              <p:cNvSpPr/>
              <p:nvPr/>
            </p:nvSpPr>
            <p:spPr>
              <a:xfrm>
                <a:off x="6502950" y="2705825"/>
                <a:ext cx="41375" cy="93175"/>
              </a:xfrm>
              <a:custGeom>
                <a:avLst/>
                <a:gdLst/>
                <a:ahLst/>
                <a:cxnLst/>
                <a:rect l="l" t="t" r="r" b="b"/>
                <a:pathLst>
                  <a:path w="1655" h="3727" extrusionOk="0">
                    <a:moveTo>
                      <a:pt x="583" y="334"/>
                    </a:moveTo>
                    <a:lnTo>
                      <a:pt x="655" y="774"/>
                    </a:lnTo>
                    <a:cubicBezTo>
                      <a:pt x="702" y="1048"/>
                      <a:pt x="786" y="1405"/>
                      <a:pt x="881" y="1750"/>
                    </a:cubicBezTo>
                    <a:cubicBezTo>
                      <a:pt x="964" y="2096"/>
                      <a:pt x="1072" y="2441"/>
                      <a:pt x="1143" y="2691"/>
                    </a:cubicBezTo>
                    <a:cubicBezTo>
                      <a:pt x="1191" y="2834"/>
                      <a:pt x="1250" y="2917"/>
                      <a:pt x="1310" y="2977"/>
                    </a:cubicBezTo>
                    <a:cubicBezTo>
                      <a:pt x="1369" y="3036"/>
                      <a:pt x="1429" y="3072"/>
                      <a:pt x="1429" y="3072"/>
                    </a:cubicBezTo>
                    <a:cubicBezTo>
                      <a:pt x="1584" y="3144"/>
                      <a:pt x="1655" y="3334"/>
                      <a:pt x="1560" y="3501"/>
                    </a:cubicBezTo>
                    <a:cubicBezTo>
                      <a:pt x="1476" y="3644"/>
                      <a:pt x="1298" y="3727"/>
                      <a:pt x="1131" y="3632"/>
                    </a:cubicBezTo>
                    <a:cubicBezTo>
                      <a:pt x="988" y="3560"/>
                      <a:pt x="917" y="3370"/>
                      <a:pt x="1000" y="3203"/>
                    </a:cubicBezTo>
                    <a:cubicBezTo>
                      <a:pt x="1000" y="3203"/>
                      <a:pt x="1024" y="3144"/>
                      <a:pt x="1036" y="3048"/>
                    </a:cubicBezTo>
                    <a:cubicBezTo>
                      <a:pt x="1060" y="2965"/>
                      <a:pt x="1060" y="2846"/>
                      <a:pt x="1012" y="2727"/>
                    </a:cubicBezTo>
                    <a:cubicBezTo>
                      <a:pt x="917" y="2477"/>
                      <a:pt x="798" y="2131"/>
                      <a:pt x="667" y="1786"/>
                    </a:cubicBezTo>
                    <a:cubicBezTo>
                      <a:pt x="536" y="1441"/>
                      <a:pt x="405" y="1119"/>
                      <a:pt x="286" y="869"/>
                    </a:cubicBezTo>
                    <a:cubicBezTo>
                      <a:pt x="167" y="607"/>
                      <a:pt x="71" y="453"/>
                      <a:pt x="71" y="453"/>
                    </a:cubicBezTo>
                    <a:cubicBezTo>
                      <a:pt x="0" y="310"/>
                      <a:pt x="48" y="155"/>
                      <a:pt x="179" y="72"/>
                    </a:cubicBezTo>
                    <a:cubicBezTo>
                      <a:pt x="310" y="0"/>
                      <a:pt x="476" y="48"/>
                      <a:pt x="548" y="179"/>
                    </a:cubicBezTo>
                    <a:cubicBezTo>
                      <a:pt x="572" y="274"/>
                      <a:pt x="583" y="298"/>
                      <a:pt x="583" y="334"/>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8" name="Google Shape;4098;p33"/>
              <p:cNvSpPr/>
              <p:nvPr/>
            </p:nvSpPr>
            <p:spPr>
              <a:xfrm>
                <a:off x="6511275" y="2703725"/>
                <a:ext cx="62525" cy="80700"/>
              </a:xfrm>
              <a:custGeom>
                <a:avLst/>
                <a:gdLst/>
                <a:ahLst/>
                <a:cxnLst/>
                <a:rect l="l" t="t" r="r" b="b"/>
                <a:pathLst>
                  <a:path w="2501" h="3228" extrusionOk="0">
                    <a:moveTo>
                      <a:pt x="548" y="180"/>
                    </a:moveTo>
                    <a:cubicBezTo>
                      <a:pt x="548" y="180"/>
                      <a:pt x="620" y="346"/>
                      <a:pt x="750" y="584"/>
                    </a:cubicBezTo>
                    <a:cubicBezTo>
                      <a:pt x="893" y="822"/>
                      <a:pt x="1072" y="1132"/>
                      <a:pt x="1274" y="1442"/>
                    </a:cubicBezTo>
                    <a:cubicBezTo>
                      <a:pt x="1465" y="1751"/>
                      <a:pt x="1679" y="2049"/>
                      <a:pt x="1822" y="2275"/>
                    </a:cubicBezTo>
                    <a:cubicBezTo>
                      <a:pt x="1905" y="2394"/>
                      <a:pt x="1989" y="2454"/>
                      <a:pt x="2084" y="2501"/>
                    </a:cubicBezTo>
                    <a:cubicBezTo>
                      <a:pt x="2155" y="2537"/>
                      <a:pt x="2215" y="2561"/>
                      <a:pt x="2215" y="2561"/>
                    </a:cubicBezTo>
                    <a:cubicBezTo>
                      <a:pt x="2394" y="2585"/>
                      <a:pt x="2501" y="2751"/>
                      <a:pt x="2477" y="2930"/>
                    </a:cubicBezTo>
                    <a:cubicBezTo>
                      <a:pt x="2453" y="3108"/>
                      <a:pt x="2286" y="3228"/>
                      <a:pt x="2108" y="3192"/>
                    </a:cubicBezTo>
                    <a:cubicBezTo>
                      <a:pt x="1929" y="3168"/>
                      <a:pt x="1822" y="3001"/>
                      <a:pt x="1846" y="2835"/>
                    </a:cubicBezTo>
                    <a:cubicBezTo>
                      <a:pt x="1846" y="2835"/>
                      <a:pt x="1858" y="2775"/>
                      <a:pt x="1846" y="2692"/>
                    </a:cubicBezTo>
                    <a:cubicBezTo>
                      <a:pt x="1822" y="2596"/>
                      <a:pt x="1786" y="2501"/>
                      <a:pt x="1703" y="2382"/>
                    </a:cubicBezTo>
                    <a:cubicBezTo>
                      <a:pt x="1548" y="2168"/>
                      <a:pt x="1322" y="1870"/>
                      <a:pt x="1096" y="1584"/>
                    </a:cubicBezTo>
                    <a:cubicBezTo>
                      <a:pt x="858" y="1311"/>
                      <a:pt x="620" y="1037"/>
                      <a:pt x="441" y="834"/>
                    </a:cubicBezTo>
                    <a:cubicBezTo>
                      <a:pt x="250" y="620"/>
                      <a:pt x="119" y="501"/>
                      <a:pt x="119" y="501"/>
                    </a:cubicBezTo>
                    <a:cubicBezTo>
                      <a:pt x="12" y="394"/>
                      <a:pt x="0" y="239"/>
                      <a:pt x="96" y="120"/>
                    </a:cubicBezTo>
                    <a:cubicBezTo>
                      <a:pt x="203" y="13"/>
                      <a:pt x="369" y="1"/>
                      <a:pt x="489" y="96"/>
                    </a:cubicBezTo>
                    <a:cubicBezTo>
                      <a:pt x="512" y="120"/>
                      <a:pt x="536" y="144"/>
                      <a:pt x="548" y="180"/>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9" name="Google Shape;4099;p33"/>
              <p:cNvSpPr/>
              <p:nvPr/>
            </p:nvSpPr>
            <p:spPr>
              <a:xfrm>
                <a:off x="6517825" y="2696600"/>
                <a:ext cx="80375" cy="62525"/>
              </a:xfrm>
              <a:custGeom>
                <a:avLst/>
                <a:gdLst/>
                <a:ahLst/>
                <a:cxnLst/>
                <a:rect l="l" t="t" r="r" b="b"/>
                <a:pathLst>
                  <a:path w="3215" h="2501" extrusionOk="0">
                    <a:moveTo>
                      <a:pt x="488" y="131"/>
                    </a:moveTo>
                    <a:cubicBezTo>
                      <a:pt x="488" y="131"/>
                      <a:pt x="608" y="274"/>
                      <a:pt x="822" y="453"/>
                    </a:cubicBezTo>
                    <a:cubicBezTo>
                      <a:pt x="1012" y="643"/>
                      <a:pt x="1298" y="881"/>
                      <a:pt x="1584" y="1107"/>
                    </a:cubicBezTo>
                    <a:cubicBezTo>
                      <a:pt x="1858" y="1322"/>
                      <a:pt x="2143" y="1548"/>
                      <a:pt x="2370" y="1715"/>
                    </a:cubicBezTo>
                    <a:cubicBezTo>
                      <a:pt x="2477" y="1798"/>
                      <a:pt x="2596" y="1834"/>
                      <a:pt x="2679" y="1846"/>
                    </a:cubicBezTo>
                    <a:cubicBezTo>
                      <a:pt x="2763" y="1858"/>
                      <a:pt x="2822" y="1846"/>
                      <a:pt x="2822" y="1846"/>
                    </a:cubicBezTo>
                    <a:cubicBezTo>
                      <a:pt x="3001" y="1822"/>
                      <a:pt x="3167" y="1941"/>
                      <a:pt x="3191" y="2119"/>
                    </a:cubicBezTo>
                    <a:cubicBezTo>
                      <a:pt x="3215" y="2298"/>
                      <a:pt x="3096" y="2453"/>
                      <a:pt x="2917" y="2477"/>
                    </a:cubicBezTo>
                    <a:cubicBezTo>
                      <a:pt x="2739" y="2500"/>
                      <a:pt x="2596" y="2381"/>
                      <a:pt x="2560" y="2203"/>
                    </a:cubicBezTo>
                    <a:cubicBezTo>
                      <a:pt x="2560" y="2203"/>
                      <a:pt x="2548" y="2143"/>
                      <a:pt x="2501" y="2072"/>
                    </a:cubicBezTo>
                    <a:cubicBezTo>
                      <a:pt x="2453" y="2000"/>
                      <a:pt x="2382" y="1905"/>
                      <a:pt x="2274" y="1822"/>
                    </a:cubicBezTo>
                    <a:cubicBezTo>
                      <a:pt x="2048" y="1667"/>
                      <a:pt x="1751" y="1465"/>
                      <a:pt x="1453" y="1262"/>
                    </a:cubicBezTo>
                    <a:cubicBezTo>
                      <a:pt x="1143" y="1072"/>
                      <a:pt x="834" y="881"/>
                      <a:pt x="596" y="762"/>
                    </a:cubicBezTo>
                    <a:cubicBezTo>
                      <a:pt x="358" y="631"/>
                      <a:pt x="191" y="548"/>
                      <a:pt x="191" y="548"/>
                    </a:cubicBezTo>
                    <a:cubicBezTo>
                      <a:pt x="60" y="488"/>
                      <a:pt x="0" y="334"/>
                      <a:pt x="60" y="191"/>
                    </a:cubicBezTo>
                    <a:cubicBezTo>
                      <a:pt x="119" y="60"/>
                      <a:pt x="286" y="0"/>
                      <a:pt x="417" y="60"/>
                    </a:cubicBezTo>
                    <a:cubicBezTo>
                      <a:pt x="453" y="95"/>
                      <a:pt x="477" y="107"/>
                      <a:pt x="488" y="131"/>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0" name="Google Shape;4100;p33"/>
              <p:cNvSpPr/>
              <p:nvPr/>
            </p:nvSpPr>
            <p:spPr>
              <a:xfrm>
                <a:off x="6523175" y="2690050"/>
                <a:ext cx="90825" cy="40200"/>
              </a:xfrm>
              <a:custGeom>
                <a:avLst/>
                <a:gdLst/>
                <a:ahLst/>
                <a:cxnLst/>
                <a:rect l="l" t="t" r="r" b="b"/>
                <a:pathLst>
                  <a:path w="3633" h="1608" extrusionOk="0">
                    <a:moveTo>
                      <a:pt x="382" y="24"/>
                    </a:moveTo>
                    <a:cubicBezTo>
                      <a:pt x="382" y="24"/>
                      <a:pt x="548" y="119"/>
                      <a:pt x="786" y="238"/>
                    </a:cubicBezTo>
                    <a:cubicBezTo>
                      <a:pt x="1036" y="357"/>
                      <a:pt x="1370" y="488"/>
                      <a:pt x="1703" y="619"/>
                    </a:cubicBezTo>
                    <a:cubicBezTo>
                      <a:pt x="2049" y="750"/>
                      <a:pt x="2394" y="869"/>
                      <a:pt x="2644" y="965"/>
                    </a:cubicBezTo>
                    <a:cubicBezTo>
                      <a:pt x="2775" y="1012"/>
                      <a:pt x="2894" y="1012"/>
                      <a:pt x="2977" y="988"/>
                    </a:cubicBezTo>
                    <a:cubicBezTo>
                      <a:pt x="3061" y="977"/>
                      <a:pt x="3120" y="953"/>
                      <a:pt x="3120" y="953"/>
                    </a:cubicBezTo>
                    <a:cubicBezTo>
                      <a:pt x="3275" y="869"/>
                      <a:pt x="3465" y="929"/>
                      <a:pt x="3549" y="1096"/>
                    </a:cubicBezTo>
                    <a:cubicBezTo>
                      <a:pt x="3632" y="1262"/>
                      <a:pt x="3573" y="1441"/>
                      <a:pt x="3406" y="1524"/>
                    </a:cubicBezTo>
                    <a:cubicBezTo>
                      <a:pt x="3251" y="1608"/>
                      <a:pt x="3061" y="1548"/>
                      <a:pt x="2989" y="1393"/>
                    </a:cubicBezTo>
                    <a:cubicBezTo>
                      <a:pt x="2989" y="1393"/>
                      <a:pt x="2953" y="1334"/>
                      <a:pt x="2894" y="1274"/>
                    </a:cubicBezTo>
                    <a:cubicBezTo>
                      <a:pt x="2834" y="1215"/>
                      <a:pt x="2739" y="1143"/>
                      <a:pt x="2620" y="1108"/>
                    </a:cubicBezTo>
                    <a:cubicBezTo>
                      <a:pt x="2346" y="1036"/>
                      <a:pt x="2001" y="929"/>
                      <a:pt x="1668" y="846"/>
                    </a:cubicBezTo>
                    <a:cubicBezTo>
                      <a:pt x="1310" y="750"/>
                      <a:pt x="965" y="667"/>
                      <a:pt x="691" y="619"/>
                    </a:cubicBezTo>
                    <a:cubicBezTo>
                      <a:pt x="429" y="560"/>
                      <a:pt x="251" y="548"/>
                      <a:pt x="251" y="548"/>
                    </a:cubicBezTo>
                    <a:cubicBezTo>
                      <a:pt x="96" y="524"/>
                      <a:pt x="1" y="393"/>
                      <a:pt x="13" y="250"/>
                    </a:cubicBezTo>
                    <a:cubicBezTo>
                      <a:pt x="24" y="96"/>
                      <a:pt x="155" y="0"/>
                      <a:pt x="310" y="12"/>
                    </a:cubicBezTo>
                    <a:cubicBezTo>
                      <a:pt x="322" y="0"/>
                      <a:pt x="358" y="12"/>
                      <a:pt x="382" y="24"/>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1" name="Google Shape;4101;p33"/>
              <p:cNvSpPr/>
              <p:nvPr/>
            </p:nvSpPr>
            <p:spPr>
              <a:xfrm>
                <a:off x="6523475" y="2678425"/>
                <a:ext cx="94975" cy="17000"/>
              </a:xfrm>
              <a:custGeom>
                <a:avLst/>
                <a:gdLst/>
                <a:ahLst/>
                <a:cxnLst/>
                <a:rect l="l" t="t" r="r" b="b"/>
                <a:pathLst>
                  <a:path w="3799" h="680" extrusionOk="0">
                    <a:moveTo>
                      <a:pt x="346" y="108"/>
                    </a:moveTo>
                    <a:cubicBezTo>
                      <a:pt x="346" y="108"/>
                      <a:pt x="524" y="132"/>
                      <a:pt x="786" y="168"/>
                    </a:cubicBezTo>
                    <a:cubicBezTo>
                      <a:pt x="1060" y="191"/>
                      <a:pt x="1429" y="215"/>
                      <a:pt x="1786" y="251"/>
                    </a:cubicBezTo>
                    <a:cubicBezTo>
                      <a:pt x="2144" y="263"/>
                      <a:pt x="2513" y="287"/>
                      <a:pt x="2787" y="287"/>
                    </a:cubicBezTo>
                    <a:cubicBezTo>
                      <a:pt x="2918" y="287"/>
                      <a:pt x="3037" y="251"/>
                      <a:pt x="3108" y="203"/>
                    </a:cubicBezTo>
                    <a:cubicBezTo>
                      <a:pt x="3180" y="180"/>
                      <a:pt x="3227" y="120"/>
                      <a:pt x="3227" y="120"/>
                    </a:cubicBezTo>
                    <a:cubicBezTo>
                      <a:pt x="3346" y="1"/>
                      <a:pt x="3561" y="1"/>
                      <a:pt x="3680" y="120"/>
                    </a:cubicBezTo>
                    <a:cubicBezTo>
                      <a:pt x="3799" y="239"/>
                      <a:pt x="3799" y="441"/>
                      <a:pt x="3680" y="561"/>
                    </a:cubicBezTo>
                    <a:cubicBezTo>
                      <a:pt x="3561" y="680"/>
                      <a:pt x="3346" y="680"/>
                      <a:pt x="3227" y="561"/>
                    </a:cubicBezTo>
                    <a:cubicBezTo>
                      <a:pt x="3227" y="561"/>
                      <a:pt x="3180" y="513"/>
                      <a:pt x="3108" y="477"/>
                    </a:cubicBezTo>
                    <a:cubicBezTo>
                      <a:pt x="3037" y="441"/>
                      <a:pt x="2918" y="394"/>
                      <a:pt x="2787" y="394"/>
                    </a:cubicBezTo>
                    <a:cubicBezTo>
                      <a:pt x="2513" y="418"/>
                      <a:pt x="2144" y="418"/>
                      <a:pt x="1786" y="430"/>
                    </a:cubicBezTo>
                    <a:cubicBezTo>
                      <a:pt x="1429" y="441"/>
                      <a:pt x="1060" y="489"/>
                      <a:pt x="786" y="513"/>
                    </a:cubicBezTo>
                    <a:cubicBezTo>
                      <a:pt x="524" y="549"/>
                      <a:pt x="346" y="572"/>
                      <a:pt x="346" y="572"/>
                    </a:cubicBezTo>
                    <a:cubicBezTo>
                      <a:pt x="191" y="608"/>
                      <a:pt x="60" y="501"/>
                      <a:pt x="24" y="358"/>
                    </a:cubicBezTo>
                    <a:cubicBezTo>
                      <a:pt x="1" y="203"/>
                      <a:pt x="108" y="72"/>
                      <a:pt x="239" y="37"/>
                    </a:cubicBezTo>
                    <a:cubicBezTo>
                      <a:pt x="286" y="84"/>
                      <a:pt x="310" y="108"/>
                      <a:pt x="346" y="108"/>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2" name="Google Shape;4102;p33"/>
              <p:cNvSpPr/>
              <p:nvPr/>
            </p:nvSpPr>
            <p:spPr>
              <a:xfrm>
                <a:off x="6520500" y="2645700"/>
                <a:ext cx="92900" cy="40800"/>
              </a:xfrm>
              <a:custGeom>
                <a:avLst/>
                <a:gdLst/>
                <a:ahLst/>
                <a:cxnLst/>
                <a:rect l="l" t="t" r="r" b="b"/>
                <a:pathLst>
                  <a:path w="3716" h="1632" extrusionOk="0">
                    <a:moveTo>
                      <a:pt x="322" y="1060"/>
                    </a:moveTo>
                    <a:cubicBezTo>
                      <a:pt x="322" y="1060"/>
                      <a:pt x="501" y="1036"/>
                      <a:pt x="774" y="977"/>
                    </a:cubicBezTo>
                    <a:cubicBezTo>
                      <a:pt x="1036" y="941"/>
                      <a:pt x="1394" y="846"/>
                      <a:pt x="1739" y="762"/>
                    </a:cubicBezTo>
                    <a:cubicBezTo>
                      <a:pt x="2096" y="667"/>
                      <a:pt x="2441" y="560"/>
                      <a:pt x="2691" y="488"/>
                    </a:cubicBezTo>
                    <a:cubicBezTo>
                      <a:pt x="2822" y="441"/>
                      <a:pt x="2918" y="381"/>
                      <a:pt x="2977" y="322"/>
                    </a:cubicBezTo>
                    <a:cubicBezTo>
                      <a:pt x="3037" y="262"/>
                      <a:pt x="3060" y="203"/>
                      <a:pt x="3060" y="203"/>
                    </a:cubicBezTo>
                    <a:cubicBezTo>
                      <a:pt x="3144" y="60"/>
                      <a:pt x="3334" y="0"/>
                      <a:pt x="3501" y="72"/>
                    </a:cubicBezTo>
                    <a:cubicBezTo>
                      <a:pt x="3644" y="167"/>
                      <a:pt x="3715" y="346"/>
                      <a:pt x="3632" y="500"/>
                    </a:cubicBezTo>
                    <a:cubicBezTo>
                      <a:pt x="3560" y="655"/>
                      <a:pt x="3358" y="715"/>
                      <a:pt x="3203" y="631"/>
                    </a:cubicBezTo>
                    <a:cubicBezTo>
                      <a:pt x="3203" y="631"/>
                      <a:pt x="3144" y="607"/>
                      <a:pt x="3048" y="596"/>
                    </a:cubicBezTo>
                    <a:cubicBezTo>
                      <a:pt x="2965" y="572"/>
                      <a:pt x="2846" y="572"/>
                      <a:pt x="2727" y="619"/>
                    </a:cubicBezTo>
                    <a:cubicBezTo>
                      <a:pt x="2465" y="715"/>
                      <a:pt x="2132" y="834"/>
                      <a:pt x="1786" y="965"/>
                    </a:cubicBezTo>
                    <a:cubicBezTo>
                      <a:pt x="1441" y="1096"/>
                      <a:pt x="1120" y="1227"/>
                      <a:pt x="858" y="1358"/>
                    </a:cubicBezTo>
                    <a:cubicBezTo>
                      <a:pt x="608" y="1477"/>
                      <a:pt x="441" y="1560"/>
                      <a:pt x="441" y="1560"/>
                    </a:cubicBezTo>
                    <a:cubicBezTo>
                      <a:pt x="310" y="1631"/>
                      <a:pt x="143" y="1584"/>
                      <a:pt x="72" y="1453"/>
                    </a:cubicBezTo>
                    <a:cubicBezTo>
                      <a:pt x="0" y="1322"/>
                      <a:pt x="48" y="1155"/>
                      <a:pt x="179" y="1084"/>
                    </a:cubicBezTo>
                    <a:cubicBezTo>
                      <a:pt x="251" y="1072"/>
                      <a:pt x="298" y="1060"/>
                      <a:pt x="322" y="1060"/>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3" name="Google Shape;4103;p33"/>
              <p:cNvSpPr/>
              <p:nvPr/>
            </p:nvSpPr>
            <p:spPr>
              <a:xfrm>
                <a:off x="6517825" y="2615925"/>
                <a:ext cx="80375" cy="62525"/>
              </a:xfrm>
              <a:custGeom>
                <a:avLst/>
                <a:gdLst/>
                <a:ahLst/>
                <a:cxnLst/>
                <a:rect l="l" t="t" r="r" b="b"/>
                <a:pathLst>
                  <a:path w="3215" h="2501" extrusionOk="0">
                    <a:moveTo>
                      <a:pt x="179" y="1953"/>
                    </a:moveTo>
                    <a:cubicBezTo>
                      <a:pt x="179" y="1953"/>
                      <a:pt x="346" y="1870"/>
                      <a:pt x="584" y="1739"/>
                    </a:cubicBezTo>
                    <a:cubicBezTo>
                      <a:pt x="822" y="1608"/>
                      <a:pt x="1131" y="1417"/>
                      <a:pt x="1441" y="1215"/>
                    </a:cubicBezTo>
                    <a:cubicBezTo>
                      <a:pt x="1762" y="1025"/>
                      <a:pt x="2060" y="822"/>
                      <a:pt x="2274" y="667"/>
                    </a:cubicBezTo>
                    <a:cubicBezTo>
                      <a:pt x="2393" y="596"/>
                      <a:pt x="2453" y="501"/>
                      <a:pt x="2501" y="417"/>
                    </a:cubicBezTo>
                    <a:cubicBezTo>
                      <a:pt x="2548" y="346"/>
                      <a:pt x="2548" y="286"/>
                      <a:pt x="2548" y="286"/>
                    </a:cubicBezTo>
                    <a:cubicBezTo>
                      <a:pt x="2572" y="108"/>
                      <a:pt x="2739" y="1"/>
                      <a:pt x="2917" y="13"/>
                    </a:cubicBezTo>
                    <a:cubicBezTo>
                      <a:pt x="3096" y="48"/>
                      <a:pt x="3215" y="203"/>
                      <a:pt x="3191" y="382"/>
                    </a:cubicBezTo>
                    <a:cubicBezTo>
                      <a:pt x="3155" y="560"/>
                      <a:pt x="2989" y="667"/>
                      <a:pt x="2822" y="655"/>
                    </a:cubicBezTo>
                    <a:cubicBezTo>
                      <a:pt x="2822" y="655"/>
                      <a:pt x="2763" y="644"/>
                      <a:pt x="2679" y="667"/>
                    </a:cubicBezTo>
                    <a:cubicBezTo>
                      <a:pt x="2596" y="679"/>
                      <a:pt x="2489" y="727"/>
                      <a:pt x="2382" y="798"/>
                    </a:cubicBezTo>
                    <a:cubicBezTo>
                      <a:pt x="2167" y="965"/>
                      <a:pt x="1870" y="1191"/>
                      <a:pt x="1596" y="1417"/>
                    </a:cubicBezTo>
                    <a:cubicBezTo>
                      <a:pt x="1310" y="1632"/>
                      <a:pt x="1036" y="1894"/>
                      <a:pt x="834" y="2072"/>
                    </a:cubicBezTo>
                    <a:cubicBezTo>
                      <a:pt x="619" y="2263"/>
                      <a:pt x="512" y="2382"/>
                      <a:pt x="512" y="2382"/>
                    </a:cubicBezTo>
                    <a:cubicBezTo>
                      <a:pt x="405" y="2489"/>
                      <a:pt x="238" y="2501"/>
                      <a:pt x="119" y="2394"/>
                    </a:cubicBezTo>
                    <a:cubicBezTo>
                      <a:pt x="12" y="2287"/>
                      <a:pt x="0" y="2132"/>
                      <a:pt x="107" y="2013"/>
                    </a:cubicBezTo>
                    <a:cubicBezTo>
                      <a:pt x="119" y="1977"/>
                      <a:pt x="155" y="1965"/>
                      <a:pt x="179" y="1953"/>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4" name="Google Shape;4104;p33"/>
              <p:cNvSpPr/>
              <p:nvPr/>
            </p:nvSpPr>
            <p:spPr>
              <a:xfrm>
                <a:off x="6510675" y="2591225"/>
                <a:ext cx="62525" cy="80400"/>
              </a:xfrm>
              <a:custGeom>
                <a:avLst/>
                <a:gdLst/>
                <a:ahLst/>
                <a:cxnLst/>
                <a:rect l="l" t="t" r="r" b="b"/>
                <a:pathLst>
                  <a:path w="2501" h="3216" extrusionOk="0">
                    <a:moveTo>
                      <a:pt x="143" y="2727"/>
                    </a:moveTo>
                    <a:cubicBezTo>
                      <a:pt x="143" y="2727"/>
                      <a:pt x="274" y="2608"/>
                      <a:pt x="453" y="2405"/>
                    </a:cubicBezTo>
                    <a:cubicBezTo>
                      <a:pt x="644" y="2203"/>
                      <a:pt x="882" y="1929"/>
                      <a:pt x="1108" y="1643"/>
                    </a:cubicBezTo>
                    <a:cubicBezTo>
                      <a:pt x="1334" y="1358"/>
                      <a:pt x="1548" y="1072"/>
                      <a:pt x="1715" y="858"/>
                    </a:cubicBezTo>
                    <a:cubicBezTo>
                      <a:pt x="1798" y="750"/>
                      <a:pt x="1834" y="631"/>
                      <a:pt x="1846" y="536"/>
                    </a:cubicBezTo>
                    <a:cubicBezTo>
                      <a:pt x="1870" y="453"/>
                      <a:pt x="1846" y="393"/>
                      <a:pt x="1846" y="393"/>
                    </a:cubicBezTo>
                    <a:cubicBezTo>
                      <a:pt x="1822" y="215"/>
                      <a:pt x="1941" y="48"/>
                      <a:pt x="2120" y="36"/>
                    </a:cubicBezTo>
                    <a:cubicBezTo>
                      <a:pt x="2298" y="0"/>
                      <a:pt x="2465" y="119"/>
                      <a:pt x="2477" y="298"/>
                    </a:cubicBezTo>
                    <a:cubicBezTo>
                      <a:pt x="2501" y="477"/>
                      <a:pt x="2382" y="631"/>
                      <a:pt x="2203" y="655"/>
                    </a:cubicBezTo>
                    <a:cubicBezTo>
                      <a:pt x="2203" y="655"/>
                      <a:pt x="2144" y="679"/>
                      <a:pt x="2072" y="715"/>
                    </a:cubicBezTo>
                    <a:cubicBezTo>
                      <a:pt x="2001" y="762"/>
                      <a:pt x="1906" y="822"/>
                      <a:pt x="1822" y="941"/>
                    </a:cubicBezTo>
                    <a:cubicBezTo>
                      <a:pt x="1667" y="1167"/>
                      <a:pt x="1465" y="1465"/>
                      <a:pt x="1275" y="1774"/>
                    </a:cubicBezTo>
                    <a:cubicBezTo>
                      <a:pt x="1072" y="2084"/>
                      <a:pt x="882" y="2382"/>
                      <a:pt x="763" y="2620"/>
                    </a:cubicBezTo>
                    <a:cubicBezTo>
                      <a:pt x="632" y="2858"/>
                      <a:pt x="548" y="3025"/>
                      <a:pt x="548" y="3025"/>
                    </a:cubicBezTo>
                    <a:cubicBezTo>
                      <a:pt x="489" y="3156"/>
                      <a:pt x="334" y="3215"/>
                      <a:pt x="191" y="3156"/>
                    </a:cubicBezTo>
                    <a:cubicBezTo>
                      <a:pt x="60" y="3096"/>
                      <a:pt x="1" y="2929"/>
                      <a:pt x="60" y="2798"/>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5" name="Google Shape;4105;p33"/>
              <p:cNvSpPr/>
              <p:nvPr/>
            </p:nvSpPr>
            <p:spPr>
              <a:xfrm>
                <a:off x="6504125" y="2575750"/>
                <a:ext cx="40200" cy="90800"/>
              </a:xfrm>
              <a:custGeom>
                <a:avLst/>
                <a:gdLst/>
                <a:ahLst/>
                <a:cxnLst/>
                <a:rect l="l" t="t" r="r" b="b"/>
                <a:pathLst>
                  <a:path w="1608" h="3632" extrusionOk="0">
                    <a:moveTo>
                      <a:pt x="24" y="3239"/>
                    </a:moveTo>
                    <a:cubicBezTo>
                      <a:pt x="24" y="3239"/>
                      <a:pt x="120" y="3084"/>
                      <a:pt x="239" y="2846"/>
                    </a:cubicBezTo>
                    <a:cubicBezTo>
                      <a:pt x="358" y="2584"/>
                      <a:pt x="489" y="2262"/>
                      <a:pt x="620" y="1917"/>
                    </a:cubicBezTo>
                    <a:cubicBezTo>
                      <a:pt x="763" y="1572"/>
                      <a:pt x="882" y="1239"/>
                      <a:pt x="965" y="977"/>
                    </a:cubicBezTo>
                    <a:cubicBezTo>
                      <a:pt x="1013" y="846"/>
                      <a:pt x="1013" y="727"/>
                      <a:pt x="1001" y="655"/>
                    </a:cubicBezTo>
                    <a:cubicBezTo>
                      <a:pt x="977" y="560"/>
                      <a:pt x="953" y="500"/>
                      <a:pt x="953" y="500"/>
                    </a:cubicBezTo>
                    <a:cubicBezTo>
                      <a:pt x="882" y="346"/>
                      <a:pt x="941" y="167"/>
                      <a:pt x="1096" y="72"/>
                    </a:cubicBezTo>
                    <a:cubicBezTo>
                      <a:pt x="1263" y="0"/>
                      <a:pt x="1453" y="60"/>
                      <a:pt x="1537" y="226"/>
                    </a:cubicBezTo>
                    <a:cubicBezTo>
                      <a:pt x="1608" y="369"/>
                      <a:pt x="1548" y="560"/>
                      <a:pt x="1394" y="643"/>
                    </a:cubicBezTo>
                    <a:cubicBezTo>
                      <a:pt x="1394" y="643"/>
                      <a:pt x="1334" y="667"/>
                      <a:pt x="1275" y="727"/>
                    </a:cubicBezTo>
                    <a:cubicBezTo>
                      <a:pt x="1215" y="786"/>
                      <a:pt x="1144" y="893"/>
                      <a:pt x="1120" y="1012"/>
                    </a:cubicBezTo>
                    <a:cubicBezTo>
                      <a:pt x="1036" y="1274"/>
                      <a:pt x="941" y="1620"/>
                      <a:pt x="846" y="1965"/>
                    </a:cubicBezTo>
                    <a:cubicBezTo>
                      <a:pt x="763" y="2322"/>
                      <a:pt x="667" y="2667"/>
                      <a:pt x="620" y="2929"/>
                    </a:cubicBezTo>
                    <a:cubicBezTo>
                      <a:pt x="560" y="3203"/>
                      <a:pt x="548" y="3382"/>
                      <a:pt x="548" y="3382"/>
                    </a:cubicBezTo>
                    <a:cubicBezTo>
                      <a:pt x="536" y="3525"/>
                      <a:pt x="405" y="3632"/>
                      <a:pt x="251" y="3620"/>
                    </a:cubicBezTo>
                    <a:cubicBezTo>
                      <a:pt x="108" y="3596"/>
                      <a:pt x="1" y="3465"/>
                      <a:pt x="13" y="3322"/>
                    </a:cubicBezTo>
                    <a:cubicBezTo>
                      <a:pt x="13" y="3322"/>
                      <a:pt x="13" y="3274"/>
                      <a:pt x="24" y="3239"/>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6" name="Google Shape;4106;p33"/>
              <p:cNvSpPr/>
              <p:nvPr/>
            </p:nvSpPr>
            <p:spPr>
              <a:xfrm>
                <a:off x="6453225" y="2638850"/>
                <a:ext cx="98250" cy="98250"/>
              </a:xfrm>
              <a:custGeom>
                <a:avLst/>
                <a:gdLst/>
                <a:ahLst/>
                <a:cxnLst/>
                <a:rect l="l" t="t" r="r" b="b"/>
                <a:pathLst>
                  <a:path w="3930" h="3930" extrusionOk="0">
                    <a:moveTo>
                      <a:pt x="3930" y="1965"/>
                    </a:moveTo>
                    <a:cubicBezTo>
                      <a:pt x="3930" y="3060"/>
                      <a:pt x="3049" y="3929"/>
                      <a:pt x="1965" y="3929"/>
                    </a:cubicBezTo>
                    <a:cubicBezTo>
                      <a:pt x="870" y="3929"/>
                      <a:pt x="1" y="3060"/>
                      <a:pt x="1" y="1965"/>
                    </a:cubicBezTo>
                    <a:cubicBezTo>
                      <a:pt x="1" y="881"/>
                      <a:pt x="870" y="0"/>
                      <a:pt x="1965" y="0"/>
                    </a:cubicBezTo>
                    <a:cubicBezTo>
                      <a:pt x="3049" y="0"/>
                      <a:pt x="3930" y="870"/>
                      <a:pt x="3930" y="1965"/>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4107" name="Google Shape;4107;p33"/>
          <p:cNvSpPr/>
          <p:nvPr/>
        </p:nvSpPr>
        <p:spPr>
          <a:xfrm>
            <a:off x="8936126" y="2678958"/>
            <a:ext cx="332193" cy="132589"/>
          </a:xfrm>
          <a:custGeom>
            <a:avLst/>
            <a:gdLst/>
            <a:ahLst/>
            <a:cxnLst/>
            <a:rect l="l" t="t" r="r" b="b"/>
            <a:pathLst>
              <a:path w="7371" h="2942" extrusionOk="0">
                <a:moveTo>
                  <a:pt x="1477" y="1"/>
                </a:moveTo>
                <a:lnTo>
                  <a:pt x="5894" y="1"/>
                </a:lnTo>
                <a:cubicBezTo>
                  <a:pt x="6716" y="1"/>
                  <a:pt x="7370" y="644"/>
                  <a:pt x="7370" y="1465"/>
                </a:cubicBezTo>
                <a:cubicBezTo>
                  <a:pt x="7370" y="2287"/>
                  <a:pt x="6716" y="2942"/>
                  <a:pt x="5894" y="2942"/>
                </a:cubicBezTo>
                <a:lnTo>
                  <a:pt x="1477" y="2942"/>
                </a:lnTo>
                <a:cubicBezTo>
                  <a:pt x="655" y="2942"/>
                  <a:pt x="0" y="2287"/>
                  <a:pt x="0" y="1465"/>
                </a:cubicBezTo>
                <a:cubicBezTo>
                  <a:pt x="0" y="656"/>
                  <a:pt x="655" y="1"/>
                  <a:pt x="1477" y="1"/>
                </a:cubicBezTo>
                <a:close/>
              </a:path>
            </a:pathLst>
          </a:custGeom>
          <a:solidFill>
            <a:schemeClr val="lt1"/>
          </a:solidFill>
          <a:ln>
            <a:noFill/>
          </a:ln>
          <a:effectLst>
            <a:outerShdw blurRad="71438" dist="9525" dir="120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8" name="Google Shape;4108;p33"/>
          <p:cNvSpPr/>
          <p:nvPr/>
        </p:nvSpPr>
        <p:spPr>
          <a:xfrm>
            <a:off x="154663" y="515100"/>
            <a:ext cx="1135431" cy="341296"/>
          </a:xfrm>
          <a:custGeom>
            <a:avLst/>
            <a:gdLst/>
            <a:ahLst/>
            <a:cxnLst/>
            <a:rect l="l" t="t" r="r" b="b"/>
            <a:pathLst>
              <a:path w="25194" h="7573" extrusionOk="0">
                <a:moveTo>
                  <a:pt x="5846" y="2953"/>
                </a:moveTo>
                <a:lnTo>
                  <a:pt x="7739" y="2953"/>
                </a:lnTo>
                <a:cubicBezTo>
                  <a:pt x="8203" y="2953"/>
                  <a:pt x="8573" y="3322"/>
                  <a:pt x="8573" y="3787"/>
                </a:cubicBezTo>
                <a:cubicBezTo>
                  <a:pt x="8573" y="4251"/>
                  <a:pt x="8203" y="4620"/>
                  <a:pt x="7739" y="4620"/>
                </a:cubicBezTo>
                <a:lnTo>
                  <a:pt x="1476" y="4620"/>
                </a:lnTo>
                <a:cubicBezTo>
                  <a:pt x="655" y="4620"/>
                  <a:pt x="0" y="5275"/>
                  <a:pt x="0" y="6096"/>
                </a:cubicBezTo>
                <a:cubicBezTo>
                  <a:pt x="0" y="6918"/>
                  <a:pt x="655" y="7573"/>
                  <a:pt x="1476" y="7573"/>
                </a:cubicBezTo>
                <a:lnTo>
                  <a:pt x="16776" y="7573"/>
                </a:lnTo>
                <a:lnTo>
                  <a:pt x="23515" y="7573"/>
                </a:lnTo>
                <a:lnTo>
                  <a:pt x="23729" y="7573"/>
                </a:lnTo>
                <a:cubicBezTo>
                  <a:pt x="24539" y="7573"/>
                  <a:pt x="25194" y="6918"/>
                  <a:pt x="25194" y="6096"/>
                </a:cubicBezTo>
                <a:cubicBezTo>
                  <a:pt x="25194" y="5275"/>
                  <a:pt x="24539" y="4620"/>
                  <a:pt x="23729" y="4620"/>
                </a:cubicBezTo>
                <a:lnTo>
                  <a:pt x="17979" y="4620"/>
                </a:lnTo>
                <a:cubicBezTo>
                  <a:pt x="17514" y="4620"/>
                  <a:pt x="17145" y="4251"/>
                  <a:pt x="17145" y="3787"/>
                </a:cubicBezTo>
                <a:cubicBezTo>
                  <a:pt x="17145" y="3322"/>
                  <a:pt x="17514" y="2953"/>
                  <a:pt x="17979" y="2953"/>
                </a:cubicBezTo>
                <a:lnTo>
                  <a:pt x="20336" y="2953"/>
                </a:lnTo>
                <a:cubicBezTo>
                  <a:pt x="21146" y="2953"/>
                  <a:pt x="21800" y="2298"/>
                  <a:pt x="21800" y="1477"/>
                </a:cubicBezTo>
                <a:cubicBezTo>
                  <a:pt x="21800" y="667"/>
                  <a:pt x="21146" y="0"/>
                  <a:pt x="20336" y="0"/>
                </a:cubicBezTo>
                <a:lnTo>
                  <a:pt x="5846" y="0"/>
                </a:lnTo>
                <a:cubicBezTo>
                  <a:pt x="5036" y="0"/>
                  <a:pt x="4382" y="667"/>
                  <a:pt x="4382" y="1477"/>
                </a:cubicBezTo>
                <a:cubicBezTo>
                  <a:pt x="4382" y="2298"/>
                  <a:pt x="5036" y="2953"/>
                  <a:pt x="5846" y="2953"/>
                </a:cubicBezTo>
                <a:close/>
              </a:path>
            </a:pathLst>
          </a:custGeom>
          <a:solidFill>
            <a:schemeClr val="lt1"/>
          </a:solidFill>
          <a:ln>
            <a:noFill/>
          </a:ln>
          <a:effectLst>
            <a:outerShdw blurRad="71438" dist="9525" dir="120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9" name="Google Shape;4109;p33"/>
          <p:cNvSpPr/>
          <p:nvPr/>
        </p:nvSpPr>
        <p:spPr>
          <a:xfrm>
            <a:off x="7711702" y="457900"/>
            <a:ext cx="1147827" cy="455695"/>
          </a:xfrm>
          <a:custGeom>
            <a:avLst/>
            <a:gdLst/>
            <a:ahLst/>
            <a:cxnLst/>
            <a:rect l="l" t="t" r="r" b="b"/>
            <a:pathLst>
              <a:path w="17972" h="7135" extrusionOk="0">
                <a:moveTo>
                  <a:pt x="6485" y="0"/>
                </a:moveTo>
                <a:lnTo>
                  <a:pt x="6304" y="18"/>
                </a:lnTo>
                <a:lnTo>
                  <a:pt x="6141" y="72"/>
                </a:lnTo>
                <a:lnTo>
                  <a:pt x="5979" y="163"/>
                </a:lnTo>
                <a:lnTo>
                  <a:pt x="5852" y="271"/>
                </a:lnTo>
                <a:lnTo>
                  <a:pt x="5744" y="398"/>
                </a:lnTo>
                <a:lnTo>
                  <a:pt x="5654" y="560"/>
                </a:lnTo>
                <a:lnTo>
                  <a:pt x="5600" y="741"/>
                </a:lnTo>
                <a:lnTo>
                  <a:pt x="5582" y="921"/>
                </a:lnTo>
                <a:lnTo>
                  <a:pt x="5600" y="1102"/>
                </a:lnTo>
                <a:lnTo>
                  <a:pt x="5654" y="1264"/>
                </a:lnTo>
                <a:lnTo>
                  <a:pt x="5744" y="1427"/>
                </a:lnTo>
                <a:lnTo>
                  <a:pt x="5852" y="1553"/>
                </a:lnTo>
                <a:lnTo>
                  <a:pt x="5979" y="1662"/>
                </a:lnTo>
                <a:lnTo>
                  <a:pt x="6141" y="1752"/>
                </a:lnTo>
                <a:lnTo>
                  <a:pt x="6304" y="1806"/>
                </a:lnTo>
                <a:lnTo>
                  <a:pt x="6485" y="1824"/>
                </a:lnTo>
                <a:lnTo>
                  <a:pt x="8742" y="1824"/>
                </a:lnTo>
                <a:lnTo>
                  <a:pt x="8833" y="1842"/>
                </a:lnTo>
                <a:lnTo>
                  <a:pt x="8905" y="1860"/>
                </a:lnTo>
                <a:lnTo>
                  <a:pt x="8977" y="1897"/>
                </a:lnTo>
                <a:lnTo>
                  <a:pt x="9049" y="1951"/>
                </a:lnTo>
                <a:lnTo>
                  <a:pt x="9085" y="2005"/>
                </a:lnTo>
                <a:lnTo>
                  <a:pt x="9122" y="2077"/>
                </a:lnTo>
                <a:lnTo>
                  <a:pt x="9158" y="2168"/>
                </a:lnTo>
                <a:lnTo>
                  <a:pt x="9158" y="2240"/>
                </a:lnTo>
                <a:lnTo>
                  <a:pt x="9158" y="2330"/>
                </a:lnTo>
                <a:lnTo>
                  <a:pt x="9122" y="2402"/>
                </a:lnTo>
                <a:lnTo>
                  <a:pt x="9085" y="2475"/>
                </a:lnTo>
                <a:lnTo>
                  <a:pt x="9049" y="2547"/>
                </a:lnTo>
                <a:lnTo>
                  <a:pt x="8977" y="2583"/>
                </a:lnTo>
                <a:lnTo>
                  <a:pt x="8905" y="2619"/>
                </a:lnTo>
                <a:lnTo>
                  <a:pt x="8833" y="2655"/>
                </a:lnTo>
                <a:lnTo>
                  <a:pt x="904" y="2655"/>
                </a:lnTo>
                <a:lnTo>
                  <a:pt x="723" y="2673"/>
                </a:lnTo>
                <a:lnTo>
                  <a:pt x="560" y="2727"/>
                </a:lnTo>
                <a:lnTo>
                  <a:pt x="398" y="2818"/>
                </a:lnTo>
                <a:lnTo>
                  <a:pt x="272" y="2926"/>
                </a:lnTo>
                <a:lnTo>
                  <a:pt x="145" y="3071"/>
                </a:lnTo>
                <a:lnTo>
                  <a:pt x="73" y="3215"/>
                </a:lnTo>
                <a:lnTo>
                  <a:pt x="19" y="3396"/>
                </a:lnTo>
                <a:lnTo>
                  <a:pt x="1" y="3576"/>
                </a:lnTo>
                <a:lnTo>
                  <a:pt x="19" y="3757"/>
                </a:lnTo>
                <a:lnTo>
                  <a:pt x="73" y="3920"/>
                </a:lnTo>
                <a:lnTo>
                  <a:pt x="145" y="4082"/>
                </a:lnTo>
                <a:lnTo>
                  <a:pt x="272" y="4208"/>
                </a:lnTo>
                <a:lnTo>
                  <a:pt x="398" y="4335"/>
                </a:lnTo>
                <a:lnTo>
                  <a:pt x="560" y="4407"/>
                </a:lnTo>
                <a:lnTo>
                  <a:pt x="723" y="4461"/>
                </a:lnTo>
                <a:lnTo>
                  <a:pt x="904" y="4479"/>
                </a:lnTo>
                <a:lnTo>
                  <a:pt x="5871" y="4479"/>
                </a:lnTo>
                <a:lnTo>
                  <a:pt x="5943" y="4497"/>
                </a:lnTo>
                <a:lnTo>
                  <a:pt x="6033" y="4516"/>
                </a:lnTo>
                <a:lnTo>
                  <a:pt x="6087" y="4552"/>
                </a:lnTo>
                <a:lnTo>
                  <a:pt x="6160" y="4606"/>
                </a:lnTo>
                <a:lnTo>
                  <a:pt x="6214" y="4660"/>
                </a:lnTo>
                <a:lnTo>
                  <a:pt x="6250" y="4732"/>
                </a:lnTo>
                <a:lnTo>
                  <a:pt x="6268" y="4823"/>
                </a:lnTo>
                <a:lnTo>
                  <a:pt x="6286" y="4895"/>
                </a:lnTo>
                <a:lnTo>
                  <a:pt x="6268" y="4985"/>
                </a:lnTo>
                <a:lnTo>
                  <a:pt x="6250" y="5057"/>
                </a:lnTo>
                <a:lnTo>
                  <a:pt x="6214" y="5130"/>
                </a:lnTo>
                <a:lnTo>
                  <a:pt x="6160" y="5202"/>
                </a:lnTo>
                <a:lnTo>
                  <a:pt x="6087" y="5238"/>
                </a:lnTo>
                <a:lnTo>
                  <a:pt x="6033" y="5292"/>
                </a:lnTo>
                <a:lnTo>
                  <a:pt x="5943" y="5310"/>
                </a:lnTo>
                <a:lnTo>
                  <a:pt x="5889" y="5310"/>
                </a:lnTo>
                <a:lnTo>
                  <a:pt x="5708" y="5328"/>
                </a:lnTo>
                <a:lnTo>
                  <a:pt x="5527" y="5382"/>
                </a:lnTo>
                <a:lnTo>
                  <a:pt x="5383" y="5473"/>
                </a:lnTo>
                <a:lnTo>
                  <a:pt x="5238" y="5581"/>
                </a:lnTo>
                <a:lnTo>
                  <a:pt x="5130" y="5726"/>
                </a:lnTo>
                <a:lnTo>
                  <a:pt x="5058" y="5870"/>
                </a:lnTo>
                <a:lnTo>
                  <a:pt x="5004" y="6051"/>
                </a:lnTo>
                <a:lnTo>
                  <a:pt x="4986" y="6231"/>
                </a:lnTo>
                <a:lnTo>
                  <a:pt x="5004" y="6412"/>
                </a:lnTo>
                <a:lnTo>
                  <a:pt x="5058" y="6575"/>
                </a:lnTo>
                <a:lnTo>
                  <a:pt x="5130" y="6737"/>
                </a:lnTo>
                <a:lnTo>
                  <a:pt x="5238" y="6864"/>
                </a:lnTo>
                <a:lnTo>
                  <a:pt x="5383" y="6990"/>
                </a:lnTo>
                <a:lnTo>
                  <a:pt x="5527" y="7062"/>
                </a:lnTo>
                <a:lnTo>
                  <a:pt x="5708" y="7116"/>
                </a:lnTo>
                <a:lnTo>
                  <a:pt x="5889" y="7134"/>
                </a:lnTo>
                <a:lnTo>
                  <a:pt x="10711" y="7134"/>
                </a:lnTo>
                <a:lnTo>
                  <a:pt x="10910" y="7116"/>
                </a:lnTo>
                <a:lnTo>
                  <a:pt x="11072" y="7062"/>
                </a:lnTo>
                <a:lnTo>
                  <a:pt x="11235" y="6990"/>
                </a:lnTo>
                <a:lnTo>
                  <a:pt x="11361" y="6864"/>
                </a:lnTo>
                <a:lnTo>
                  <a:pt x="11470" y="6737"/>
                </a:lnTo>
                <a:lnTo>
                  <a:pt x="11560" y="6575"/>
                </a:lnTo>
                <a:lnTo>
                  <a:pt x="11614" y="6412"/>
                </a:lnTo>
                <a:lnTo>
                  <a:pt x="11632" y="6231"/>
                </a:lnTo>
                <a:lnTo>
                  <a:pt x="11614" y="6051"/>
                </a:lnTo>
                <a:lnTo>
                  <a:pt x="11560" y="5870"/>
                </a:lnTo>
                <a:lnTo>
                  <a:pt x="11470" y="5726"/>
                </a:lnTo>
                <a:lnTo>
                  <a:pt x="11361" y="5581"/>
                </a:lnTo>
                <a:lnTo>
                  <a:pt x="11235" y="5473"/>
                </a:lnTo>
                <a:lnTo>
                  <a:pt x="11072" y="5382"/>
                </a:lnTo>
                <a:lnTo>
                  <a:pt x="10910" y="5328"/>
                </a:lnTo>
                <a:lnTo>
                  <a:pt x="10711" y="5310"/>
                </a:lnTo>
                <a:lnTo>
                  <a:pt x="8670" y="5310"/>
                </a:lnTo>
                <a:lnTo>
                  <a:pt x="8580" y="5292"/>
                </a:lnTo>
                <a:lnTo>
                  <a:pt x="8508" y="5238"/>
                </a:lnTo>
                <a:lnTo>
                  <a:pt x="8453" y="5202"/>
                </a:lnTo>
                <a:lnTo>
                  <a:pt x="8399" y="5130"/>
                </a:lnTo>
                <a:lnTo>
                  <a:pt x="8363" y="5057"/>
                </a:lnTo>
                <a:lnTo>
                  <a:pt x="8345" y="4985"/>
                </a:lnTo>
                <a:lnTo>
                  <a:pt x="8327" y="4895"/>
                </a:lnTo>
                <a:lnTo>
                  <a:pt x="8345" y="4823"/>
                </a:lnTo>
                <a:lnTo>
                  <a:pt x="8363" y="4732"/>
                </a:lnTo>
                <a:lnTo>
                  <a:pt x="8399" y="4660"/>
                </a:lnTo>
                <a:lnTo>
                  <a:pt x="8453" y="4606"/>
                </a:lnTo>
                <a:lnTo>
                  <a:pt x="8508" y="4552"/>
                </a:lnTo>
                <a:lnTo>
                  <a:pt x="8580" y="4516"/>
                </a:lnTo>
                <a:lnTo>
                  <a:pt x="8670" y="4497"/>
                </a:lnTo>
                <a:lnTo>
                  <a:pt x="8742" y="4479"/>
                </a:lnTo>
                <a:lnTo>
                  <a:pt x="14901" y="4479"/>
                </a:lnTo>
                <a:lnTo>
                  <a:pt x="15082" y="4461"/>
                </a:lnTo>
                <a:lnTo>
                  <a:pt x="15244" y="4407"/>
                </a:lnTo>
                <a:lnTo>
                  <a:pt x="15407" y="4335"/>
                </a:lnTo>
                <a:lnTo>
                  <a:pt x="15533" y="4208"/>
                </a:lnTo>
                <a:lnTo>
                  <a:pt x="15660" y="4082"/>
                </a:lnTo>
                <a:lnTo>
                  <a:pt x="15732" y="3920"/>
                </a:lnTo>
                <a:lnTo>
                  <a:pt x="15786" y="3757"/>
                </a:lnTo>
                <a:lnTo>
                  <a:pt x="15804" y="3576"/>
                </a:lnTo>
                <a:lnTo>
                  <a:pt x="15786" y="3396"/>
                </a:lnTo>
                <a:lnTo>
                  <a:pt x="15732" y="3215"/>
                </a:lnTo>
                <a:lnTo>
                  <a:pt x="15660" y="3071"/>
                </a:lnTo>
                <a:lnTo>
                  <a:pt x="15533" y="2926"/>
                </a:lnTo>
                <a:lnTo>
                  <a:pt x="15407" y="2818"/>
                </a:lnTo>
                <a:lnTo>
                  <a:pt x="15244" y="2727"/>
                </a:lnTo>
                <a:lnTo>
                  <a:pt x="15082" y="2673"/>
                </a:lnTo>
                <a:lnTo>
                  <a:pt x="14901" y="2655"/>
                </a:lnTo>
                <a:lnTo>
                  <a:pt x="14287" y="2655"/>
                </a:lnTo>
                <a:lnTo>
                  <a:pt x="14215" y="2619"/>
                </a:lnTo>
                <a:lnTo>
                  <a:pt x="14143" y="2583"/>
                </a:lnTo>
                <a:lnTo>
                  <a:pt x="14070" y="2547"/>
                </a:lnTo>
                <a:lnTo>
                  <a:pt x="14016" y="2475"/>
                </a:lnTo>
                <a:lnTo>
                  <a:pt x="13980" y="2402"/>
                </a:lnTo>
                <a:lnTo>
                  <a:pt x="13962" y="2330"/>
                </a:lnTo>
                <a:lnTo>
                  <a:pt x="13944" y="2240"/>
                </a:lnTo>
                <a:lnTo>
                  <a:pt x="13962" y="2168"/>
                </a:lnTo>
                <a:lnTo>
                  <a:pt x="13980" y="2077"/>
                </a:lnTo>
                <a:lnTo>
                  <a:pt x="14016" y="2005"/>
                </a:lnTo>
                <a:lnTo>
                  <a:pt x="14070" y="1951"/>
                </a:lnTo>
                <a:lnTo>
                  <a:pt x="14143" y="1897"/>
                </a:lnTo>
                <a:lnTo>
                  <a:pt x="14215" y="1860"/>
                </a:lnTo>
                <a:lnTo>
                  <a:pt x="14287" y="1842"/>
                </a:lnTo>
                <a:lnTo>
                  <a:pt x="14378" y="1824"/>
                </a:lnTo>
                <a:lnTo>
                  <a:pt x="17051" y="1824"/>
                </a:lnTo>
                <a:lnTo>
                  <a:pt x="17231" y="1806"/>
                </a:lnTo>
                <a:lnTo>
                  <a:pt x="17412" y="1752"/>
                </a:lnTo>
                <a:lnTo>
                  <a:pt x="17556" y="1662"/>
                </a:lnTo>
                <a:lnTo>
                  <a:pt x="17701" y="1553"/>
                </a:lnTo>
                <a:lnTo>
                  <a:pt x="17809" y="1427"/>
                </a:lnTo>
                <a:lnTo>
                  <a:pt x="17899" y="1264"/>
                </a:lnTo>
                <a:lnTo>
                  <a:pt x="17954" y="1102"/>
                </a:lnTo>
                <a:lnTo>
                  <a:pt x="17972" y="921"/>
                </a:lnTo>
                <a:lnTo>
                  <a:pt x="17954" y="741"/>
                </a:lnTo>
                <a:lnTo>
                  <a:pt x="17899" y="560"/>
                </a:lnTo>
                <a:lnTo>
                  <a:pt x="17809" y="398"/>
                </a:lnTo>
                <a:lnTo>
                  <a:pt x="17701" y="271"/>
                </a:lnTo>
                <a:lnTo>
                  <a:pt x="17556" y="163"/>
                </a:lnTo>
                <a:lnTo>
                  <a:pt x="17412" y="72"/>
                </a:lnTo>
                <a:lnTo>
                  <a:pt x="17231" y="18"/>
                </a:lnTo>
                <a:lnTo>
                  <a:pt x="17051" y="0"/>
                </a:lnTo>
                <a:close/>
              </a:path>
            </a:pathLst>
          </a:custGeom>
          <a:solidFill>
            <a:schemeClr val="lt1"/>
          </a:solidFill>
          <a:ln>
            <a:noFill/>
          </a:ln>
          <a:effectLst>
            <a:outerShdw blurRad="85725" dist="19050" dir="2400000" algn="bl" rotWithShape="0">
              <a:srgbClr val="A58164">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0" name="Google Shape;4110;p33"/>
          <p:cNvSpPr/>
          <p:nvPr/>
        </p:nvSpPr>
        <p:spPr>
          <a:xfrm>
            <a:off x="154676" y="2029333"/>
            <a:ext cx="332193" cy="132589"/>
          </a:xfrm>
          <a:custGeom>
            <a:avLst/>
            <a:gdLst/>
            <a:ahLst/>
            <a:cxnLst/>
            <a:rect l="l" t="t" r="r" b="b"/>
            <a:pathLst>
              <a:path w="7371" h="2942" extrusionOk="0">
                <a:moveTo>
                  <a:pt x="1477" y="1"/>
                </a:moveTo>
                <a:lnTo>
                  <a:pt x="5894" y="1"/>
                </a:lnTo>
                <a:cubicBezTo>
                  <a:pt x="6716" y="1"/>
                  <a:pt x="7370" y="644"/>
                  <a:pt x="7370" y="1465"/>
                </a:cubicBezTo>
                <a:cubicBezTo>
                  <a:pt x="7370" y="2287"/>
                  <a:pt x="6716" y="2942"/>
                  <a:pt x="5894" y="2942"/>
                </a:cubicBezTo>
                <a:lnTo>
                  <a:pt x="1477" y="2942"/>
                </a:lnTo>
                <a:cubicBezTo>
                  <a:pt x="655" y="2942"/>
                  <a:pt x="0" y="2287"/>
                  <a:pt x="0" y="1465"/>
                </a:cubicBezTo>
                <a:cubicBezTo>
                  <a:pt x="0" y="656"/>
                  <a:pt x="655" y="1"/>
                  <a:pt x="1477" y="1"/>
                </a:cubicBezTo>
                <a:close/>
              </a:path>
            </a:pathLst>
          </a:custGeom>
          <a:solidFill>
            <a:schemeClr val="lt1"/>
          </a:solidFill>
          <a:ln>
            <a:noFill/>
          </a:ln>
          <a:effectLst>
            <a:outerShdw blurRad="71438" dist="9525" dir="120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1" name="Google Shape;4111;p33"/>
          <p:cNvSpPr txBox="1">
            <a:spLocks noGrp="1"/>
          </p:cNvSpPr>
          <p:nvPr>
            <p:ph type="title"/>
          </p:nvPr>
        </p:nvSpPr>
        <p:spPr>
          <a:xfrm>
            <a:off x="713232" y="374904"/>
            <a:ext cx="7717500" cy="4845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sz="28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Numbers and text 1">
  <p:cSld name="CUSTOM_3_1_1">
    <p:spTree>
      <p:nvGrpSpPr>
        <p:cNvPr id="1" name="Shape 4375"/>
        <p:cNvGrpSpPr/>
        <p:nvPr/>
      </p:nvGrpSpPr>
      <p:grpSpPr>
        <a:xfrm>
          <a:off x="0" y="0"/>
          <a:ext cx="0" cy="0"/>
          <a:chOff x="0" y="0"/>
          <a:chExt cx="0" cy="0"/>
        </a:xfrm>
      </p:grpSpPr>
      <p:sp>
        <p:nvSpPr>
          <p:cNvPr id="4376" name="Google Shape;4376;p36"/>
          <p:cNvSpPr txBox="1">
            <a:spLocks noGrp="1"/>
          </p:cNvSpPr>
          <p:nvPr>
            <p:ph type="title" hasCustomPrompt="1"/>
          </p:nvPr>
        </p:nvSpPr>
        <p:spPr>
          <a:xfrm>
            <a:off x="952200" y="1232975"/>
            <a:ext cx="3619800" cy="847500"/>
          </a:xfrm>
          <a:prstGeom prst="rect">
            <a:avLst/>
          </a:prstGeom>
        </p:spPr>
        <p:txBody>
          <a:bodyPr spcFirstLastPara="1" wrap="square" lIns="91425" tIns="91425" rIns="91425" bIns="91425" anchor="b" anchorCtr="0">
            <a:noAutofit/>
          </a:bodyPr>
          <a:lstStyle>
            <a:lvl1pPr lvl="0" rtl="0">
              <a:spcBef>
                <a:spcPts val="0"/>
              </a:spcBef>
              <a:spcAft>
                <a:spcPts val="0"/>
              </a:spcAft>
              <a:buSzPts val="1400"/>
              <a:buNone/>
              <a:defRPr sz="5500"/>
            </a:lvl1pPr>
            <a:lvl2pPr lvl="1" algn="ctr" rtl="0">
              <a:spcBef>
                <a:spcPts val="0"/>
              </a:spcBef>
              <a:spcAft>
                <a:spcPts val="0"/>
              </a:spcAft>
              <a:buSzPts val="1400"/>
              <a:buNone/>
              <a:defRPr sz="1400" b="1"/>
            </a:lvl2pPr>
            <a:lvl3pPr lvl="2" algn="ctr" rtl="0">
              <a:spcBef>
                <a:spcPts val="0"/>
              </a:spcBef>
              <a:spcAft>
                <a:spcPts val="0"/>
              </a:spcAft>
              <a:buSzPts val="1400"/>
              <a:buNone/>
              <a:defRPr sz="1400" b="1"/>
            </a:lvl3pPr>
            <a:lvl4pPr lvl="3" algn="ctr" rtl="0">
              <a:spcBef>
                <a:spcPts val="0"/>
              </a:spcBef>
              <a:spcAft>
                <a:spcPts val="0"/>
              </a:spcAft>
              <a:buSzPts val="1400"/>
              <a:buNone/>
              <a:defRPr sz="1400" b="1"/>
            </a:lvl4pPr>
            <a:lvl5pPr lvl="4" algn="ctr" rtl="0">
              <a:spcBef>
                <a:spcPts val="0"/>
              </a:spcBef>
              <a:spcAft>
                <a:spcPts val="0"/>
              </a:spcAft>
              <a:buSzPts val="1400"/>
              <a:buNone/>
              <a:defRPr sz="1400" b="1"/>
            </a:lvl5pPr>
            <a:lvl6pPr lvl="5" algn="ctr" rtl="0">
              <a:spcBef>
                <a:spcPts val="0"/>
              </a:spcBef>
              <a:spcAft>
                <a:spcPts val="0"/>
              </a:spcAft>
              <a:buSzPts val="1400"/>
              <a:buNone/>
              <a:defRPr sz="1400" b="1"/>
            </a:lvl6pPr>
            <a:lvl7pPr lvl="6" algn="ctr" rtl="0">
              <a:spcBef>
                <a:spcPts val="0"/>
              </a:spcBef>
              <a:spcAft>
                <a:spcPts val="0"/>
              </a:spcAft>
              <a:buSzPts val="1400"/>
              <a:buNone/>
              <a:defRPr sz="1400" b="1"/>
            </a:lvl7pPr>
            <a:lvl8pPr lvl="7" algn="ctr" rtl="0">
              <a:spcBef>
                <a:spcPts val="0"/>
              </a:spcBef>
              <a:spcAft>
                <a:spcPts val="0"/>
              </a:spcAft>
              <a:buSzPts val="1400"/>
              <a:buNone/>
              <a:defRPr sz="1400" b="1"/>
            </a:lvl8pPr>
            <a:lvl9pPr lvl="8" algn="ctr" rtl="0">
              <a:spcBef>
                <a:spcPts val="0"/>
              </a:spcBef>
              <a:spcAft>
                <a:spcPts val="0"/>
              </a:spcAft>
              <a:buSzPts val="1400"/>
              <a:buNone/>
              <a:defRPr sz="1400" b="1"/>
            </a:lvl9pPr>
          </a:lstStyle>
          <a:p>
            <a:r>
              <a:t>xx%</a:t>
            </a:r>
          </a:p>
        </p:txBody>
      </p:sp>
      <p:sp>
        <p:nvSpPr>
          <p:cNvPr id="4377" name="Google Shape;4377;p36"/>
          <p:cNvSpPr txBox="1">
            <a:spLocks noGrp="1"/>
          </p:cNvSpPr>
          <p:nvPr>
            <p:ph type="title" idx="2" hasCustomPrompt="1"/>
          </p:nvPr>
        </p:nvSpPr>
        <p:spPr>
          <a:xfrm>
            <a:off x="952200" y="2873466"/>
            <a:ext cx="3619800" cy="847500"/>
          </a:xfrm>
          <a:prstGeom prst="rect">
            <a:avLst/>
          </a:prstGeom>
        </p:spPr>
        <p:txBody>
          <a:bodyPr spcFirstLastPara="1" wrap="square" lIns="91425" tIns="91425" rIns="91425" bIns="91425" anchor="b" anchorCtr="0">
            <a:noAutofit/>
          </a:bodyPr>
          <a:lstStyle>
            <a:lvl1pPr lvl="0" rtl="0">
              <a:spcBef>
                <a:spcPts val="0"/>
              </a:spcBef>
              <a:spcAft>
                <a:spcPts val="0"/>
              </a:spcAft>
              <a:buSzPts val="1400"/>
              <a:buNone/>
              <a:defRPr sz="5500"/>
            </a:lvl1pPr>
            <a:lvl2pPr lvl="1" algn="ctr" rtl="0">
              <a:spcBef>
                <a:spcPts val="0"/>
              </a:spcBef>
              <a:spcAft>
                <a:spcPts val="0"/>
              </a:spcAft>
              <a:buSzPts val="1400"/>
              <a:buNone/>
              <a:defRPr sz="1400" b="1"/>
            </a:lvl2pPr>
            <a:lvl3pPr lvl="2" algn="ctr" rtl="0">
              <a:spcBef>
                <a:spcPts val="0"/>
              </a:spcBef>
              <a:spcAft>
                <a:spcPts val="0"/>
              </a:spcAft>
              <a:buSzPts val="1400"/>
              <a:buNone/>
              <a:defRPr sz="1400" b="1"/>
            </a:lvl3pPr>
            <a:lvl4pPr lvl="3" algn="ctr" rtl="0">
              <a:spcBef>
                <a:spcPts val="0"/>
              </a:spcBef>
              <a:spcAft>
                <a:spcPts val="0"/>
              </a:spcAft>
              <a:buSzPts val="1400"/>
              <a:buNone/>
              <a:defRPr sz="1400" b="1"/>
            </a:lvl4pPr>
            <a:lvl5pPr lvl="4" algn="ctr" rtl="0">
              <a:spcBef>
                <a:spcPts val="0"/>
              </a:spcBef>
              <a:spcAft>
                <a:spcPts val="0"/>
              </a:spcAft>
              <a:buSzPts val="1400"/>
              <a:buNone/>
              <a:defRPr sz="1400" b="1"/>
            </a:lvl5pPr>
            <a:lvl6pPr lvl="5" algn="ctr" rtl="0">
              <a:spcBef>
                <a:spcPts val="0"/>
              </a:spcBef>
              <a:spcAft>
                <a:spcPts val="0"/>
              </a:spcAft>
              <a:buSzPts val="1400"/>
              <a:buNone/>
              <a:defRPr sz="1400" b="1"/>
            </a:lvl6pPr>
            <a:lvl7pPr lvl="6" algn="ctr" rtl="0">
              <a:spcBef>
                <a:spcPts val="0"/>
              </a:spcBef>
              <a:spcAft>
                <a:spcPts val="0"/>
              </a:spcAft>
              <a:buSzPts val="1400"/>
              <a:buNone/>
              <a:defRPr sz="1400" b="1"/>
            </a:lvl7pPr>
            <a:lvl8pPr lvl="7" algn="ctr" rtl="0">
              <a:spcBef>
                <a:spcPts val="0"/>
              </a:spcBef>
              <a:spcAft>
                <a:spcPts val="0"/>
              </a:spcAft>
              <a:buSzPts val="1400"/>
              <a:buNone/>
              <a:defRPr sz="1400" b="1"/>
            </a:lvl8pPr>
            <a:lvl9pPr lvl="8" algn="ctr" rtl="0">
              <a:spcBef>
                <a:spcPts val="0"/>
              </a:spcBef>
              <a:spcAft>
                <a:spcPts val="0"/>
              </a:spcAft>
              <a:buSzPts val="1400"/>
              <a:buNone/>
              <a:defRPr sz="1400" b="1"/>
            </a:lvl9pPr>
          </a:lstStyle>
          <a:p>
            <a:r>
              <a:t>xx%</a:t>
            </a:r>
          </a:p>
        </p:txBody>
      </p:sp>
      <p:sp>
        <p:nvSpPr>
          <p:cNvPr id="4378" name="Google Shape;4378;p36"/>
          <p:cNvSpPr txBox="1">
            <a:spLocks noGrp="1"/>
          </p:cNvSpPr>
          <p:nvPr>
            <p:ph type="title" idx="3"/>
          </p:nvPr>
        </p:nvSpPr>
        <p:spPr>
          <a:xfrm>
            <a:off x="952200" y="2015288"/>
            <a:ext cx="3619800" cy="3657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dk2"/>
              </a:buClr>
              <a:buSzPts val="1400"/>
              <a:buNone/>
              <a:defRPr sz="1600" b="0">
                <a:solidFill>
                  <a:schemeClr val="dk2"/>
                </a:solidFill>
                <a:latin typeface="Barlow"/>
                <a:ea typeface="Barlow"/>
                <a:cs typeface="Barlow"/>
                <a:sym typeface="Barlow"/>
              </a:defRPr>
            </a:lvl1pPr>
            <a:lvl2pPr lvl="1" rtl="0">
              <a:spcBef>
                <a:spcPts val="0"/>
              </a:spcBef>
              <a:spcAft>
                <a:spcPts val="0"/>
              </a:spcAft>
              <a:buClr>
                <a:schemeClr val="dk2"/>
              </a:buClr>
              <a:buSzPts val="1400"/>
              <a:buNone/>
              <a:defRPr sz="1400">
                <a:solidFill>
                  <a:schemeClr val="dk2"/>
                </a:solidFill>
              </a:defRPr>
            </a:lvl2pPr>
            <a:lvl3pPr lvl="2" rtl="0">
              <a:spcBef>
                <a:spcPts val="0"/>
              </a:spcBef>
              <a:spcAft>
                <a:spcPts val="0"/>
              </a:spcAft>
              <a:buClr>
                <a:schemeClr val="dk2"/>
              </a:buClr>
              <a:buSzPts val="1400"/>
              <a:buNone/>
              <a:defRPr sz="1400">
                <a:solidFill>
                  <a:schemeClr val="dk2"/>
                </a:solidFill>
              </a:defRPr>
            </a:lvl3pPr>
            <a:lvl4pPr lvl="3" rtl="0">
              <a:spcBef>
                <a:spcPts val="0"/>
              </a:spcBef>
              <a:spcAft>
                <a:spcPts val="0"/>
              </a:spcAft>
              <a:buClr>
                <a:schemeClr val="dk2"/>
              </a:buClr>
              <a:buSzPts val="1400"/>
              <a:buNone/>
              <a:defRPr sz="1400">
                <a:solidFill>
                  <a:schemeClr val="dk2"/>
                </a:solidFill>
              </a:defRPr>
            </a:lvl4pPr>
            <a:lvl5pPr lvl="4" rtl="0">
              <a:spcBef>
                <a:spcPts val="0"/>
              </a:spcBef>
              <a:spcAft>
                <a:spcPts val="0"/>
              </a:spcAft>
              <a:buClr>
                <a:schemeClr val="dk2"/>
              </a:buClr>
              <a:buSzPts val="1400"/>
              <a:buNone/>
              <a:defRPr sz="1400">
                <a:solidFill>
                  <a:schemeClr val="dk2"/>
                </a:solidFill>
              </a:defRPr>
            </a:lvl5pPr>
            <a:lvl6pPr lvl="5" rtl="0">
              <a:spcBef>
                <a:spcPts val="0"/>
              </a:spcBef>
              <a:spcAft>
                <a:spcPts val="0"/>
              </a:spcAft>
              <a:buClr>
                <a:schemeClr val="dk2"/>
              </a:buClr>
              <a:buSzPts val="1400"/>
              <a:buNone/>
              <a:defRPr sz="1400">
                <a:solidFill>
                  <a:schemeClr val="dk2"/>
                </a:solidFill>
              </a:defRPr>
            </a:lvl6pPr>
            <a:lvl7pPr lvl="6" rtl="0">
              <a:spcBef>
                <a:spcPts val="0"/>
              </a:spcBef>
              <a:spcAft>
                <a:spcPts val="0"/>
              </a:spcAft>
              <a:buClr>
                <a:schemeClr val="dk2"/>
              </a:buClr>
              <a:buSzPts val="1400"/>
              <a:buNone/>
              <a:defRPr sz="1400">
                <a:solidFill>
                  <a:schemeClr val="dk2"/>
                </a:solidFill>
              </a:defRPr>
            </a:lvl7pPr>
            <a:lvl8pPr lvl="7" rtl="0">
              <a:spcBef>
                <a:spcPts val="0"/>
              </a:spcBef>
              <a:spcAft>
                <a:spcPts val="0"/>
              </a:spcAft>
              <a:buClr>
                <a:schemeClr val="dk2"/>
              </a:buClr>
              <a:buSzPts val="1400"/>
              <a:buNone/>
              <a:defRPr sz="1400">
                <a:solidFill>
                  <a:schemeClr val="dk2"/>
                </a:solidFill>
              </a:defRPr>
            </a:lvl8pPr>
            <a:lvl9pPr lvl="8" rtl="0">
              <a:spcBef>
                <a:spcPts val="0"/>
              </a:spcBef>
              <a:spcAft>
                <a:spcPts val="0"/>
              </a:spcAft>
              <a:buClr>
                <a:schemeClr val="dk2"/>
              </a:buClr>
              <a:buSzPts val="1400"/>
              <a:buNone/>
              <a:defRPr sz="1400">
                <a:solidFill>
                  <a:schemeClr val="dk2"/>
                </a:solidFill>
              </a:defRPr>
            </a:lvl9pPr>
          </a:lstStyle>
          <a:p>
            <a:endParaRPr/>
          </a:p>
        </p:txBody>
      </p:sp>
      <p:sp>
        <p:nvSpPr>
          <p:cNvPr id="4379" name="Google Shape;4379;p36"/>
          <p:cNvSpPr txBox="1">
            <a:spLocks noGrp="1"/>
          </p:cNvSpPr>
          <p:nvPr>
            <p:ph type="subTitle" idx="1"/>
          </p:nvPr>
        </p:nvSpPr>
        <p:spPr>
          <a:xfrm>
            <a:off x="952200" y="3658625"/>
            <a:ext cx="3619800" cy="365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None/>
              <a:defRPr sz="1600"/>
            </a:lvl1pPr>
            <a:lvl2pPr lvl="1" algn="ctr" rtl="0">
              <a:spcBef>
                <a:spcPts val="0"/>
              </a:spcBef>
              <a:spcAft>
                <a:spcPts val="0"/>
              </a:spcAft>
              <a:buNone/>
              <a:defRPr sz="1600"/>
            </a:lvl2pPr>
            <a:lvl3pPr lvl="2" algn="ctr" rtl="0">
              <a:spcBef>
                <a:spcPts val="0"/>
              </a:spcBef>
              <a:spcAft>
                <a:spcPts val="0"/>
              </a:spcAft>
              <a:buNone/>
              <a:defRPr sz="1600"/>
            </a:lvl3pPr>
            <a:lvl4pPr lvl="3" algn="ctr" rtl="0">
              <a:spcBef>
                <a:spcPts val="0"/>
              </a:spcBef>
              <a:spcAft>
                <a:spcPts val="0"/>
              </a:spcAft>
              <a:buNone/>
              <a:defRPr sz="1600"/>
            </a:lvl4pPr>
            <a:lvl5pPr lvl="4" algn="ctr" rtl="0">
              <a:spcBef>
                <a:spcPts val="0"/>
              </a:spcBef>
              <a:spcAft>
                <a:spcPts val="0"/>
              </a:spcAft>
              <a:buNone/>
              <a:defRPr sz="1600"/>
            </a:lvl5pPr>
            <a:lvl6pPr lvl="5" algn="ctr" rtl="0">
              <a:spcBef>
                <a:spcPts val="0"/>
              </a:spcBef>
              <a:spcAft>
                <a:spcPts val="0"/>
              </a:spcAft>
              <a:buNone/>
              <a:defRPr sz="1600"/>
            </a:lvl6pPr>
            <a:lvl7pPr lvl="6" algn="ctr" rtl="0">
              <a:spcBef>
                <a:spcPts val="0"/>
              </a:spcBef>
              <a:spcAft>
                <a:spcPts val="0"/>
              </a:spcAft>
              <a:buNone/>
              <a:defRPr sz="1600"/>
            </a:lvl7pPr>
            <a:lvl8pPr lvl="7" algn="ctr" rtl="0">
              <a:spcBef>
                <a:spcPts val="0"/>
              </a:spcBef>
              <a:spcAft>
                <a:spcPts val="0"/>
              </a:spcAft>
              <a:buNone/>
              <a:defRPr sz="1600"/>
            </a:lvl8pPr>
            <a:lvl9pPr lvl="8" algn="ctr" rtl="0">
              <a:spcBef>
                <a:spcPts val="0"/>
              </a:spcBef>
              <a:spcAft>
                <a:spcPts val="0"/>
              </a:spcAft>
              <a:buNone/>
              <a:defRPr sz="1600"/>
            </a:lvl9pPr>
          </a:lstStyle>
          <a:p>
            <a:endParaRPr/>
          </a:p>
        </p:txBody>
      </p:sp>
      <p:sp>
        <p:nvSpPr>
          <p:cNvPr id="4380" name="Google Shape;4380;p36"/>
          <p:cNvSpPr txBox="1">
            <a:spLocks noGrp="1"/>
          </p:cNvSpPr>
          <p:nvPr>
            <p:ph type="title" idx="4" hasCustomPrompt="1"/>
          </p:nvPr>
        </p:nvSpPr>
        <p:spPr>
          <a:xfrm>
            <a:off x="4572000" y="1232975"/>
            <a:ext cx="3619800" cy="847500"/>
          </a:xfrm>
          <a:prstGeom prst="rect">
            <a:avLst/>
          </a:prstGeom>
        </p:spPr>
        <p:txBody>
          <a:bodyPr spcFirstLastPara="1" wrap="square" lIns="91425" tIns="91425" rIns="91425" bIns="91425" anchor="b" anchorCtr="0">
            <a:noAutofit/>
          </a:bodyPr>
          <a:lstStyle>
            <a:lvl1pPr lvl="0" rtl="0">
              <a:spcBef>
                <a:spcPts val="0"/>
              </a:spcBef>
              <a:spcAft>
                <a:spcPts val="0"/>
              </a:spcAft>
              <a:buSzPts val="1400"/>
              <a:buNone/>
              <a:defRPr sz="5500"/>
            </a:lvl1pPr>
            <a:lvl2pPr lvl="1" algn="ctr" rtl="0">
              <a:spcBef>
                <a:spcPts val="0"/>
              </a:spcBef>
              <a:spcAft>
                <a:spcPts val="0"/>
              </a:spcAft>
              <a:buSzPts val="1400"/>
              <a:buNone/>
              <a:defRPr sz="1400" b="1"/>
            </a:lvl2pPr>
            <a:lvl3pPr lvl="2" algn="ctr" rtl="0">
              <a:spcBef>
                <a:spcPts val="0"/>
              </a:spcBef>
              <a:spcAft>
                <a:spcPts val="0"/>
              </a:spcAft>
              <a:buSzPts val="1400"/>
              <a:buNone/>
              <a:defRPr sz="1400" b="1"/>
            </a:lvl3pPr>
            <a:lvl4pPr lvl="3" algn="ctr" rtl="0">
              <a:spcBef>
                <a:spcPts val="0"/>
              </a:spcBef>
              <a:spcAft>
                <a:spcPts val="0"/>
              </a:spcAft>
              <a:buSzPts val="1400"/>
              <a:buNone/>
              <a:defRPr sz="1400" b="1"/>
            </a:lvl4pPr>
            <a:lvl5pPr lvl="4" algn="ctr" rtl="0">
              <a:spcBef>
                <a:spcPts val="0"/>
              </a:spcBef>
              <a:spcAft>
                <a:spcPts val="0"/>
              </a:spcAft>
              <a:buSzPts val="1400"/>
              <a:buNone/>
              <a:defRPr sz="1400" b="1"/>
            </a:lvl5pPr>
            <a:lvl6pPr lvl="5" algn="ctr" rtl="0">
              <a:spcBef>
                <a:spcPts val="0"/>
              </a:spcBef>
              <a:spcAft>
                <a:spcPts val="0"/>
              </a:spcAft>
              <a:buSzPts val="1400"/>
              <a:buNone/>
              <a:defRPr sz="1400" b="1"/>
            </a:lvl6pPr>
            <a:lvl7pPr lvl="6" algn="ctr" rtl="0">
              <a:spcBef>
                <a:spcPts val="0"/>
              </a:spcBef>
              <a:spcAft>
                <a:spcPts val="0"/>
              </a:spcAft>
              <a:buSzPts val="1400"/>
              <a:buNone/>
              <a:defRPr sz="1400" b="1"/>
            </a:lvl7pPr>
            <a:lvl8pPr lvl="7" algn="ctr" rtl="0">
              <a:spcBef>
                <a:spcPts val="0"/>
              </a:spcBef>
              <a:spcAft>
                <a:spcPts val="0"/>
              </a:spcAft>
              <a:buSzPts val="1400"/>
              <a:buNone/>
              <a:defRPr sz="1400" b="1"/>
            </a:lvl8pPr>
            <a:lvl9pPr lvl="8" algn="ctr" rtl="0">
              <a:spcBef>
                <a:spcPts val="0"/>
              </a:spcBef>
              <a:spcAft>
                <a:spcPts val="0"/>
              </a:spcAft>
              <a:buSzPts val="1400"/>
              <a:buNone/>
              <a:defRPr sz="1400" b="1"/>
            </a:lvl9pPr>
          </a:lstStyle>
          <a:p>
            <a:r>
              <a:t>xx%</a:t>
            </a:r>
          </a:p>
        </p:txBody>
      </p:sp>
      <p:sp>
        <p:nvSpPr>
          <p:cNvPr id="4381" name="Google Shape;4381;p36"/>
          <p:cNvSpPr txBox="1">
            <a:spLocks noGrp="1"/>
          </p:cNvSpPr>
          <p:nvPr>
            <p:ph type="title" idx="5" hasCustomPrompt="1"/>
          </p:nvPr>
        </p:nvSpPr>
        <p:spPr>
          <a:xfrm>
            <a:off x="4572000" y="2873466"/>
            <a:ext cx="3619800" cy="847500"/>
          </a:xfrm>
          <a:prstGeom prst="rect">
            <a:avLst/>
          </a:prstGeom>
        </p:spPr>
        <p:txBody>
          <a:bodyPr spcFirstLastPara="1" wrap="square" lIns="91425" tIns="91425" rIns="91425" bIns="91425" anchor="b" anchorCtr="0">
            <a:noAutofit/>
          </a:bodyPr>
          <a:lstStyle>
            <a:lvl1pPr lvl="0" rtl="0">
              <a:spcBef>
                <a:spcPts val="0"/>
              </a:spcBef>
              <a:spcAft>
                <a:spcPts val="0"/>
              </a:spcAft>
              <a:buSzPts val="1400"/>
              <a:buNone/>
              <a:defRPr sz="5500"/>
            </a:lvl1pPr>
            <a:lvl2pPr lvl="1" algn="ctr" rtl="0">
              <a:spcBef>
                <a:spcPts val="0"/>
              </a:spcBef>
              <a:spcAft>
                <a:spcPts val="0"/>
              </a:spcAft>
              <a:buSzPts val="1400"/>
              <a:buNone/>
              <a:defRPr sz="1400" b="1"/>
            </a:lvl2pPr>
            <a:lvl3pPr lvl="2" algn="ctr" rtl="0">
              <a:spcBef>
                <a:spcPts val="0"/>
              </a:spcBef>
              <a:spcAft>
                <a:spcPts val="0"/>
              </a:spcAft>
              <a:buSzPts val="1400"/>
              <a:buNone/>
              <a:defRPr sz="1400" b="1"/>
            </a:lvl3pPr>
            <a:lvl4pPr lvl="3" algn="ctr" rtl="0">
              <a:spcBef>
                <a:spcPts val="0"/>
              </a:spcBef>
              <a:spcAft>
                <a:spcPts val="0"/>
              </a:spcAft>
              <a:buSzPts val="1400"/>
              <a:buNone/>
              <a:defRPr sz="1400" b="1"/>
            </a:lvl4pPr>
            <a:lvl5pPr lvl="4" algn="ctr" rtl="0">
              <a:spcBef>
                <a:spcPts val="0"/>
              </a:spcBef>
              <a:spcAft>
                <a:spcPts val="0"/>
              </a:spcAft>
              <a:buSzPts val="1400"/>
              <a:buNone/>
              <a:defRPr sz="1400" b="1"/>
            </a:lvl5pPr>
            <a:lvl6pPr lvl="5" algn="ctr" rtl="0">
              <a:spcBef>
                <a:spcPts val="0"/>
              </a:spcBef>
              <a:spcAft>
                <a:spcPts val="0"/>
              </a:spcAft>
              <a:buSzPts val="1400"/>
              <a:buNone/>
              <a:defRPr sz="1400" b="1"/>
            </a:lvl6pPr>
            <a:lvl7pPr lvl="6" algn="ctr" rtl="0">
              <a:spcBef>
                <a:spcPts val="0"/>
              </a:spcBef>
              <a:spcAft>
                <a:spcPts val="0"/>
              </a:spcAft>
              <a:buSzPts val="1400"/>
              <a:buNone/>
              <a:defRPr sz="1400" b="1"/>
            </a:lvl7pPr>
            <a:lvl8pPr lvl="7" algn="ctr" rtl="0">
              <a:spcBef>
                <a:spcPts val="0"/>
              </a:spcBef>
              <a:spcAft>
                <a:spcPts val="0"/>
              </a:spcAft>
              <a:buSzPts val="1400"/>
              <a:buNone/>
              <a:defRPr sz="1400" b="1"/>
            </a:lvl8pPr>
            <a:lvl9pPr lvl="8" algn="ctr" rtl="0">
              <a:spcBef>
                <a:spcPts val="0"/>
              </a:spcBef>
              <a:spcAft>
                <a:spcPts val="0"/>
              </a:spcAft>
              <a:buSzPts val="1400"/>
              <a:buNone/>
              <a:defRPr sz="1400" b="1"/>
            </a:lvl9pPr>
          </a:lstStyle>
          <a:p>
            <a:r>
              <a:t>xx%</a:t>
            </a:r>
          </a:p>
        </p:txBody>
      </p:sp>
      <p:sp>
        <p:nvSpPr>
          <p:cNvPr id="4382" name="Google Shape;4382;p36"/>
          <p:cNvSpPr txBox="1">
            <a:spLocks noGrp="1"/>
          </p:cNvSpPr>
          <p:nvPr>
            <p:ph type="title" idx="6"/>
          </p:nvPr>
        </p:nvSpPr>
        <p:spPr>
          <a:xfrm>
            <a:off x="4572000" y="2015288"/>
            <a:ext cx="3619800" cy="3657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dk2"/>
              </a:buClr>
              <a:buSzPts val="1400"/>
              <a:buNone/>
              <a:defRPr sz="1600" b="0">
                <a:solidFill>
                  <a:schemeClr val="dk2"/>
                </a:solidFill>
                <a:latin typeface="Barlow"/>
                <a:ea typeface="Barlow"/>
                <a:cs typeface="Barlow"/>
                <a:sym typeface="Barlow"/>
              </a:defRPr>
            </a:lvl1pPr>
            <a:lvl2pPr lvl="1" rtl="0">
              <a:spcBef>
                <a:spcPts val="0"/>
              </a:spcBef>
              <a:spcAft>
                <a:spcPts val="0"/>
              </a:spcAft>
              <a:buClr>
                <a:schemeClr val="dk2"/>
              </a:buClr>
              <a:buSzPts val="1400"/>
              <a:buNone/>
              <a:defRPr sz="1400">
                <a:solidFill>
                  <a:schemeClr val="dk2"/>
                </a:solidFill>
              </a:defRPr>
            </a:lvl2pPr>
            <a:lvl3pPr lvl="2" rtl="0">
              <a:spcBef>
                <a:spcPts val="0"/>
              </a:spcBef>
              <a:spcAft>
                <a:spcPts val="0"/>
              </a:spcAft>
              <a:buClr>
                <a:schemeClr val="dk2"/>
              </a:buClr>
              <a:buSzPts val="1400"/>
              <a:buNone/>
              <a:defRPr sz="1400">
                <a:solidFill>
                  <a:schemeClr val="dk2"/>
                </a:solidFill>
              </a:defRPr>
            </a:lvl3pPr>
            <a:lvl4pPr lvl="3" rtl="0">
              <a:spcBef>
                <a:spcPts val="0"/>
              </a:spcBef>
              <a:spcAft>
                <a:spcPts val="0"/>
              </a:spcAft>
              <a:buClr>
                <a:schemeClr val="dk2"/>
              </a:buClr>
              <a:buSzPts val="1400"/>
              <a:buNone/>
              <a:defRPr sz="1400">
                <a:solidFill>
                  <a:schemeClr val="dk2"/>
                </a:solidFill>
              </a:defRPr>
            </a:lvl4pPr>
            <a:lvl5pPr lvl="4" rtl="0">
              <a:spcBef>
                <a:spcPts val="0"/>
              </a:spcBef>
              <a:spcAft>
                <a:spcPts val="0"/>
              </a:spcAft>
              <a:buClr>
                <a:schemeClr val="dk2"/>
              </a:buClr>
              <a:buSzPts val="1400"/>
              <a:buNone/>
              <a:defRPr sz="1400">
                <a:solidFill>
                  <a:schemeClr val="dk2"/>
                </a:solidFill>
              </a:defRPr>
            </a:lvl5pPr>
            <a:lvl6pPr lvl="5" rtl="0">
              <a:spcBef>
                <a:spcPts val="0"/>
              </a:spcBef>
              <a:spcAft>
                <a:spcPts val="0"/>
              </a:spcAft>
              <a:buClr>
                <a:schemeClr val="dk2"/>
              </a:buClr>
              <a:buSzPts val="1400"/>
              <a:buNone/>
              <a:defRPr sz="1400">
                <a:solidFill>
                  <a:schemeClr val="dk2"/>
                </a:solidFill>
              </a:defRPr>
            </a:lvl6pPr>
            <a:lvl7pPr lvl="6" rtl="0">
              <a:spcBef>
                <a:spcPts val="0"/>
              </a:spcBef>
              <a:spcAft>
                <a:spcPts val="0"/>
              </a:spcAft>
              <a:buClr>
                <a:schemeClr val="dk2"/>
              </a:buClr>
              <a:buSzPts val="1400"/>
              <a:buNone/>
              <a:defRPr sz="1400">
                <a:solidFill>
                  <a:schemeClr val="dk2"/>
                </a:solidFill>
              </a:defRPr>
            </a:lvl7pPr>
            <a:lvl8pPr lvl="7" rtl="0">
              <a:spcBef>
                <a:spcPts val="0"/>
              </a:spcBef>
              <a:spcAft>
                <a:spcPts val="0"/>
              </a:spcAft>
              <a:buClr>
                <a:schemeClr val="dk2"/>
              </a:buClr>
              <a:buSzPts val="1400"/>
              <a:buNone/>
              <a:defRPr sz="1400">
                <a:solidFill>
                  <a:schemeClr val="dk2"/>
                </a:solidFill>
              </a:defRPr>
            </a:lvl8pPr>
            <a:lvl9pPr lvl="8" rtl="0">
              <a:spcBef>
                <a:spcPts val="0"/>
              </a:spcBef>
              <a:spcAft>
                <a:spcPts val="0"/>
              </a:spcAft>
              <a:buClr>
                <a:schemeClr val="dk2"/>
              </a:buClr>
              <a:buSzPts val="1400"/>
              <a:buNone/>
              <a:defRPr sz="1400">
                <a:solidFill>
                  <a:schemeClr val="dk2"/>
                </a:solidFill>
              </a:defRPr>
            </a:lvl9pPr>
          </a:lstStyle>
          <a:p>
            <a:endParaRPr/>
          </a:p>
        </p:txBody>
      </p:sp>
      <p:sp>
        <p:nvSpPr>
          <p:cNvPr id="4383" name="Google Shape;4383;p36"/>
          <p:cNvSpPr txBox="1">
            <a:spLocks noGrp="1"/>
          </p:cNvSpPr>
          <p:nvPr>
            <p:ph type="subTitle" idx="7"/>
          </p:nvPr>
        </p:nvSpPr>
        <p:spPr>
          <a:xfrm>
            <a:off x="4572000" y="3658625"/>
            <a:ext cx="3619800" cy="365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None/>
              <a:defRPr sz="1600"/>
            </a:lvl1pPr>
            <a:lvl2pPr lvl="1" algn="ctr" rtl="0">
              <a:spcBef>
                <a:spcPts val="0"/>
              </a:spcBef>
              <a:spcAft>
                <a:spcPts val="0"/>
              </a:spcAft>
              <a:buNone/>
              <a:defRPr sz="1600"/>
            </a:lvl2pPr>
            <a:lvl3pPr lvl="2" algn="ctr" rtl="0">
              <a:spcBef>
                <a:spcPts val="0"/>
              </a:spcBef>
              <a:spcAft>
                <a:spcPts val="0"/>
              </a:spcAft>
              <a:buNone/>
              <a:defRPr sz="1600"/>
            </a:lvl3pPr>
            <a:lvl4pPr lvl="3" algn="ctr" rtl="0">
              <a:spcBef>
                <a:spcPts val="0"/>
              </a:spcBef>
              <a:spcAft>
                <a:spcPts val="0"/>
              </a:spcAft>
              <a:buNone/>
              <a:defRPr sz="1600"/>
            </a:lvl4pPr>
            <a:lvl5pPr lvl="4" algn="ctr" rtl="0">
              <a:spcBef>
                <a:spcPts val="0"/>
              </a:spcBef>
              <a:spcAft>
                <a:spcPts val="0"/>
              </a:spcAft>
              <a:buNone/>
              <a:defRPr sz="1600"/>
            </a:lvl5pPr>
            <a:lvl6pPr lvl="5" algn="ctr" rtl="0">
              <a:spcBef>
                <a:spcPts val="0"/>
              </a:spcBef>
              <a:spcAft>
                <a:spcPts val="0"/>
              </a:spcAft>
              <a:buNone/>
              <a:defRPr sz="1600"/>
            </a:lvl6pPr>
            <a:lvl7pPr lvl="6" algn="ctr" rtl="0">
              <a:spcBef>
                <a:spcPts val="0"/>
              </a:spcBef>
              <a:spcAft>
                <a:spcPts val="0"/>
              </a:spcAft>
              <a:buNone/>
              <a:defRPr sz="1600"/>
            </a:lvl7pPr>
            <a:lvl8pPr lvl="7" algn="ctr" rtl="0">
              <a:spcBef>
                <a:spcPts val="0"/>
              </a:spcBef>
              <a:spcAft>
                <a:spcPts val="0"/>
              </a:spcAft>
              <a:buNone/>
              <a:defRPr sz="1600"/>
            </a:lvl8pPr>
            <a:lvl9pPr lvl="8" algn="ctr" rtl="0">
              <a:spcBef>
                <a:spcPts val="0"/>
              </a:spcBef>
              <a:spcAft>
                <a:spcPts val="0"/>
              </a:spcAft>
              <a:buNone/>
              <a:defRPr sz="1600"/>
            </a:lvl9pPr>
          </a:lstStyle>
          <a:p>
            <a:endParaRPr/>
          </a:p>
        </p:txBody>
      </p:sp>
      <p:sp>
        <p:nvSpPr>
          <p:cNvPr id="4384" name="Google Shape;4384;p36"/>
          <p:cNvSpPr/>
          <p:nvPr/>
        </p:nvSpPr>
        <p:spPr>
          <a:xfrm flipH="1">
            <a:off x="7228532" y="3473022"/>
            <a:ext cx="1915417" cy="1407298"/>
          </a:xfrm>
          <a:custGeom>
            <a:avLst/>
            <a:gdLst/>
            <a:ahLst/>
            <a:cxnLst/>
            <a:rect l="l" t="t" r="r" b="b"/>
            <a:pathLst>
              <a:path w="45424" h="33374" extrusionOk="0">
                <a:moveTo>
                  <a:pt x="1" y="0"/>
                </a:moveTo>
                <a:cubicBezTo>
                  <a:pt x="1144" y="334"/>
                  <a:pt x="2442" y="858"/>
                  <a:pt x="4180" y="1965"/>
                </a:cubicBezTo>
                <a:cubicBezTo>
                  <a:pt x="9335" y="5287"/>
                  <a:pt x="8085" y="7239"/>
                  <a:pt x="13252" y="10561"/>
                </a:cubicBezTo>
                <a:cubicBezTo>
                  <a:pt x="18396" y="13871"/>
                  <a:pt x="19658" y="11931"/>
                  <a:pt x="24813" y="15240"/>
                </a:cubicBezTo>
                <a:cubicBezTo>
                  <a:pt x="29957" y="18562"/>
                  <a:pt x="28707" y="20515"/>
                  <a:pt x="33862" y="23837"/>
                </a:cubicBezTo>
                <a:cubicBezTo>
                  <a:pt x="39006" y="27147"/>
                  <a:pt x="40280" y="25206"/>
                  <a:pt x="45423" y="28516"/>
                </a:cubicBezTo>
                <a:lnTo>
                  <a:pt x="42304" y="33374"/>
                </a:lnTo>
                <a:lnTo>
                  <a:pt x="1" y="33374"/>
                </a:ln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5" name="Google Shape;4385;p36"/>
          <p:cNvSpPr/>
          <p:nvPr/>
        </p:nvSpPr>
        <p:spPr>
          <a:xfrm>
            <a:off x="6682304" y="4176674"/>
            <a:ext cx="2461587" cy="820395"/>
          </a:xfrm>
          <a:custGeom>
            <a:avLst/>
            <a:gdLst/>
            <a:ahLst/>
            <a:cxnLst/>
            <a:rect l="l" t="t" r="r" b="b"/>
            <a:pathLst>
              <a:path w="61021" h="20337" extrusionOk="0">
                <a:moveTo>
                  <a:pt x="1" y="20336"/>
                </a:moveTo>
                <a:cubicBezTo>
                  <a:pt x="1" y="20336"/>
                  <a:pt x="3573" y="13978"/>
                  <a:pt x="11502" y="13442"/>
                </a:cubicBezTo>
                <a:cubicBezTo>
                  <a:pt x="13241" y="10323"/>
                  <a:pt x="17741" y="8597"/>
                  <a:pt x="20837" y="8573"/>
                </a:cubicBezTo>
                <a:cubicBezTo>
                  <a:pt x="24147" y="5156"/>
                  <a:pt x="33386" y="2822"/>
                  <a:pt x="46435" y="5049"/>
                </a:cubicBezTo>
                <a:cubicBezTo>
                  <a:pt x="48364" y="2072"/>
                  <a:pt x="55615" y="0"/>
                  <a:pt x="61020" y="1608"/>
                </a:cubicBezTo>
                <a:lnTo>
                  <a:pt x="61020" y="20336"/>
                </a:lnTo>
                <a:lnTo>
                  <a:pt x="1" y="20336"/>
                </a:ln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6" name="Google Shape;4386;p36"/>
          <p:cNvSpPr/>
          <p:nvPr/>
        </p:nvSpPr>
        <p:spPr>
          <a:xfrm>
            <a:off x="4" y="3473022"/>
            <a:ext cx="1915417" cy="1407298"/>
          </a:xfrm>
          <a:custGeom>
            <a:avLst/>
            <a:gdLst/>
            <a:ahLst/>
            <a:cxnLst/>
            <a:rect l="l" t="t" r="r" b="b"/>
            <a:pathLst>
              <a:path w="45424" h="33374" extrusionOk="0">
                <a:moveTo>
                  <a:pt x="1" y="0"/>
                </a:moveTo>
                <a:cubicBezTo>
                  <a:pt x="1144" y="334"/>
                  <a:pt x="2442" y="858"/>
                  <a:pt x="4180" y="1965"/>
                </a:cubicBezTo>
                <a:cubicBezTo>
                  <a:pt x="9335" y="5287"/>
                  <a:pt x="8085" y="7239"/>
                  <a:pt x="13252" y="10561"/>
                </a:cubicBezTo>
                <a:cubicBezTo>
                  <a:pt x="18396" y="13871"/>
                  <a:pt x="19658" y="11931"/>
                  <a:pt x="24813" y="15240"/>
                </a:cubicBezTo>
                <a:cubicBezTo>
                  <a:pt x="29957" y="18562"/>
                  <a:pt x="28707" y="20515"/>
                  <a:pt x="33862" y="23837"/>
                </a:cubicBezTo>
                <a:cubicBezTo>
                  <a:pt x="39006" y="27147"/>
                  <a:pt x="40280" y="25206"/>
                  <a:pt x="45423" y="28516"/>
                </a:cubicBezTo>
                <a:lnTo>
                  <a:pt x="42304" y="33374"/>
                </a:lnTo>
                <a:lnTo>
                  <a:pt x="1" y="33374"/>
                </a:ln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7" name="Google Shape;4387;p36"/>
          <p:cNvSpPr/>
          <p:nvPr/>
        </p:nvSpPr>
        <p:spPr>
          <a:xfrm flipH="1">
            <a:off x="61" y="4176674"/>
            <a:ext cx="2461587" cy="820395"/>
          </a:xfrm>
          <a:custGeom>
            <a:avLst/>
            <a:gdLst/>
            <a:ahLst/>
            <a:cxnLst/>
            <a:rect l="l" t="t" r="r" b="b"/>
            <a:pathLst>
              <a:path w="61021" h="20337" extrusionOk="0">
                <a:moveTo>
                  <a:pt x="1" y="20336"/>
                </a:moveTo>
                <a:cubicBezTo>
                  <a:pt x="1" y="20336"/>
                  <a:pt x="3573" y="13978"/>
                  <a:pt x="11502" y="13442"/>
                </a:cubicBezTo>
                <a:cubicBezTo>
                  <a:pt x="13241" y="10323"/>
                  <a:pt x="17741" y="8597"/>
                  <a:pt x="20837" y="8573"/>
                </a:cubicBezTo>
                <a:cubicBezTo>
                  <a:pt x="24147" y="5156"/>
                  <a:pt x="33386" y="2822"/>
                  <a:pt x="46435" y="5049"/>
                </a:cubicBezTo>
                <a:cubicBezTo>
                  <a:pt x="48364" y="2072"/>
                  <a:pt x="55615" y="0"/>
                  <a:pt x="61020" y="1608"/>
                </a:cubicBezTo>
                <a:lnTo>
                  <a:pt x="61020" y="20336"/>
                </a:lnTo>
                <a:lnTo>
                  <a:pt x="1" y="20336"/>
                </a:ln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8" name="Google Shape;4388;p36"/>
          <p:cNvSpPr/>
          <p:nvPr/>
        </p:nvSpPr>
        <p:spPr>
          <a:xfrm>
            <a:off x="0" y="4606092"/>
            <a:ext cx="9143941" cy="537412"/>
          </a:xfrm>
          <a:custGeom>
            <a:avLst/>
            <a:gdLst/>
            <a:ahLst/>
            <a:cxnLst/>
            <a:rect l="l" t="t" r="r" b="b"/>
            <a:pathLst>
              <a:path w="111634" h="6561" extrusionOk="0">
                <a:moveTo>
                  <a:pt x="111634" y="0"/>
                </a:moveTo>
                <a:cubicBezTo>
                  <a:pt x="104657" y="0"/>
                  <a:pt x="104657" y="2643"/>
                  <a:pt x="97680" y="2643"/>
                </a:cubicBezTo>
                <a:cubicBezTo>
                  <a:pt x="90703" y="2643"/>
                  <a:pt x="90703" y="0"/>
                  <a:pt x="83714" y="0"/>
                </a:cubicBezTo>
                <a:cubicBezTo>
                  <a:pt x="76736" y="0"/>
                  <a:pt x="76736" y="2643"/>
                  <a:pt x="69771" y="2643"/>
                </a:cubicBezTo>
                <a:cubicBezTo>
                  <a:pt x="62794" y="2643"/>
                  <a:pt x="62794" y="0"/>
                  <a:pt x="55817" y="0"/>
                </a:cubicBezTo>
                <a:cubicBezTo>
                  <a:pt x="48828" y="0"/>
                  <a:pt x="48828" y="2643"/>
                  <a:pt x="41851" y="2643"/>
                </a:cubicBezTo>
                <a:cubicBezTo>
                  <a:pt x="34874" y="2643"/>
                  <a:pt x="34874" y="0"/>
                  <a:pt x="27909" y="0"/>
                </a:cubicBezTo>
                <a:cubicBezTo>
                  <a:pt x="20932" y="0"/>
                  <a:pt x="20932" y="2643"/>
                  <a:pt x="13943" y="2643"/>
                </a:cubicBezTo>
                <a:cubicBezTo>
                  <a:pt x="6966" y="2643"/>
                  <a:pt x="6966" y="0"/>
                  <a:pt x="1" y="0"/>
                </a:cubicBezTo>
                <a:lnTo>
                  <a:pt x="1" y="6561"/>
                </a:lnTo>
                <a:lnTo>
                  <a:pt x="111622" y="6561"/>
                </a:lnTo>
                <a:close/>
              </a:path>
            </a:pathLst>
          </a:custGeom>
          <a:solidFill>
            <a:schemeClr val="accen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9" name="Google Shape;4389;p36"/>
          <p:cNvSpPr/>
          <p:nvPr/>
        </p:nvSpPr>
        <p:spPr>
          <a:xfrm>
            <a:off x="4405901" y="368508"/>
            <a:ext cx="332193" cy="132589"/>
          </a:xfrm>
          <a:custGeom>
            <a:avLst/>
            <a:gdLst/>
            <a:ahLst/>
            <a:cxnLst/>
            <a:rect l="l" t="t" r="r" b="b"/>
            <a:pathLst>
              <a:path w="7371" h="2942" extrusionOk="0">
                <a:moveTo>
                  <a:pt x="1477" y="1"/>
                </a:moveTo>
                <a:lnTo>
                  <a:pt x="5894" y="1"/>
                </a:lnTo>
                <a:cubicBezTo>
                  <a:pt x="6716" y="1"/>
                  <a:pt x="7370" y="644"/>
                  <a:pt x="7370" y="1465"/>
                </a:cubicBezTo>
                <a:cubicBezTo>
                  <a:pt x="7370" y="2287"/>
                  <a:pt x="6716" y="2942"/>
                  <a:pt x="5894" y="2942"/>
                </a:cubicBezTo>
                <a:lnTo>
                  <a:pt x="1477" y="2942"/>
                </a:lnTo>
                <a:cubicBezTo>
                  <a:pt x="655" y="2942"/>
                  <a:pt x="0" y="2287"/>
                  <a:pt x="0" y="1465"/>
                </a:cubicBezTo>
                <a:cubicBezTo>
                  <a:pt x="0" y="656"/>
                  <a:pt x="655" y="1"/>
                  <a:pt x="1477" y="1"/>
                </a:cubicBezTo>
                <a:close/>
              </a:path>
            </a:pathLst>
          </a:custGeom>
          <a:solidFill>
            <a:schemeClr val="lt1"/>
          </a:solidFill>
          <a:ln>
            <a:noFill/>
          </a:ln>
          <a:effectLst>
            <a:outerShdw blurRad="71438" dist="9525" dir="120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0" name="Google Shape;4390;p36"/>
          <p:cNvSpPr/>
          <p:nvPr/>
        </p:nvSpPr>
        <p:spPr>
          <a:xfrm>
            <a:off x="154663" y="816225"/>
            <a:ext cx="1135431" cy="341296"/>
          </a:xfrm>
          <a:custGeom>
            <a:avLst/>
            <a:gdLst/>
            <a:ahLst/>
            <a:cxnLst/>
            <a:rect l="l" t="t" r="r" b="b"/>
            <a:pathLst>
              <a:path w="25194" h="7573" extrusionOk="0">
                <a:moveTo>
                  <a:pt x="5846" y="2953"/>
                </a:moveTo>
                <a:lnTo>
                  <a:pt x="7739" y="2953"/>
                </a:lnTo>
                <a:cubicBezTo>
                  <a:pt x="8203" y="2953"/>
                  <a:pt x="8573" y="3322"/>
                  <a:pt x="8573" y="3787"/>
                </a:cubicBezTo>
                <a:cubicBezTo>
                  <a:pt x="8573" y="4251"/>
                  <a:pt x="8203" y="4620"/>
                  <a:pt x="7739" y="4620"/>
                </a:cubicBezTo>
                <a:lnTo>
                  <a:pt x="1476" y="4620"/>
                </a:lnTo>
                <a:cubicBezTo>
                  <a:pt x="655" y="4620"/>
                  <a:pt x="0" y="5275"/>
                  <a:pt x="0" y="6096"/>
                </a:cubicBezTo>
                <a:cubicBezTo>
                  <a:pt x="0" y="6918"/>
                  <a:pt x="655" y="7573"/>
                  <a:pt x="1476" y="7573"/>
                </a:cubicBezTo>
                <a:lnTo>
                  <a:pt x="16776" y="7573"/>
                </a:lnTo>
                <a:lnTo>
                  <a:pt x="23515" y="7573"/>
                </a:lnTo>
                <a:lnTo>
                  <a:pt x="23729" y="7573"/>
                </a:lnTo>
                <a:cubicBezTo>
                  <a:pt x="24539" y="7573"/>
                  <a:pt x="25194" y="6918"/>
                  <a:pt x="25194" y="6096"/>
                </a:cubicBezTo>
                <a:cubicBezTo>
                  <a:pt x="25194" y="5275"/>
                  <a:pt x="24539" y="4620"/>
                  <a:pt x="23729" y="4620"/>
                </a:cubicBezTo>
                <a:lnTo>
                  <a:pt x="17979" y="4620"/>
                </a:lnTo>
                <a:cubicBezTo>
                  <a:pt x="17514" y="4620"/>
                  <a:pt x="17145" y="4251"/>
                  <a:pt x="17145" y="3787"/>
                </a:cubicBezTo>
                <a:cubicBezTo>
                  <a:pt x="17145" y="3322"/>
                  <a:pt x="17514" y="2953"/>
                  <a:pt x="17979" y="2953"/>
                </a:cubicBezTo>
                <a:lnTo>
                  <a:pt x="20336" y="2953"/>
                </a:lnTo>
                <a:cubicBezTo>
                  <a:pt x="21146" y="2953"/>
                  <a:pt x="21800" y="2298"/>
                  <a:pt x="21800" y="1477"/>
                </a:cubicBezTo>
                <a:cubicBezTo>
                  <a:pt x="21800" y="667"/>
                  <a:pt x="21146" y="0"/>
                  <a:pt x="20336" y="0"/>
                </a:cubicBezTo>
                <a:lnTo>
                  <a:pt x="5846" y="0"/>
                </a:lnTo>
                <a:cubicBezTo>
                  <a:pt x="5036" y="0"/>
                  <a:pt x="4382" y="667"/>
                  <a:pt x="4382" y="1477"/>
                </a:cubicBezTo>
                <a:cubicBezTo>
                  <a:pt x="4382" y="2298"/>
                  <a:pt x="5036" y="2953"/>
                  <a:pt x="5846" y="2953"/>
                </a:cubicBezTo>
                <a:close/>
              </a:path>
            </a:pathLst>
          </a:custGeom>
          <a:solidFill>
            <a:schemeClr val="lt1"/>
          </a:solidFill>
          <a:ln>
            <a:noFill/>
          </a:ln>
          <a:effectLst>
            <a:outerShdw blurRad="71438" dist="9525" dir="120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1" name="Google Shape;4391;p36"/>
          <p:cNvSpPr/>
          <p:nvPr/>
        </p:nvSpPr>
        <p:spPr>
          <a:xfrm rot="10800000">
            <a:off x="8421627" y="2168775"/>
            <a:ext cx="1147827" cy="455695"/>
          </a:xfrm>
          <a:custGeom>
            <a:avLst/>
            <a:gdLst/>
            <a:ahLst/>
            <a:cxnLst/>
            <a:rect l="l" t="t" r="r" b="b"/>
            <a:pathLst>
              <a:path w="17972" h="7135" extrusionOk="0">
                <a:moveTo>
                  <a:pt x="6485" y="0"/>
                </a:moveTo>
                <a:lnTo>
                  <a:pt x="6304" y="18"/>
                </a:lnTo>
                <a:lnTo>
                  <a:pt x="6141" y="72"/>
                </a:lnTo>
                <a:lnTo>
                  <a:pt x="5979" y="163"/>
                </a:lnTo>
                <a:lnTo>
                  <a:pt x="5852" y="271"/>
                </a:lnTo>
                <a:lnTo>
                  <a:pt x="5744" y="398"/>
                </a:lnTo>
                <a:lnTo>
                  <a:pt x="5654" y="560"/>
                </a:lnTo>
                <a:lnTo>
                  <a:pt x="5600" y="741"/>
                </a:lnTo>
                <a:lnTo>
                  <a:pt x="5582" y="921"/>
                </a:lnTo>
                <a:lnTo>
                  <a:pt x="5600" y="1102"/>
                </a:lnTo>
                <a:lnTo>
                  <a:pt x="5654" y="1264"/>
                </a:lnTo>
                <a:lnTo>
                  <a:pt x="5744" y="1427"/>
                </a:lnTo>
                <a:lnTo>
                  <a:pt x="5852" y="1553"/>
                </a:lnTo>
                <a:lnTo>
                  <a:pt x="5979" y="1662"/>
                </a:lnTo>
                <a:lnTo>
                  <a:pt x="6141" y="1752"/>
                </a:lnTo>
                <a:lnTo>
                  <a:pt x="6304" y="1806"/>
                </a:lnTo>
                <a:lnTo>
                  <a:pt x="6485" y="1824"/>
                </a:lnTo>
                <a:lnTo>
                  <a:pt x="8742" y="1824"/>
                </a:lnTo>
                <a:lnTo>
                  <a:pt x="8833" y="1842"/>
                </a:lnTo>
                <a:lnTo>
                  <a:pt x="8905" y="1860"/>
                </a:lnTo>
                <a:lnTo>
                  <a:pt x="8977" y="1897"/>
                </a:lnTo>
                <a:lnTo>
                  <a:pt x="9049" y="1951"/>
                </a:lnTo>
                <a:lnTo>
                  <a:pt x="9085" y="2005"/>
                </a:lnTo>
                <a:lnTo>
                  <a:pt x="9122" y="2077"/>
                </a:lnTo>
                <a:lnTo>
                  <a:pt x="9158" y="2168"/>
                </a:lnTo>
                <a:lnTo>
                  <a:pt x="9158" y="2240"/>
                </a:lnTo>
                <a:lnTo>
                  <a:pt x="9158" y="2330"/>
                </a:lnTo>
                <a:lnTo>
                  <a:pt x="9122" y="2402"/>
                </a:lnTo>
                <a:lnTo>
                  <a:pt x="9085" y="2475"/>
                </a:lnTo>
                <a:lnTo>
                  <a:pt x="9049" y="2547"/>
                </a:lnTo>
                <a:lnTo>
                  <a:pt x="8977" y="2583"/>
                </a:lnTo>
                <a:lnTo>
                  <a:pt x="8905" y="2619"/>
                </a:lnTo>
                <a:lnTo>
                  <a:pt x="8833" y="2655"/>
                </a:lnTo>
                <a:lnTo>
                  <a:pt x="904" y="2655"/>
                </a:lnTo>
                <a:lnTo>
                  <a:pt x="723" y="2673"/>
                </a:lnTo>
                <a:lnTo>
                  <a:pt x="560" y="2727"/>
                </a:lnTo>
                <a:lnTo>
                  <a:pt x="398" y="2818"/>
                </a:lnTo>
                <a:lnTo>
                  <a:pt x="272" y="2926"/>
                </a:lnTo>
                <a:lnTo>
                  <a:pt x="145" y="3071"/>
                </a:lnTo>
                <a:lnTo>
                  <a:pt x="73" y="3215"/>
                </a:lnTo>
                <a:lnTo>
                  <a:pt x="19" y="3396"/>
                </a:lnTo>
                <a:lnTo>
                  <a:pt x="1" y="3576"/>
                </a:lnTo>
                <a:lnTo>
                  <a:pt x="19" y="3757"/>
                </a:lnTo>
                <a:lnTo>
                  <a:pt x="73" y="3920"/>
                </a:lnTo>
                <a:lnTo>
                  <a:pt x="145" y="4082"/>
                </a:lnTo>
                <a:lnTo>
                  <a:pt x="272" y="4208"/>
                </a:lnTo>
                <a:lnTo>
                  <a:pt x="398" y="4335"/>
                </a:lnTo>
                <a:lnTo>
                  <a:pt x="560" y="4407"/>
                </a:lnTo>
                <a:lnTo>
                  <a:pt x="723" y="4461"/>
                </a:lnTo>
                <a:lnTo>
                  <a:pt x="904" y="4479"/>
                </a:lnTo>
                <a:lnTo>
                  <a:pt x="5871" y="4479"/>
                </a:lnTo>
                <a:lnTo>
                  <a:pt x="5943" y="4497"/>
                </a:lnTo>
                <a:lnTo>
                  <a:pt x="6033" y="4516"/>
                </a:lnTo>
                <a:lnTo>
                  <a:pt x="6087" y="4552"/>
                </a:lnTo>
                <a:lnTo>
                  <a:pt x="6160" y="4606"/>
                </a:lnTo>
                <a:lnTo>
                  <a:pt x="6214" y="4660"/>
                </a:lnTo>
                <a:lnTo>
                  <a:pt x="6250" y="4732"/>
                </a:lnTo>
                <a:lnTo>
                  <a:pt x="6268" y="4823"/>
                </a:lnTo>
                <a:lnTo>
                  <a:pt x="6286" y="4895"/>
                </a:lnTo>
                <a:lnTo>
                  <a:pt x="6268" y="4985"/>
                </a:lnTo>
                <a:lnTo>
                  <a:pt x="6250" y="5057"/>
                </a:lnTo>
                <a:lnTo>
                  <a:pt x="6214" y="5130"/>
                </a:lnTo>
                <a:lnTo>
                  <a:pt x="6160" y="5202"/>
                </a:lnTo>
                <a:lnTo>
                  <a:pt x="6087" y="5238"/>
                </a:lnTo>
                <a:lnTo>
                  <a:pt x="6033" y="5292"/>
                </a:lnTo>
                <a:lnTo>
                  <a:pt x="5943" y="5310"/>
                </a:lnTo>
                <a:lnTo>
                  <a:pt x="5889" y="5310"/>
                </a:lnTo>
                <a:lnTo>
                  <a:pt x="5708" y="5328"/>
                </a:lnTo>
                <a:lnTo>
                  <a:pt x="5527" y="5382"/>
                </a:lnTo>
                <a:lnTo>
                  <a:pt x="5383" y="5473"/>
                </a:lnTo>
                <a:lnTo>
                  <a:pt x="5238" y="5581"/>
                </a:lnTo>
                <a:lnTo>
                  <a:pt x="5130" y="5726"/>
                </a:lnTo>
                <a:lnTo>
                  <a:pt x="5058" y="5870"/>
                </a:lnTo>
                <a:lnTo>
                  <a:pt x="5004" y="6051"/>
                </a:lnTo>
                <a:lnTo>
                  <a:pt x="4986" y="6231"/>
                </a:lnTo>
                <a:lnTo>
                  <a:pt x="5004" y="6412"/>
                </a:lnTo>
                <a:lnTo>
                  <a:pt x="5058" y="6575"/>
                </a:lnTo>
                <a:lnTo>
                  <a:pt x="5130" y="6737"/>
                </a:lnTo>
                <a:lnTo>
                  <a:pt x="5238" y="6864"/>
                </a:lnTo>
                <a:lnTo>
                  <a:pt x="5383" y="6990"/>
                </a:lnTo>
                <a:lnTo>
                  <a:pt x="5527" y="7062"/>
                </a:lnTo>
                <a:lnTo>
                  <a:pt x="5708" y="7116"/>
                </a:lnTo>
                <a:lnTo>
                  <a:pt x="5889" y="7134"/>
                </a:lnTo>
                <a:lnTo>
                  <a:pt x="10711" y="7134"/>
                </a:lnTo>
                <a:lnTo>
                  <a:pt x="10910" y="7116"/>
                </a:lnTo>
                <a:lnTo>
                  <a:pt x="11072" y="7062"/>
                </a:lnTo>
                <a:lnTo>
                  <a:pt x="11235" y="6990"/>
                </a:lnTo>
                <a:lnTo>
                  <a:pt x="11361" y="6864"/>
                </a:lnTo>
                <a:lnTo>
                  <a:pt x="11470" y="6737"/>
                </a:lnTo>
                <a:lnTo>
                  <a:pt x="11560" y="6575"/>
                </a:lnTo>
                <a:lnTo>
                  <a:pt x="11614" y="6412"/>
                </a:lnTo>
                <a:lnTo>
                  <a:pt x="11632" y="6231"/>
                </a:lnTo>
                <a:lnTo>
                  <a:pt x="11614" y="6051"/>
                </a:lnTo>
                <a:lnTo>
                  <a:pt x="11560" y="5870"/>
                </a:lnTo>
                <a:lnTo>
                  <a:pt x="11470" y="5726"/>
                </a:lnTo>
                <a:lnTo>
                  <a:pt x="11361" y="5581"/>
                </a:lnTo>
                <a:lnTo>
                  <a:pt x="11235" y="5473"/>
                </a:lnTo>
                <a:lnTo>
                  <a:pt x="11072" y="5382"/>
                </a:lnTo>
                <a:lnTo>
                  <a:pt x="10910" y="5328"/>
                </a:lnTo>
                <a:lnTo>
                  <a:pt x="10711" y="5310"/>
                </a:lnTo>
                <a:lnTo>
                  <a:pt x="8670" y="5310"/>
                </a:lnTo>
                <a:lnTo>
                  <a:pt x="8580" y="5292"/>
                </a:lnTo>
                <a:lnTo>
                  <a:pt x="8508" y="5238"/>
                </a:lnTo>
                <a:lnTo>
                  <a:pt x="8453" y="5202"/>
                </a:lnTo>
                <a:lnTo>
                  <a:pt x="8399" y="5130"/>
                </a:lnTo>
                <a:lnTo>
                  <a:pt x="8363" y="5057"/>
                </a:lnTo>
                <a:lnTo>
                  <a:pt x="8345" y="4985"/>
                </a:lnTo>
                <a:lnTo>
                  <a:pt x="8327" y="4895"/>
                </a:lnTo>
                <a:lnTo>
                  <a:pt x="8345" y="4823"/>
                </a:lnTo>
                <a:lnTo>
                  <a:pt x="8363" y="4732"/>
                </a:lnTo>
                <a:lnTo>
                  <a:pt x="8399" y="4660"/>
                </a:lnTo>
                <a:lnTo>
                  <a:pt x="8453" y="4606"/>
                </a:lnTo>
                <a:lnTo>
                  <a:pt x="8508" y="4552"/>
                </a:lnTo>
                <a:lnTo>
                  <a:pt x="8580" y="4516"/>
                </a:lnTo>
                <a:lnTo>
                  <a:pt x="8670" y="4497"/>
                </a:lnTo>
                <a:lnTo>
                  <a:pt x="8742" y="4479"/>
                </a:lnTo>
                <a:lnTo>
                  <a:pt x="14901" y="4479"/>
                </a:lnTo>
                <a:lnTo>
                  <a:pt x="15082" y="4461"/>
                </a:lnTo>
                <a:lnTo>
                  <a:pt x="15244" y="4407"/>
                </a:lnTo>
                <a:lnTo>
                  <a:pt x="15407" y="4335"/>
                </a:lnTo>
                <a:lnTo>
                  <a:pt x="15533" y="4208"/>
                </a:lnTo>
                <a:lnTo>
                  <a:pt x="15660" y="4082"/>
                </a:lnTo>
                <a:lnTo>
                  <a:pt x="15732" y="3920"/>
                </a:lnTo>
                <a:lnTo>
                  <a:pt x="15786" y="3757"/>
                </a:lnTo>
                <a:lnTo>
                  <a:pt x="15804" y="3576"/>
                </a:lnTo>
                <a:lnTo>
                  <a:pt x="15786" y="3396"/>
                </a:lnTo>
                <a:lnTo>
                  <a:pt x="15732" y="3215"/>
                </a:lnTo>
                <a:lnTo>
                  <a:pt x="15660" y="3071"/>
                </a:lnTo>
                <a:lnTo>
                  <a:pt x="15533" y="2926"/>
                </a:lnTo>
                <a:lnTo>
                  <a:pt x="15407" y="2818"/>
                </a:lnTo>
                <a:lnTo>
                  <a:pt x="15244" y="2727"/>
                </a:lnTo>
                <a:lnTo>
                  <a:pt x="15082" y="2673"/>
                </a:lnTo>
                <a:lnTo>
                  <a:pt x="14901" y="2655"/>
                </a:lnTo>
                <a:lnTo>
                  <a:pt x="14287" y="2655"/>
                </a:lnTo>
                <a:lnTo>
                  <a:pt x="14215" y="2619"/>
                </a:lnTo>
                <a:lnTo>
                  <a:pt x="14143" y="2583"/>
                </a:lnTo>
                <a:lnTo>
                  <a:pt x="14070" y="2547"/>
                </a:lnTo>
                <a:lnTo>
                  <a:pt x="14016" y="2475"/>
                </a:lnTo>
                <a:lnTo>
                  <a:pt x="13980" y="2402"/>
                </a:lnTo>
                <a:lnTo>
                  <a:pt x="13962" y="2330"/>
                </a:lnTo>
                <a:lnTo>
                  <a:pt x="13944" y="2240"/>
                </a:lnTo>
                <a:lnTo>
                  <a:pt x="13962" y="2168"/>
                </a:lnTo>
                <a:lnTo>
                  <a:pt x="13980" y="2077"/>
                </a:lnTo>
                <a:lnTo>
                  <a:pt x="14016" y="2005"/>
                </a:lnTo>
                <a:lnTo>
                  <a:pt x="14070" y="1951"/>
                </a:lnTo>
                <a:lnTo>
                  <a:pt x="14143" y="1897"/>
                </a:lnTo>
                <a:lnTo>
                  <a:pt x="14215" y="1860"/>
                </a:lnTo>
                <a:lnTo>
                  <a:pt x="14287" y="1842"/>
                </a:lnTo>
                <a:lnTo>
                  <a:pt x="14378" y="1824"/>
                </a:lnTo>
                <a:lnTo>
                  <a:pt x="17051" y="1824"/>
                </a:lnTo>
                <a:lnTo>
                  <a:pt x="17231" y="1806"/>
                </a:lnTo>
                <a:lnTo>
                  <a:pt x="17412" y="1752"/>
                </a:lnTo>
                <a:lnTo>
                  <a:pt x="17556" y="1662"/>
                </a:lnTo>
                <a:lnTo>
                  <a:pt x="17701" y="1553"/>
                </a:lnTo>
                <a:lnTo>
                  <a:pt x="17809" y="1427"/>
                </a:lnTo>
                <a:lnTo>
                  <a:pt x="17899" y="1264"/>
                </a:lnTo>
                <a:lnTo>
                  <a:pt x="17954" y="1102"/>
                </a:lnTo>
                <a:lnTo>
                  <a:pt x="17972" y="921"/>
                </a:lnTo>
                <a:lnTo>
                  <a:pt x="17954" y="741"/>
                </a:lnTo>
                <a:lnTo>
                  <a:pt x="17899" y="560"/>
                </a:lnTo>
                <a:lnTo>
                  <a:pt x="17809" y="398"/>
                </a:lnTo>
                <a:lnTo>
                  <a:pt x="17701" y="271"/>
                </a:lnTo>
                <a:lnTo>
                  <a:pt x="17556" y="163"/>
                </a:lnTo>
                <a:lnTo>
                  <a:pt x="17412" y="72"/>
                </a:lnTo>
                <a:lnTo>
                  <a:pt x="17231" y="18"/>
                </a:lnTo>
                <a:lnTo>
                  <a:pt x="17051" y="0"/>
                </a:lnTo>
                <a:close/>
              </a:path>
            </a:pathLst>
          </a:custGeom>
          <a:solidFill>
            <a:schemeClr val="lt1"/>
          </a:solidFill>
          <a:ln>
            <a:noFill/>
          </a:ln>
          <a:effectLst>
            <a:outerShdw blurRad="85725" dist="19050" dir="2400000" algn="bl" rotWithShape="0">
              <a:srgbClr val="A58164">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392" name="Google Shape;4392;p36"/>
          <p:cNvGrpSpPr/>
          <p:nvPr/>
        </p:nvGrpSpPr>
        <p:grpSpPr>
          <a:xfrm rot="1607857">
            <a:off x="2213044" y="356781"/>
            <a:ext cx="413054" cy="393431"/>
            <a:chOff x="6141575" y="2318875"/>
            <a:chExt cx="720950" cy="686700"/>
          </a:xfrm>
        </p:grpSpPr>
        <p:sp>
          <p:nvSpPr>
            <p:cNvPr id="4393" name="Google Shape;4393;p36"/>
            <p:cNvSpPr/>
            <p:nvPr/>
          </p:nvSpPr>
          <p:spPr>
            <a:xfrm>
              <a:off x="6338625" y="2318875"/>
              <a:ext cx="327750" cy="311950"/>
            </a:xfrm>
            <a:custGeom>
              <a:avLst/>
              <a:gdLst/>
              <a:ahLst/>
              <a:cxnLst/>
              <a:rect l="l" t="t" r="r" b="b"/>
              <a:pathLst>
                <a:path w="13110" h="12478" extrusionOk="0">
                  <a:moveTo>
                    <a:pt x="7406" y="12478"/>
                  </a:moveTo>
                  <a:lnTo>
                    <a:pt x="8359" y="12478"/>
                  </a:lnTo>
                  <a:cubicBezTo>
                    <a:pt x="13110" y="7620"/>
                    <a:pt x="11312" y="3977"/>
                    <a:pt x="9073" y="3132"/>
                  </a:cubicBezTo>
                  <a:cubicBezTo>
                    <a:pt x="8764" y="1179"/>
                    <a:pt x="7835" y="0"/>
                    <a:pt x="6549" y="0"/>
                  </a:cubicBezTo>
                  <a:cubicBezTo>
                    <a:pt x="5251" y="0"/>
                    <a:pt x="4311" y="1167"/>
                    <a:pt x="4013" y="3132"/>
                  </a:cubicBezTo>
                  <a:cubicBezTo>
                    <a:pt x="1799" y="3977"/>
                    <a:pt x="1" y="7620"/>
                    <a:pt x="4728" y="12478"/>
                  </a:cubicBezTo>
                  <a:lnTo>
                    <a:pt x="5680" y="12478"/>
                  </a:ln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4" name="Google Shape;4394;p36"/>
            <p:cNvSpPr/>
            <p:nvPr/>
          </p:nvSpPr>
          <p:spPr>
            <a:xfrm>
              <a:off x="6406500" y="2423950"/>
              <a:ext cx="191125" cy="181575"/>
            </a:xfrm>
            <a:custGeom>
              <a:avLst/>
              <a:gdLst/>
              <a:ahLst/>
              <a:cxnLst/>
              <a:rect l="l" t="t" r="r" b="b"/>
              <a:pathLst>
                <a:path w="7645" h="7263" extrusionOk="0">
                  <a:moveTo>
                    <a:pt x="4322" y="7263"/>
                  </a:moveTo>
                  <a:lnTo>
                    <a:pt x="4870" y="7263"/>
                  </a:lnTo>
                  <a:cubicBezTo>
                    <a:pt x="7644" y="4429"/>
                    <a:pt x="6585" y="2310"/>
                    <a:pt x="5287" y="1810"/>
                  </a:cubicBezTo>
                  <a:cubicBezTo>
                    <a:pt x="5108" y="667"/>
                    <a:pt x="4572" y="0"/>
                    <a:pt x="3810" y="0"/>
                  </a:cubicBezTo>
                  <a:cubicBezTo>
                    <a:pt x="3060" y="0"/>
                    <a:pt x="2513" y="667"/>
                    <a:pt x="2334" y="1810"/>
                  </a:cubicBezTo>
                  <a:cubicBezTo>
                    <a:pt x="1048" y="2310"/>
                    <a:pt x="0" y="4429"/>
                    <a:pt x="2751" y="7263"/>
                  </a:cubicBezTo>
                  <a:lnTo>
                    <a:pt x="3310" y="7263"/>
                  </a:lnTo>
                  <a:close/>
                </a:path>
              </a:pathLst>
            </a:custGeom>
            <a:solidFill>
              <a:srgbClr val="FFC9C8"/>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5" name="Google Shape;4395;p36"/>
            <p:cNvSpPr/>
            <p:nvPr/>
          </p:nvSpPr>
          <p:spPr>
            <a:xfrm>
              <a:off x="6141575" y="2476325"/>
              <a:ext cx="320600" cy="311675"/>
            </a:xfrm>
            <a:custGeom>
              <a:avLst/>
              <a:gdLst/>
              <a:ahLst/>
              <a:cxnLst/>
              <a:rect l="l" t="t" r="r" b="b"/>
              <a:pathLst>
                <a:path w="12824" h="12467" extrusionOk="0">
                  <a:moveTo>
                    <a:pt x="12526" y="6918"/>
                  </a:moveTo>
                  <a:lnTo>
                    <a:pt x="12824" y="6013"/>
                  </a:lnTo>
                  <a:cubicBezTo>
                    <a:pt x="9681" y="1"/>
                    <a:pt x="5644" y="596"/>
                    <a:pt x="4156" y="2441"/>
                  </a:cubicBezTo>
                  <a:cubicBezTo>
                    <a:pt x="2203" y="2132"/>
                    <a:pt x="810" y="2644"/>
                    <a:pt x="406" y="3882"/>
                  </a:cubicBezTo>
                  <a:cubicBezTo>
                    <a:pt x="1" y="5132"/>
                    <a:pt x="822" y="6359"/>
                    <a:pt x="2596" y="7263"/>
                  </a:cubicBezTo>
                  <a:cubicBezTo>
                    <a:pt x="2715" y="9633"/>
                    <a:pt x="5632" y="12466"/>
                    <a:pt x="11705" y="9466"/>
                  </a:cubicBezTo>
                  <a:lnTo>
                    <a:pt x="12002" y="8561"/>
                  </a:ln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6" name="Google Shape;4396;p36"/>
            <p:cNvSpPr/>
            <p:nvPr/>
          </p:nvSpPr>
          <p:spPr>
            <a:xfrm>
              <a:off x="6245475" y="2549550"/>
              <a:ext cx="186950" cy="181600"/>
            </a:xfrm>
            <a:custGeom>
              <a:avLst/>
              <a:gdLst/>
              <a:ahLst/>
              <a:cxnLst/>
              <a:rect l="l" t="t" r="r" b="b"/>
              <a:pathLst>
                <a:path w="7478" h="7264" extrusionOk="0">
                  <a:moveTo>
                    <a:pt x="7299" y="4025"/>
                  </a:moveTo>
                  <a:lnTo>
                    <a:pt x="7477" y="3501"/>
                  </a:lnTo>
                  <a:cubicBezTo>
                    <a:pt x="5644" y="1"/>
                    <a:pt x="3286" y="346"/>
                    <a:pt x="2429" y="1417"/>
                  </a:cubicBezTo>
                  <a:cubicBezTo>
                    <a:pt x="1286" y="1239"/>
                    <a:pt x="476" y="1536"/>
                    <a:pt x="238" y="2263"/>
                  </a:cubicBezTo>
                  <a:cubicBezTo>
                    <a:pt x="0" y="2989"/>
                    <a:pt x="476" y="3715"/>
                    <a:pt x="1500" y="4227"/>
                  </a:cubicBezTo>
                  <a:cubicBezTo>
                    <a:pt x="1584" y="5620"/>
                    <a:pt x="3274" y="7263"/>
                    <a:pt x="6799" y="5513"/>
                  </a:cubicBezTo>
                  <a:lnTo>
                    <a:pt x="6965" y="4989"/>
                  </a:lnTo>
                  <a:close/>
                </a:path>
              </a:pathLst>
            </a:custGeom>
            <a:solidFill>
              <a:srgbClr val="FFC9C8"/>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7" name="Google Shape;4397;p36"/>
            <p:cNvSpPr/>
            <p:nvPr/>
          </p:nvSpPr>
          <p:spPr>
            <a:xfrm>
              <a:off x="6247250" y="2707000"/>
              <a:ext cx="282800" cy="298575"/>
            </a:xfrm>
            <a:custGeom>
              <a:avLst/>
              <a:gdLst/>
              <a:ahLst/>
              <a:cxnLst/>
              <a:rect l="l" t="t" r="r" b="b"/>
              <a:pathLst>
                <a:path w="11312" h="11943" extrusionOk="0">
                  <a:moveTo>
                    <a:pt x="8156" y="549"/>
                  </a:moveTo>
                  <a:lnTo>
                    <a:pt x="7382" y="1"/>
                  </a:lnTo>
                  <a:cubicBezTo>
                    <a:pt x="703" y="1132"/>
                    <a:pt x="1" y="5156"/>
                    <a:pt x="1310" y="7145"/>
                  </a:cubicBezTo>
                  <a:cubicBezTo>
                    <a:pt x="417" y="8895"/>
                    <a:pt x="477" y="10383"/>
                    <a:pt x="1536" y="11169"/>
                  </a:cubicBezTo>
                  <a:cubicBezTo>
                    <a:pt x="2596" y="11943"/>
                    <a:pt x="4025" y="11538"/>
                    <a:pt x="5418" y="10133"/>
                  </a:cubicBezTo>
                  <a:cubicBezTo>
                    <a:pt x="7716" y="10764"/>
                    <a:pt x="11311" y="8859"/>
                    <a:pt x="10335" y="2156"/>
                  </a:cubicBezTo>
                  <a:lnTo>
                    <a:pt x="9561" y="1596"/>
                  </a:ln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8" name="Google Shape;4398;p36"/>
            <p:cNvSpPr/>
            <p:nvPr/>
          </p:nvSpPr>
          <p:spPr>
            <a:xfrm>
              <a:off x="6324650" y="2738550"/>
              <a:ext cx="164925" cy="173575"/>
            </a:xfrm>
            <a:custGeom>
              <a:avLst/>
              <a:gdLst/>
              <a:ahLst/>
              <a:cxnLst/>
              <a:rect l="l" t="t" r="r" b="b"/>
              <a:pathLst>
                <a:path w="6597" h="6943" extrusionOk="0">
                  <a:moveTo>
                    <a:pt x="4751" y="334"/>
                  </a:moveTo>
                  <a:lnTo>
                    <a:pt x="4310" y="1"/>
                  </a:lnTo>
                  <a:cubicBezTo>
                    <a:pt x="405" y="656"/>
                    <a:pt x="0" y="3001"/>
                    <a:pt x="762" y="4156"/>
                  </a:cubicBezTo>
                  <a:cubicBezTo>
                    <a:pt x="238" y="5180"/>
                    <a:pt x="274" y="6049"/>
                    <a:pt x="893" y="6490"/>
                  </a:cubicBezTo>
                  <a:cubicBezTo>
                    <a:pt x="1512" y="6942"/>
                    <a:pt x="2346" y="6704"/>
                    <a:pt x="3155" y="5895"/>
                  </a:cubicBezTo>
                  <a:cubicBezTo>
                    <a:pt x="4501" y="6252"/>
                    <a:pt x="6596" y="5156"/>
                    <a:pt x="6013" y="1251"/>
                  </a:cubicBezTo>
                  <a:lnTo>
                    <a:pt x="5572" y="930"/>
                  </a:lnTo>
                  <a:close/>
                </a:path>
              </a:pathLst>
            </a:custGeom>
            <a:solidFill>
              <a:srgbClr val="FFC9C8"/>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9" name="Google Shape;4399;p36"/>
            <p:cNvSpPr/>
            <p:nvPr/>
          </p:nvSpPr>
          <p:spPr>
            <a:xfrm>
              <a:off x="6474075" y="2706425"/>
              <a:ext cx="282200" cy="297975"/>
            </a:xfrm>
            <a:custGeom>
              <a:avLst/>
              <a:gdLst/>
              <a:ahLst/>
              <a:cxnLst/>
              <a:rect l="l" t="t" r="r" b="b"/>
              <a:pathLst>
                <a:path w="11288" h="11919" extrusionOk="0">
                  <a:moveTo>
                    <a:pt x="1750" y="1584"/>
                  </a:moveTo>
                  <a:lnTo>
                    <a:pt x="976" y="2143"/>
                  </a:lnTo>
                  <a:cubicBezTo>
                    <a:pt x="0" y="8846"/>
                    <a:pt x="3596" y="10740"/>
                    <a:pt x="5894" y="10120"/>
                  </a:cubicBezTo>
                  <a:cubicBezTo>
                    <a:pt x="7287" y="11513"/>
                    <a:pt x="8715" y="11918"/>
                    <a:pt x="9775" y="11144"/>
                  </a:cubicBezTo>
                  <a:cubicBezTo>
                    <a:pt x="10823" y="10370"/>
                    <a:pt x="10894" y="8894"/>
                    <a:pt x="10001" y="7120"/>
                  </a:cubicBezTo>
                  <a:cubicBezTo>
                    <a:pt x="11287" y="5144"/>
                    <a:pt x="10609" y="1131"/>
                    <a:pt x="3929" y="0"/>
                  </a:cubicBezTo>
                  <a:lnTo>
                    <a:pt x="3155" y="548"/>
                  </a:ln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0" name="Google Shape;4400;p36"/>
            <p:cNvSpPr/>
            <p:nvPr/>
          </p:nvSpPr>
          <p:spPr>
            <a:xfrm>
              <a:off x="6514550" y="2738550"/>
              <a:ext cx="164925" cy="173575"/>
            </a:xfrm>
            <a:custGeom>
              <a:avLst/>
              <a:gdLst/>
              <a:ahLst/>
              <a:cxnLst/>
              <a:rect l="l" t="t" r="r" b="b"/>
              <a:pathLst>
                <a:path w="6597" h="6943" extrusionOk="0">
                  <a:moveTo>
                    <a:pt x="1024" y="930"/>
                  </a:moveTo>
                  <a:lnTo>
                    <a:pt x="584" y="1251"/>
                  </a:lnTo>
                  <a:cubicBezTo>
                    <a:pt x="0" y="5168"/>
                    <a:pt x="2096" y="6276"/>
                    <a:pt x="3441" y="5895"/>
                  </a:cubicBezTo>
                  <a:cubicBezTo>
                    <a:pt x="4251" y="6716"/>
                    <a:pt x="5084" y="6942"/>
                    <a:pt x="5703" y="6490"/>
                  </a:cubicBezTo>
                  <a:cubicBezTo>
                    <a:pt x="6311" y="6049"/>
                    <a:pt x="6358" y="5180"/>
                    <a:pt x="5834" y="4156"/>
                  </a:cubicBezTo>
                  <a:cubicBezTo>
                    <a:pt x="6596" y="3001"/>
                    <a:pt x="6192" y="656"/>
                    <a:pt x="2286" y="1"/>
                  </a:cubicBezTo>
                  <a:lnTo>
                    <a:pt x="1846" y="334"/>
                  </a:lnTo>
                  <a:close/>
                </a:path>
              </a:pathLst>
            </a:custGeom>
            <a:solidFill>
              <a:srgbClr val="FFC9C8"/>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1" name="Google Shape;4401;p36"/>
            <p:cNvSpPr/>
            <p:nvPr/>
          </p:nvSpPr>
          <p:spPr>
            <a:xfrm>
              <a:off x="6541925" y="2476625"/>
              <a:ext cx="320600" cy="311975"/>
            </a:xfrm>
            <a:custGeom>
              <a:avLst/>
              <a:gdLst/>
              <a:ahLst/>
              <a:cxnLst/>
              <a:rect l="l" t="t" r="r" b="b"/>
              <a:pathLst>
                <a:path w="12824" h="12479" extrusionOk="0">
                  <a:moveTo>
                    <a:pt x="822" y="8561"/>
                  </a:moveTo>
                  <a:lnTo>
                    <a:pt x="1120" y="9466"/>
                  </a:lnTo>
                  <a:cubicBezTo>
                    <a:pt x="7192" y="12478"/>
                    <a:pt x="10109" y="9633"/>
                    <a:pt x="10228" y="7263"/>
                  </a:cubicBezTo>
                  <a:cubicBezTo>
                    <a:pt x="12002" y="6370"/>
                    <a:pt x="12824" y="5144"/>
                    <a:pt x="12419" y="3894"/>
                  </a:cubicBezTo>
                  <a:cubicBezTo>
                    <a:pt x="12014" y="2644"/>
                    <a:pt x="10621" y="2132"/>
                    <a:pt x="8668" y="2441"/>
                  </a:cubicBezTo>
                  <a:cubicBezTo>
                    <a:pt x="7180" y="596"/>
                    <a:pt x="3144" y="0"/>
                    <a:pt x="1" y="6013"/>
                  </a:cubicBezTo>
                  <a:lnTo>
                    <a:pt x="298" y="6930"/>
                  </a:ln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2" name="Google Shape;4402;p36"/>
            <p:cNvSpPr/>
            <p:nvPr/>
          </p:nvSpPr>
          <p:spPr>
            <a:xfrm>
              <a:off x="6571400" y="2549550"/>
              <a:ext cx="186650" cy="181600"/>
            </a:xfrm>
            <a:custGeom>
              <a:avLst/>
              <a:gdLst/>
              <a:ahLst/>
              <a:cxnLst/>
              <a:rect l="l" t="t" r="r" b="b"/>
              <a:pathLst>
                <a:path w="7466" h="7264" extrusionOk="0">
                  <a:moveTo>
                    <a:pt x="512" y="4989"/>
                  </a:moveTo>
                  <a:lnTo>
                    <a:pt x="667" y="5513"/>
                  </a:lnTo>
                  <a:cubicBezTo>
                    <a:pt x="4215" y="7263"/>
                    <a:pt x="5906" y="5620"/>
                    <a:pt x="5965" y="4227"/>
                  </a:cubicBezTo>
                  <a:cubicBezTo>
                    <a:pt x="7001" y="3715"/>
                    <a:pt x="7466" y="2989"/>
                    <a:pt x="7228" y="2263"/>
                  </a:cubicBezTo>
                  <a:cubicBezTo>
                    <a:pt x="7001" y="1536"/>
                    <a:pt x="6192" y="1239"/>
                    <a:pt x="5049" y="1417"/>
                  </a:cubicBezTo>
                  <a:cubicBezTo>
                    <a:pt x="4180" y="346"/>
                    <a:pt x="1834" y="1"/>
                    <a:pt x="0" y="3501"/>
                  </a:cubicBezTo>
                  <a:lnTo>
                    <a:pt x="167" y="4025"/>
                  </a:lnTo>
                  <a:close/>
                </a:path>
              </a:pathLst>
            </a:custGeom>
            <a:solidFill>
              <a:srgbClr val="FFC9C8"/>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3" name="Google Shape;4403;p36"/>
            <p:cNvSpPr/>
            <p:nvPr/>
          </p:nvSpPr>
          <p:spPr>
            <a:xfrm>
              <a:off x="6400550" y="2585875"/>
              <a:ext cx="203325" cy="203900"/>
            </a:xfrm>
            <a:custGeom>
              <a:avLst/>
              <a:gdLst/>
              <a:ahLst/>
              <a:cxnLst/>
              <a:rect l="l" t="t" r="r" b="b"/>
              <a:pathLst>
                <a:path w="8133" h="8156" extrusionOk="0">
                  <a:moveTo>
                    <a:pt x="8132" y="4072"/>
                  </a:moveTo>
                  <a:cubicBezTo>
                    <a:pt x="8132" y="6322"/>
                    <a:pt x="6311" y="8156"/>
                    <a:pt x="4072" y="8156"/>
                  </a:cubicBezTo>
                  <a:cubicBezTo>
                    <a:pt x="1822" y="8156"/>
                    <a:pt x="0" y="6334"/>
                    <a:pt x="0" y="4072"/>
                  </a:cubicBezTo>
                  <a:cubicBezTo>
                    <a:pt x="0" y="1822"/>
                    <a:pt x="1822" y="0"/>
                    <a:pt x="4072" y="0"/>
                  </a:cubicBezTo>
                  <a:cubicBezTo>
                    <a:pt x="6311" y="0"/>
                    <a:pt x="8132" y="1822"/>
                    <a:pt x="8132" y="4072"/>
                  </a:cubicBezTo>
                  <a:close/>
                </a:path>
              </a:pathLst>
            </a:custGeom>
            <a:solidFill>
              <a:schemeClr val="accent3"/>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404" name="Google Shape;4404;p36"/>
            <p:cNvGrpSpPr/>
            <p:nvPr/>
          </p:nvGrpSpPr>
          <p:grpSpPr>
            <a:xfrm>
              <a:off x="6385650" y="2571275"/>
              <a:ext cx="232800" cy="232800"/>
              <a:chOff x="6385650" y="2571275"/>
              <a:chExt cx="232800" cy="232800"/>
            </a:xfrm>
          </p:grpSpPr>
          <p:sp>
            <p:nvSpPr>
              <p:cNvPr id="4405" name="Google Shape;4405;p36"/>
              <p:cNvSpPr/>
              <p:nvPr/>
            </p:nvSpPr>
            <p:spPr>
              <a:xfrm>
                <a:off x="6493425" y="2571275"/>
                <a:ext cx="16975" cy="94975"/>
              </a:xfrm>
              <a:custGeom>
                <a:avLst/>
                <a:gdLst/>
                <a:ahLst/>
                <a:cxnLst/>
                <a:rect l="l" t="t" r="r" b="b"/>
                <a:pathLst>
                  <a:path w="679" h="3799" extrusionOk="0">
                    <a:moveTo>
                      <a:pt x="83" y="3453"/>
                    </a:moveTo>
                    <a:cubicBezTo>
                      <a:pt x="83" y="3453"/>
                      <a:pt x="119" y="3275"/>
                      <a:pt x="143" y="3001"/>
                    </a:cubicBezTo>
                    <a:cubicBezTo>
                      <a:pt x="179" y="2739"/>
                      <a:pt x="202" y="2370"/>
                      <a:pt x="238" y="2013"/>
                    </a:cubicBezTo>
                    <a:cubicBezTo>
                      <a:pt x="250" y="1656"/>
                      <a:pt x="262" y="1275"/>
                      <a:pt x="262" y="1013"/>
                    </a:cubicBezTo>
                    <a:cubicBezTo>
                      <a:pt x="262" y="882"/>
                      <a:pt x="238" y="763"/>
                      <a:pt x="191" y="679"/>
                    </a:cubicBezTo>
                    <a:cubicBezTo>
                      <a:pt x="143" y="608"/>
                      <a:pt x="119" y="560"/>
                      <a:pt x="119" y="560"/>
                    </a:cubicBezTo>
                    <a:cubicBezTo>
                      <a:pt x="0" y="441"/>
                      <a:pt x="0" y="239"/>
                      <a:pt x="119" y="120"/>
                    </a:cubicBezTo>
                    <a:cubicBezTo>
                      <a:pt x="238" y="1"/>
                      <a:pt x="441" y="1"/>
                      <a:pt x="560" y="120"/>
                    </a:cubicBezTo>
                    <a:cubicBezTo>
                      <a:pt x="679" y="239"/>
                      <a:pt x="679" y="441"/>
                      <a:pt x="560" y="560"/>
                    </a:cubicBezTo>
                    <a:cubicBezTo>
                      <a:pt x="560" y="560"/>
                      <a:pt x="512" y="608"/>
                      <a:pt x="476" y="679"/>
                    </a:cubicBezTo>
                    <a:cubicBezTo>
                      <a:pt x="429" y="763"/>
                      <a:pt x="393" y="882"/>
                      <a:pt x="393" y="1013"/>
                    </a:cubicBezTo>
                    <a:cubicBezTo>
                      <a:pt x="393" y="1275"/>
                      <a:pt x="417" y="1632"/>
                      <a:pt x="429" y="2013"/>
                    </a:cubicBezTo>
                    <a:cubicBezTo>
                      <a:pt x="452" y="2370"/>
                      <a:pt x="488" y="2739"/>
                      <a:pt x="512" y="3001"/>
                    </a:cubicBezTo>
                    <a:cubicBezTo>
                      <a:pt x="548" y="3275"/>
                      <a:pt x="572" y="3453"/>
                      <a:pt x="572" y="3453"/>
                    </a:cubicBezTo>
                    <a:cubicBezTo>
                      <a:pt x="607" y="3596"/>
                      <a:pt x="500" y="3739"/>
                      <a:pt x="357" y="3763"/>
                    </a:cubicBezTo>
                    <a:cubicBezTo>
                      <a:pt x="202" y="3799"/>
                      <a:pt x="71" y="3692"/>
                      <a:pt x="36" y="3537"/>
                    </a:cubicBezTo>
                    <a:cubicBezTo>
                      <a:pt x="71" y="3513"/>
                      <a:pt x="71" y="3477"/>
                      <a:pt x="83" y="3453"/>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6" name="Google Shape;4406;p36"/>
              <p:cNvSpPr/>
              <p:nvPr/>
            </p:nvSpPr>
            <p:spPr>
              <a:xfrm>
                <a:off x="6459475" y="2576050"/>
                <a:ext cx="41400" cy="93175"/>
              </a:xfrm>
              <a:custGeom>
                <a:avLst/>
                <a:gdLst/>
                <a:ahLst/>
                <a:cxnLst/>
                <a:rect l="l" t="t" r="r" b="b"/>
                <a:pathLst>
                  <a:path w="1656" h="3727" extrusionOk="0">
                    <a:moveTo>
                      <a:pt x="1072" y="3393"/>
                    </a:moveTo>
                    <a:lnTo>
                      <a:pt x="1001" y="2953"/>
                    </a:lnTo>
                    <a:cubicBezTo>
                      <a:pt x="953" y="2679"/>
                      <a:pt x="858" y="2322"/>
                      <a:pt x="775" y="1977"/>
                    </a:cubicBezTo>
                    <a:cubicBezTo>
                      <a:pt x="679" y="1619"/>
                      <a:pt x="584" y="1286"/>
                      <a:pt x="501" y="1024"/>
                    </a:cubicBezTo>
                    <a:cubicBezTo>
                      <a:pt x="465" y="893"/>
                      <a:pt x="406" y="810"/>
                      <a:pt x="346" y="750"/>
                    </a:cubicBezTo>
                    <a:cubicBezTo>
                      <a:pt x="286" y="691"/>
                      <a:pt x="227" y="655"/>
                      <a:pt x="227" y="655"/>
                    </a:cubicBezTo>
                    <a:cubicBezTo>
                      <a:pt x="72" y="584"/>
                      <a:pt x="1" y="393"/>
                      <a:pt x="84" y="226"/>
                    </a:cubicBezTo>
                    <a:cubicBezTo>
                      <a:pt x="167" y="72"/>
                      <a:pt x="358" y="0"/>
                      <a:pt x="525" y="95"/>
                    </a:cubicBezTo>
                    <a:cubicBezTo>
                      <a:pt x="667" y="167"/>
                      <a:pt x="727" y="357"/>
                      <a:pt x="656" y="524"/>
                    </a:cubicBezTo>
                    <a:cubicBezTo>
                      <a:pt x="656" y="524"/>
                      <a:pt x="620" y="584"/>
                      <a:pt x="608" y="667"/>
                    </a:cubicBezTo>
                    <a:cubicBezTo>
                      <a:pt x="596" y="762"/>
                      <a:pt x="596" y="881"/>
                      <a:pt x="644" y="1000"/>
                    </a:cubicBezTo>
                    <a:cubicBezTo>
                      <a:pt x="727" y="1250"/>
                      <a:pt x="846" y="1596"/>
                      <a:pt x="977" y="1941"/>
                    </a:cubicBezTo>
                    <a:cubicBezTo>
                      <a:pt x="1120" y="2274"/>
                      <a:pt x="1251" y="2608"/>
                      <a:pt x="1370" y="2858"/>
                    </a:cubicBezTo>
                    <a:cubicBezTo>
                      <a:pt x="1489" y="3108"/>
                      <a:pt x="1572" y="3274"/>
                      <a:pt x="1572" y="3274"/>
                    </a:cubicBezTo>
                    <a:cubicBezTo>
                      <a:pt x="1656" y="3405"/>
                      <a:pt x="1608" y="3572"/>
                      <a:pt x="1477" y="3643"/>
                    </a:cubicBezTo>
                    <a:cubicBezTo>
                      <a:pt x="1334" y="3727"/>
                      <a:pt x="1179" y="3679"/>
                      <a:pt x="1096" y="3548"/>
                    </a:cubicBezTo>
                    <a:cubicBezTo>
                      <a:pt x="1084" y="3465"/>
                      <a:pt x="1084" y="3441"/>
                      <a:pt x="1072" y="3393"/>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7" name="Google Shape;4407;p36"/>
              <p:cNvSpPr/>
              <p:nvPr/>
            </p:nvSpPr>
            <p:spPr>
              <a:xfrm>
                <a:off x="6429725" y="2591225"/>
                <a:ext cx="62525" cy="80975"/>
              </a:xfrm>
              <a:custGeom>
                <a:avLst/>
                <a:gdLst/>
                <a:ahLst/>
                <a:cxnLst/>
                <a:rect l="l" t="t" r="r" b="b"/>
                <a:pathLst>
                  <a:path w="2501" h="3239" extrusionOk="0">
                    <a:moveTo>
                      <a:pt x="1965" y="3036"/>
                    </a:moveTo>
                    <a:cubicBezTo>
                      <a:pt x="1965" y="3036"/>
                      <a:pt x="1893" y="2882"/>
                      <a:pt x="1750" y="2644"/>
                    </a:cubicBezTo>
                    <a:cubicBezTo>
                      <a:pt x="1619" y="2405"/>
                      <a:pt x="1441" y="2084"/>
                      <a:pt x="1238" y="1774"/>
                    </a:cubicBezTo>
                    <a:cubicBezTo>
                      <a:pt x="1036" y="1465"/>
                      <a:pt x="834" y="1179"/>
                      <a:pt x="679" y="953"/>
                    </a:cubicBezTo>
                    <a:cubicBezTo>
                      <a:pt x="607" y="834"/>
                      <a:pt x="524" y="774"/>
                      <a:pt x="429" y="739"/>
                    </a:cubicBezTo>
                    <a:cubicBezTo>
                      <a:pt x="357" y="691"/>
                      <a:pt x="298" y="679"/>
                      <a:pt x="298" y="679"/>
                    </a:cubicBezTo>
                    <a:cubicBezTo>
                      <a:pt x="119" y="643"/>
                      <a:pt x="0" y="477"/>
                      <a:pt x="24" y="298"/>
                    </a:cubicBezTo>
                    <a:cubicBezTo>
                      <a:pt x="60" y="119"/>
                      <a:pt x="214" y="0"/>
                      <a:pt x="393" y="36"/>
                    </a:cubicBezTo>
                    <a:cubicBezTo>
                      <a:pt x="572" y="60"/>
                      <a:pt x="679" y="227"/>
                      <a:pt x="667" y="393"/>
                    </a:cubicBezTo>
                    <a:cubicBezTo>
                      <a:pt x="667" y="393"/>
                      <a:pt x="655" y="453"/>
                      <a:pt x="667" y="536"/>
                    </a:cubicBezTo>
                    <a:cubicBezTo>
                      <a:pt x="679" y="631"/>
                      <a:pt x="726" y="739"/>
                      <a:pt x="798" y="858"/>
                    </a:cubicBezTo>
                    <a:cubicBezTo>
                      <a:pt x="964" y="1060"/>
                      <a:pt x="1191" y="1358"/>
                      <a:pt x="1405" y="1643"/>
                    </a:cubicBezTo>
                    <a:cubicBezTo>
                      <a:pt x="1643" y="1929"/>
                      <a:pt x="1869" y="2191"/>
                      <a:pt x="2060" y="2405"/>
                    </a:cubicBezTo>
                    <a:cubicBezTo>
                      <a:pt x="2250" y="2596"/>
                      <a:pt x="2381" y="2727"/>
                      <a:pt x="2381" y="2727"/>
                    </a:cubicBezTo>
                    <a:cubicBezTo>
                      <a:pt x="2477" y="2834"/>
                      <a:pt x="2500" y="3001"/>
                      <a:pt x="2393" y="3120"/>
                    </a:cubicBezTo>
                    <a:cubicBezTo>
                      <a:pt x="2286" y="3215"/>
                      <a:pt x="2119" y="3239"/>
                      <a:pt x="2000" y="3132"/>
                    </a:cubicBezTo>
                    <a:cubicBezTo>
                      <a:pt x="2012" y="3096"/>
                      <a:pt x="1977" y="3072"/>
                      <a:pt x="1965" y="3036"/>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8" name="Google Shape;4408;p36"/>
              <p:cNvSpPr/>
              <p:nvPr/>
            </p:nvSpPr>
            <p:spPr>
              <a:xfrm>
                <a:off x="6405900" y="2616225"/>
                <a:ext cx="80400" cy="62525"/>
              </a:xfrm>
              <a:custGeom>
                <a:avLst/>
                <a:gdLst/>
                <a:ahLst/>
                <a:cxnLst/>
                <a:rect l="l" t="t" r="r" b="b"/>
                <a:pathLst>
                  <a:path w="3216" h="2501" extrusionOk="0">
                    <a:moveTo>
                      <a:pt x="2727" y="2370"/>
                    </a:moveTo>
                    <a:cubicBezTo>
                      <a:pt x="2727" y="2370"/>
                      <a:pt x="2608" y="2239"/>
                      <a:pt x="2394" y="2060"/>
                    </a:cubicBezTo>
                    <a:cubicBezTo>
                      <a:pt x="2203" y="1858"/>
                      <a:pt x="1917" y="1620"/>
                      <a:pt x="1632" y="1405"/>
                    </a:cubicBezTo>
                    <a:cubicBezTo>
                      <a:pt x="1358" y="1179"/>
                      <a:pt x="1072" y="953"/>
                      <a:pt x="846" y="786"/>
                    </a:cubicBezTo>
                    <a:cubicBezTo>
                      <a:pt x="739" y="703"/>
                      <a:pt x="620" y="667"/>
                      <a:pt x="536" y="655"/>
                    </a:cubicBezTo>
                    <a:cubicBezTo>
                      <a:pt x="441" y="643"/>
                      <a:pt x="382" y="655"/>
                      <a:pt x="382" y="655"/>
                    </a:cubicBezTo>
                    <a:cubicBezTo>
                      <a:pt x="203" y="691"/>
                      <a:pt x="48" y="572"/>
                      <a:pt x="24" y="393"/>
                    </a:cubicBezTo>
                    <a:cubicBezTo>
                      <a:pt x="1" y="215"/>
                      <a:pt x="120" y="48"/>
                      <a:pt x="298" y="36"/>
                    </a:cubicBezTo>
                    <a:cubicBezTo>
                      <a:pt x="477" y="1"/>
                      <a:pt x="620" y="120"/>
                      <a:pt x="655" y="298"/>
                    </a:cubicBezTo>
                    <a:cubicBezTo>
                      <a:pt x="655" y="298"/>
                      <a:pt x="667" y="358"/>
                      <a:pt x="715" y="429"/>
                    </a:cubicBezTo>
                    <a:cubicBezTo>
                      <a:pt x="763" y="512"/>
                      <a:pt x="834" y="596"/>
                      <a:pt x="941" y="691"/>
                    </a:cubicBezTo>
                    <a:cubicBezTo>
                      <a:pt x="1155" y="834"/>
                      <a:pt x="1453" y="1048"/>
                      <a:pt x="1751" y="1239"/>
                    </a:cubicBezTo>
                    <a:cubicBezTo>
                      <a:pt x="2072" y="1429"/>
                      <a:pt x="2370" y="1620"/>
                      <a:pt x="2620" y="1739"/>
                    </a:cubicBezTo>
                    <a:cubicBezTo>
                      <a:pt x="2858" y="1870"/>
                      <a:pt x="3025" y="1953"/>
                      <a:pt x="3025" y="1953"/>
                    </a:cubicBezTo>
                    <a:cubicBezTo>
                      <a:pt x="3156" y="2013"/>
                      <a:pt x="3215" y="2167"/>
                      <a:pt x="3156" y="2310"/>
                    </a:cubicBezTo>
                    <a:cubicBezTo>
                      <a:pt x="3096" y="2441"/>
                      <a:pt x="2930" y="2501"/>
                      <a:pt x="2799" y="2441"/>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9" name="Google Shape;4409;p36"/>
              <p:cNvSpPr/>
              <p:nvPr/>
            </p:nvSpPr>
            <p:spPr>
              <a:xfrm>
                <a:off x="6390125" y="2645400"/>
                <a:ext cx="91400" cy="40200"/>
              </a:xfrm>
              <a:custGeom>
                <a:avLst/>
                <a:gdLst/>
                <a:ahLst/>
                <a:cxnLst/>
                <a:rect l="l" t="t" r="r" b="b"/>
                <a:pathLst>
                  <a:path w="3656" h="1608" extrusionOk="0">
                    <a:moveTo>
                      <a:pt x="3251" y="1572"/>
                    </a:moveTo>
                    <a:cubicBezTo>
                      <a:pt x="3251" y="1572"/>
                      <a:pt x="3084" y="1489"/>
                      <a:pt x="2846" y="1370"/>
                    </a:cubicBezTo>
                    <a:cubicBezTo>
                      <a:pt x="2596" y="1250"/>
                      <a:pt x="2263" y="1108"/>
                      <a:pt x="1929" y="977"/>
                    </a:cubicBezTo>
                    <a:cubicBezTo>
                      <a:pt x="1584" y="846"/>
                      <a:pt x="1239" y="727"/>
                      <a:pt x="989" y="631"/>
                    </a:cubicBezTo>
                    <a:cubicBezTo>
                      <a:pt x="858" y="596"/>
                      <a:pt x="751" y="596"/>
                      <a:pt x="655" y="608"/>
                    </a:cubicBezTo>
                    <a:cubicBezTo>
                      <a:pt x="572" y="619"/>
                      <a:pt x="513" y="655"/>
                      <a:pt x="513" y="655"/>
                    </a:cubicBezTo>
                    <a:cubicBezTo>
                      <a:pt x="346" y="727"/>
                      <a:pt x="167" y="667"/>
                      <a:pt x="72" y="500"/>
                    </a:cubicBezTo>
                    <a:cubicBezTo>
                      <a:pt x="1" y="334"/>
                      <a:pt x="60" y="155"/>
                      <a:pt x="227" y="72"/>
                    </a:cubicBezTo>
                    <a:cubicBezTo>
                      <a:pt x="370" y="0"/>
                      <a:pt x="572" y="60"/>
                      <a:pt x="655" y="203"/>
                    </a:cubicBezTo>
                    <a:cubicBezTo>
                      <a:pt x="655" y="203"/>
                      <a:pt x="691" y="262"/>
                      <a:pt x="751" y="322"/>
                    </a:cubicBezTo>
                    <a:cubicBezTo>
                      <a:pt x="810" y="381"/>
                      <a:pt x="905" y="453"/>
                      <a:pt x="1036" y="488"/>
                    </a:cubicBezTo>
                    <a:cubicBezTo>
                      <a:pt x="1286" y="560"/>
                      <a:pt x="1644" y="667"/>
                      <a:pt x="1989" y="750"/>
                    </a:cubicBezTo>
                    <a:cubicBezTo>
                      <a:pt x="2346" y="846"/>
                      <a:pt x="2679" y="929"/>
                      <a:pt x="2953" y="977"/>
                    </a:cubicBezTo>
                    <a:cubicBezTo>
                      <a:pt x="3215" y="1036"/>
                      <a:pt x="3394" y="1048"/>
                      <a:pt x="3394" y="1048"/>
                    </a:cubicBezTo>
                    <a:cubicBezTo>
                      <a:pt x="3549" y="1072"/>
                      <a:pt x="3656" y="1203"/>
                      <a:pt x="3632" y="1346"/>
                    </a:cubicBezTo>
                    <a:cubicBezTo>
                      <a:pt x="3620" y="1501"/>
                      <a:pt x="3489" y="1608"/>
                      <a:pt x="3334" y="1584"/>
                    </a:cubicBezTo>
                    <a:cubicBezTo>
                      <a:pt x="3310" y="1608"/>
                      <a:pt x="3275" y="1584"/>
                      <a:pt x="3251" y="1572"/>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0" name="Google Shape;4410;p36"/>
              <p:cNvSpPr/>
              <p:nvPr/>
            </p:nvSpPr>
            <p:spPr>
              <a:xfrm>
                <a:off x="6385650" y="2679625"/>
                <a:ext cx="95000" cy="17000"/>
              </a:xfrm>
              <a:custGeom>
                <a:avLst/>
                <a:gdLst/>
                <a:ahLst/>
                <a:cxnLst/>
                <a:rect l="l" t="t" r="r" b="b"/>
                <a:pathLst>
                  <a:path w="3800" h="680" extrusionOk="0">
                    <a:moveTo>
                      <a:pt x="3454" y="596"/>
                    </a:moveTo>
                    <a:cubicBezTo>
                      <a:pt x="3454" y="596"/>
                      <a:pt x="3275" y="560"/>
                      <a:pt x="3013" y="536"/>
                    </a:cubicBezTo>
                    <a:cubicBezTo>
                      <a:pt x="2739" y="501"/>
                      <a:pt x="2370" y="477"/>
                      <a:pt x="2013" y="441"/>
                    </a:cubicBezTo>
                    <a:cubicBezTo>
                      <a:pt x="1656" y="429"/>
                      <a:pt x="1287" y="417"/>
                      <a:pt x="1013" y="417"/>
                    </a:cubicBezTo>
                    <a:cubicBezTo>
                      <a:pt x="882" y="417"/>
                      <a:pt x="763" y="441"/>
                      <a:pt x="692" y="489"/>
                    </a:cubicBezTo>
                    <a:cubicBezTo>
                      <a:pt x="620" y="513"/>
                      <a:pt x="572" y="560"/>
                      <a:pt x="572" y="560"/>
                    </a:cubicBezTo>
                    <a:cubicBezTo>
                      <a:pt x="453" y="679"/>
                      <a:pt x="239" y="679"/>
                      <a:pt x="120" y="560"/>
                    </a:cubicBezTo>
                    <a:cubicBezTo>
                      <a:pt x="1" y="441"/>
                      <a:pt x="1" y="239"/>
                      <a:pt x="120" y="120"/>
                    </a:cubicBezTo>
                    <a:cubicBezTo>
                      <a:pt x="239" y="1"/>
                      <a:pt x="453" y="1"/>
                      <a:pt x="572" y="120"/>
                    </a:cubicBezTo>
                    <a:cubicBezTo>
                      <a:pt x="572" y="120"/>
                      <a:pt x="620" y="155"/>
                      <a:pt x="692" y="203"/>
                    </a:cubicBezTo>
                    <a:cubicBezTo>
                      <a:pt x="763" y="239"/>
                      <a:pt x="882" y="274"/>
                      <a:pt x="1013" y="274"/>
                    </a:cubicBezTo>
                    <a:cubicBezTo>
                      <a:pt x="1287" y="274"/>
                      <a:pt x="1644" y="262"/>
                      <a:pt x="2013" y="251"/>
                    </a:cubicBezTo>
                    <a:cubicBezTo>
                      <a:pt x="2370" y="215"/>
                      <a:pt x="2739" y="191"/>
                      <a:pt x="3013" y="155"/>
                    </a:cubicBezTo>
                    <a:cubicBezTo>
                      <a:pt x="3275" y="132"/>
                      <a:pt x="3454" y="96"/>
                      <a:pt x="3454" y="96"/>
                    </a:cubicBezTo>
                    <a:cubicBezTo>
                      <a:pt x="3609" y="72"/>
                      <a:pt x="3740" y="179"/>
                      <a:pt x="3775" y="310"/>
                    </a:cubicBezTo>
                    <a:cubicBezTo>
                      <a:pt x="3799" y="453"/>
                      <a:pt x="3692" y="596"/>
                      <a:pt x="3549" y="620"/>
                    </a:cubicBezTo>
                    <a:cubicBezTo>
                      <a:pt x="3513" y="596"/>
                      <a:pt x="3489" y="596"/>
                      <a:pt x="3454" y="596"/>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1" name="Google Shape;4411;p36"/>
              <p:cNvSpPr/>
              <p:nvPr/>
            </p:nvSpPr>
            <p:spPr>
              <a:xfrm>
                <a:off x="6390425" y="2688850"/>
                <a:ext cx="93200" cy="41400"/>
              </a:xfrm>
              <a:custGeom>
                <a:avLst/>
                <a:gdLst/>
                <a:ahLst/>
                <a:cxnLst/>
                <a:rect l="l" t="t" r="r" b="b"/>
                <a:pathLst>
                  <a:path w="3728" h="1656" extrusionOk="0">
                    <a:moveTo>
                      <a:pt x="3406" y="584"/>
                    </a:moveTo>
                    <a:lnTo>
                      <a:pt x="2953" y="655"/>
                    </a:lnTo>
                    <a:cubicBezTo>
                      <a:pt x="2691" y="703"/>
                      <a:pt x="2334" y="786"/>
                      <a:pt x="1989" y="882"/>
                    </a:cubicBezTo>
                    <a:cubicBezTo>
                      <a:pt x="1632" y="965"/>
                      <a:pt x="1286" y="1072"/>
                      <a:pt x="1036" y="1144"/>
                    </a:cubicBezTo>
                    <a:cubicBezTo>
                      <a:pt x="893" y="1191"/>
                      <a:pt x="810" y="1251"/>
                      <a:pt x="751" y="1310"/>
                    </a:cubicBezTo>
                    <a:cubicBezTo>
                      <a:pt x="691" y="1370"/>
                      <a:pt x="655" y="1429"/>
                      <a:pt x="655" y="1429"/>
                    </a:cubicBezTo>
                    <a:cubicBezTo>
                      <a:pt x="584" y="1596"/>
                      <a:pt x="393" y="1656"/>
                      <a:pt x="227" y="1560"/>
                    </a:cubicBezTo>
                    <a:cubicBezTo>
                      <a:pt x="84" y="1489"/>
                      <a:pt x="0" y="1298"/>
                      <a:pt x="96" y="1132"/>
                    </a:cubicBezTo>
                    <a:cubicBezTo>
                      <a:pt x="167" y="977"/>
                      <a:pt x="358" y="917"/>
                      <a:pt x="524" y="1001"/>
                    </a:cubicBezTo>
                    <a:cubicBezTo>
                      <a:pt x="524" y="1001"/>
                      <a:pt x="584" y="1025"/>
                      <a:pt x="679" y="1036"/>
                    </a:cubicBezTo>
                    <a:cubicBezTo>
                      <a:pt x="762" y="1060"/>
                      <a:pt x="882" y="1060"/>
                      <a:pt x="1001" y="1013"/>
                    </a:cubicBezTo>
                    <a:cubicBezTo>
                      <a:pt x="1251" y="917"/>
                      <a:pt x="1596" y="798"/>
                      <a:pt x="1941" y="667"/>
                    </a:cubicBezTo>
                    <a:cubicBezTo>
                      <a:pt x="2286" y="536"/>
                      <a:pt x="2608" y="405"/>
                      <a:pt x="2858" y="286"/>
                    </a:cubicBezTo>
                    <a:cubicBezTo>
                      <a:pt x="3120" y="167"/>
                      <a:pt x="3275" y="72"/>
                      <a:pt x="3275" y="72"/>
                    </a:cubicBezTo>
                    <a:cubicBezTo>
                      <a:pt x="3418" y="1"/>
                      <a:pt x="3572" y="48"/>
                      <a:pt x="3656" y="179"/>
                    </a:cubicBezTo>
                    <a:cubicBezTo>
                      <a:pt x="3727" y="310"/>
                      <a:pt x="3679" y="477"/>
                      <a:pt x="3549" y="548"/>
                    </a:cubicBezTo>
                    <a:cubicBezTo>
                      <a:pt x="3477" y="560"/>
                      <a:pt x="3429" y="560"/>
                      <a:pt x="3406" y="584"/>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2" name="Google Shape;4412;p36"/>
              <p:cNvSpPr/>
              <p:nvPr/>
            </p:nvSpPr>
            <p:spPr>
              <a:xfrm>
                <a:off x="6405900" y="2697200"/>
                <a:ext cx="80700" cy="62525"/>
              </a:xfrm>
              <a:custGeom>
                <a:avLst/>
                <a:gdLst/>
                <a:ahLst/>
                <a:cxnLst/>
                <a:rect l="l" t="t" r="r" b="b"/>
                <a:pathLst>
                  <a:path w="3228" h="2501" extrusionOk="0">
                    <a:moveTo>
                      <a:pt x="3037" y="548"/>
                    </a:moveTo>
                    <a:cubicBezTo>
                      <a:pt x="3037" y="548"/>
                      <a:pt x="2870" y="619"/>
                      <a:pt x="2632" y="750"/>
                    </a:cubicBezTo>
                    <a:cubicBezTo>
                      <a:pt x="2394" y="881"/>
                      <a:pt x="2084" y="1060"/>
                      <a:pt x="1775" y="1274"/>
                    </a:cubicBezTo>
                    <a:cubicBezTo>
                      <a:pt x="1453" y="1464"/>
                      <a:pt x="1179" y="1679"/>
                      <a:pt x="953" y="1822"/>
                    </a:cubicBezTo>
                    <a:cubicBezTo>
                      <a:pt x="834" y="1893"/>
                      <a:pt x="774" y="1988"/>
                      <a:pt x="727" y="2072"/>
                    </a:cubicBezTo>
                    <a:cubicBezTo>
                      <a:pt x="679" y="2143"/>
                      <a:pt x="667" y="2203"/>
                      <a:pt x="667" y="2203"/>
                    </a:cubicBezTo>
                    <a:cubicBezTo>
                      <a:pt x="632" y="2393"/>
                      <a:pt x="477" y="2500"/>
                      <a:pt x="298" y="2476"/>
                    </a:cubicBezTo>
                    <a:cubicBezTo>
                      <a:pt x="120" y="2441"/>
                      <a:pt x="1" y="2286"/>
                      <a:pt x="24" y="2107"/>
                    </a:cubicBezTo>
                    <a:cubicBezTo>
                      <a:pt x="60" y="1929"/>
                      <a:pt x="227" y="1822"/>
                      <a:pt x="382" y="1834"/>
                    </a:cubicBezTo>
                    <a:cubicBezTo>
                      <a:pt x="382" y="1834"/>
                      <a:pt x="441" y="1845"/>
                      <a:pt x="536" y="1834"/>
                    </a:cubicBezTo>
                    <a:cubicBezTo>
                      <a:pt x="620" y="1822"/>
                      <a:pt x="727" y="1774"/>
                      <a:pt x="846" y="1703"/>
                    </a:cubicBezTo>
                    <a:cubicBezTo>
                      <a:pt x="1060" y="1536"/>
                      <a:pt x="1358" y="1310"/>
                      <a:pt x="1632" y="1095"/>
                    </a:cubicBezTo>
                    <a:cubicBezTo>
                      <a:pt x="1917" y="869"/>
                      <a:pt x="2191" y="631"/>
                      <a:pt x="2394" y="441"/>
                    </a:cubicBezTo>
                    <a:cubicBezTo>
                      <a:pt x="2608" y="238"/>
                      <a:pt x="2715" y="119"/>
                      <a:pt x="2715" y="119"/>
                    </a:cubicBezTo>
                    <a:cubicBezTo>
                      <a:pt x="2822" y="24"/>
                      <a:pt x="2989" y="0"/>
                      <a:pt x="3108" y="107"/>
                    </a:cubicBezTo>
                    <a:cubicBezTo>
                      <a:pt x="3215" y="214"/>
                      <a:pt x="3227" y="381"/>
                      <a:pt x="3120" y="500"/>
                    </a:cubicBezTo>
                    <a:cubicBezTo>
                      <a:pt x="3084" y="500"/>
                      <a:pt x="3060" y="524"/>
                      <a:pt x="3037" y="548"/>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3" name="Google Shape;4413;p36"/>
              <p:cNvSpPr/>
              <p:nvPr/>
            </p:nvSpPr>
            <p:spPr>
              <a:xfrm>
                <a:off x="6430300" y="2704025"/>
                <a:ext cx="63125" cy="80100"/>
              </a:xfrm>
              <a:custGeom>
                <a:avLst/>
                <a:gdLst/>
                <a:ahLst/>
                <a:cxnLst/>
                <a:rect l="l" t="t" r="r" b="b"/>
                <a:pathLst>
                  <a:path w="2525" h="3204" extrusionOk="0">
                    <a:moveTo>
                      <a:pt x="2370" y="477"/>
                    </a:moveTo>
                    <a:cubicBezTo>
                      <a:pt x="2370" y="477"/>
                      <a:pt x="2239" y="596"/>
                      <a:pt x="2061" y="810"/>
                    </a:cubicBezTo>
                    <a:cubicBezTo>
                      <a:pt x="1870" y="1001"/>
                      <a:pt x="1632" y="1275"/>
                      <a:pt x="1406" y="1561"/>
                    </a:cubicBezTo>
                    <a:cubicBezTo>
                      <a:pt x="1180" y="1846"/>
                      <a:pt x="953" y="2132"/>
                      <a:pt x="799" y="2358"/>
                    </a:cubicBezTo>
                    <a:cubicBezTo>
                      <a:pt x="703" y="2454"/>
                      <a:pt x="680" y="2573"/>
                      <a:pt x="656" y="2668"/>
                    </a:cubicBezTo>
                    <a:cubicBezTo>
                      <a:pt x="644" y="2751"/>
                      <a:pt x="656" y="2811"/>
                      <a:pt x="656" y="2811"/>
                    </a:cubicBezTo>
                    <a:cubicBezTo>
                      <a:pt x="691" y="2989"/>
                      <a:pt x="572" y="3156"/>
                      <a:pt x="394" y="3168"/>
                    </a:cubicBezTo>
                    <a:cubicBezTo>
                      <a:pt x="215" y="3204"/>
                      <a:pt x="49" y="3085"/>
                      <a:pt x="37" y="2906"/>
                    </a:cubicBezTo>
                    <a:cubicBezTo>
                      <a:pt x="1" y="2727"/>
                      <a:pt x="120" y="2573"/>
                      <a:pt x="299" y="2549"/>
                    </a:cubicBezTo>
                    <a:cubicBezTo>
                      <a:pt x="299" y="2549"/>
                      <a:pt x="358" y="2537"/>
                      <a:pt x="441" y="2489"/>
                    </a:cubicBezTo>
                    <a:cubicBezTo>
                      <a:pt x="513" y="2442"/>
                      <a:pt x="596" y="2370"/>
                      <a:pt x="691" y="2263"/>
                    </a:cubicBezTo>
                    <a:cubicBezTo>
                      <a:pt x="834" y="2037"/>
                      <a:pt x="1049" y="1739"/>
                      <a:pt x="1239" y="1441"/>
                    </a:cubicBezTo>
                    <a:cubicBezTo>
                      <a:pt x="1430" y="1132"/>
                      <a:pt x="1632" y="834"/>
                      <a:pt x="1763" y="596"/>
                    </a:cubicBezTo>
                    <a:cubicBezTo>
                      <a:pt x="1894" y="358"/>
                      <a:pt x="1965" y="191"/>
                      <a:pt x="1965" y="191"/>
                    </a:cubicBezTo>
                    <a:cubicBezTo>
                      <a:pt x="2025" y="60"/>
                      <a:pt x="2192" y="1"/>
                      <a:pt x="2323" y="60"/>
                    </a:cubicBezTo>
                    <a:cubicBezTo>
                      <a:pt x="2465" y="120"/>
                      <a:pt x="2525" y="287"/>
                      <a:pt x="2465" y="418"/>
                    </a:cubicBezTo>
                    <a:cubicBezTo>
                      <a:pt x="2418" y="418"/>
                      <a:pt x="2406" y="453"/>
                      <a:pt x="2370" y="477"/>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4" name="Google Shape;4414;p36"/>
              <p:cNvSpPr/>
              <p:nvPr/>
            </p:nvSpPr>
            <p:spPr>
              <a:xfrm>
                <a:off x="6459775" y="2708200"/>
                <a:ext cx="40200" cy="91100"/>
              </a:xfrm>
              <a:custGeom>
                <a:avLst/>
                <a:gdLst/>
                <a:ahLst/>
                <a:cxnLst/>
                <a:rect l="l" t="t" r="r" b="b"/>
                <a:pathLst>
                  <a:path w="1608" h="3644" extrusionOk="0">
                    <a:moveTo>
                      <a:pt x="1584" y="405"/>
                    </a:moveTo>
                    <a:cubicBezTo>
                      <a:pt x="1584" y="405"/>
                      <a:pt x="1489" y="560"/>
                      <a:pt x="1370" y="798"/>
                    </a:cubicBezTo>
                    <a:cubicBezTo>
                      <a:pt x="1251" y="1060"/>
                      <a:pt x="1120" y="1382"/>
                      <a:pt x="989" y="1727"/>
                    </a:cubicBezTo>
                    <a:cubicBezTo>
                      <a:pt x="846" y="2060"/>
                      <a:pt x="727" y="2406"/>
                      <a:pt x="644" y="2656"/>
                    </a:cubicBezTo>
                    <a:cubicBezTo>
                      <a:pt x="596" y="2798"/>
                      <a:pt x="596" y="2918"/>
                      <a:pt x="608" y="2989"/>
                    </a:cubicBezTo>
                    <a:cubicBezTo>
                      <a:pt x="632" y="3084"/>
                      <a:pt x="655" y="3144"/>
                      <a:pt x="655" y="3144"/>
                    </a:cubicBezTo>
                    <a:cubicBezTo>
                      <a:pt x="727" y="3299"/>
                      <a:pt x="667" y="3477"/>
                      <a:pt x="513" y="3572"/>
                    </a:cubicBezTo>
                    <a:cubicBezTo>
                      <a:pt x="346" y="3644"/>
                      <a:pt x="167" y="3584"/>
                      <a:pt x="72" y="3418"/>
                    </a:cubicBezTo>
                    <a:cubicBezTo>
                      <a:pt x="1" y="3251"/>
                      <a:pt x="60" y="3084"/>
                      <a:pt x="215" y="2989"/>
                    </a:cubicBezTo>
                    <a:cubicBezTo>
                      <a:pt x="215" y="2989"/>
                      <a:pt x="274" y="2953"/>
                      <a:pt x="334" y="2894"/>
                    </a:cubicBezTo>
                    <a:cubicBezTo>
                      <a:pt x="394" y="2846"/>
                      <a:pt x="465" y="2739"/>
                      <a:pt x="489" y="2620"/>
                    </a:cubicBezTo>
                    <a:cubicBezTo>
                      <a:pt x="560" y="2358"/>
                      <a:pt x="667" y="2001"/>
                      <a:pt x="763" y="1667"/>
                    </a:cubicBezTo>
                    <a:cubicBezTo>
                      <a:pt x="846" y="1310"/>
                      <a:pt x="941" y="965"/>
                      <a:pt x="977" y="703"/>
                    </a:cubicBezTo>
                    <a:cubicBezTo>
                      <a:pt x="1048" y="429"/>
                      <a:pt x="1060" y="251"/>
                      <a:pt x="1060" y="251"/>
                    </a:cubicBezTo>
                    <a:cubicBezTo>
                      <a:pt x="1072" y="108"/>
                      <a:pt x="1203" y="1"/>
                      <a:pt x="1358" y="12"/>
                    </a:cubicBezTo>
                    <a:cubicBezTo>
                      <a:pt x="1501" y="24"/>
                      <a:pt x="1608" y="167"/>
                      <a:pt x="1596" y="310"/>
                    </a:cubicBezTo>
                    <a:cubicBezTo>
                      <a:pt x="1596" y="346"/>
                      <a:pt x="1596" y="370"/>
                      <a:pt x="1584" y="405"/>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5" name="Google Shape;4415;p36"/>
              <p:cNvSpPr/>
              <p:nvPr/>
            </p:nvSpPr>
            <p:spPr>
              <a:xfrm>
                <a:off x="6493700" y="2709400"/>
                <a:ext cx="17000" cy="94675"/>
              </a:xfrm>
              <a:custGeom>
                <a:avLst/>
                <a:gdLst/>
                <a:ahLst/>
                <a:cxnLst/>
                <a:rect l="l" t="t" r="r" b="b"/>
                <a:pathLst>
                  <a:path w="680" h="3787" extrusionOk="0">
                    <a:moveTo>
                      <a:pt x="596" y="334"/>
                    </a:moveTo>
                    <a:cubicBezTo>
                      <a:pt x="596" y="334"/>
                      <a:pt x="561" y="512"/>
                      <a:pt x="537" y="786"/>
                    </a:cubicBezTo>
                    <a:cubicBezTo>
                      <a:pt x="501" y="1048"/>
                      <a:pt x="477" y="1429"/>
                      <a:pt x="441" y="1786"/>
                    </a:cubicBezTo>
                    <a:cubicBezTo>
                      <a:pt x="430" y="2143"/>
                      <a:pt x="418" y="2512"/>
                      <a:pt x="418" y="2774"/>
                    </a:cubicBezTo>
                    <a:cubicBezTo>
                      <a:pt x="418" y="2917"/>
                      <a:pt x="441" y="3036"/>
                      <a:pt x="489" y="3108"/>
                    </a:cubicBezTo>
                    <a:cubicBezTo>
                      <a:pt x="525" y="3179"/>
                      <a:pt x="561" y="3227"/>
                      <a:pt x="561" y="3227"/>
                    </a:cubicBezTo>
                    <a:cubicBezTo>
                      <a:pt x="680" y="3346"/>
                      <a:pt x="680" y="3548"/>
                      <a:pt x="561" y="3667"/>
                    </a:cubicBezTo>
                    <a:cubicBezTo>
                      <a:pt x="441" y="3786"/>
                      <a:pt x="239" y="3786"/>
                      <a:pt x="120" y="3667"/>
                    </a:cubicBezTo>
                    <a:cubicBezTo>
                      <a:pt x="1" y="3548"/>
                      <a:pt x="1" y="3346"/>
                      <a:pt x="120" y="3227"/>
                    </a:cubicBezTo>
                    <a:cubicBezTo>
                      <a:pt x="120" y="3227"/>
                      <a:pt x="168" y="3179"/>
                      <a:pt x="203" y="3108"/>
                    </a:cubicBezTo>
                    <a:cubicBezTo>
                      <a:pt x="239" y="3036"/>
                      <a:pt x="287" y="2917"/>
                      <a:pt x="287" y="2774"/>
                    </a:cubicBezTo>
                    <a:cubicBezTo>
                      <a:pt x="287" y="2512"/>
                      <a:pt x="263" y="2155"/>
                      <a:pt x="251" y="1786"/>
                    </a:cubicBezTo>
                    <a:cubicBezTo>
                      <a:pt x="239" y="1429"/>
                      <a:pt x="191" y="1048"/>
                      <a:pt x="168" y="786"/>
                    </a:cubicBezTo>
                    <a:cubicBezTo>
                      <a:pt x="132" y="512"/>
                      <a:pt x="96" y="334"/>
                      <a:pt x="96" y="334"/>
                    </a:cubicBezTo>
                    <a:cubicBezTo>
                      <a:pt x="72" y="191"/>
                      <a:pt x="180" y="60"/>
                      <a:pt x="322" y="24"/>
                    </a:cubicBezTo>
                    <a:cubicBezTo>
                      <a:pt x="477" y="0"/>
                      <a:pt x="608" y="95"/>
                      <a:pt x="632" y="250"/>
                    </a:cubicBezTo>
                    <a:cubicBezTo>
                      <a:pt x="608" y="262"/>
                      <a:pt x="608" y="298"/>
                      <a:pt x="596" y="334"/>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6" name="Google Shape;4416;p36"/>
              <p:cNvSpPr/>
              <p:nvPr/>
            </p:nvSpPr>
            <p:spPr>
              <a:xfrm>
                <a:off x="6502950" y="2705825"/>
                <a:ext cx="41375" cy="93175"/>
              </a:xfrm>
              <a:custGeom>
                <a:avLst/>
                <a:gdLst/>
                <a:ahLst/>
                <a:cxnLst/>
                <a:rect l="l" t="t" r="r" b="b"/>
                <a:pathLst>
                  <a:path w="1655" h="3727" extrusionOk="0">
                    <a:moveTo>
                      <a:pt x="583" y="334"/>
                    </a:moveTo>
                    <a:lnTo>
                      <a:pt x="655" y="774"/>
                    </a:lnTo>
                    <a:cubicBezTo>
                      <a:pt x="702" y="1048"/>
                      <a:pt x="786" y="1405"/>
                      <a:pt x="881" y="1750"/>
                    </a:cubicBezTo>
                    <a:cubicBezTo>
                      <a:pt x="964" y="2096"/>
                      <a:pt x="1072" y="2441"/>
                      <a:pt x="1143" y="2691"/>
                    </a:cubicBezTo>
                    <a:cubicBezTo>
                      <a:pt x="1191" y="2834"/>
                      <a:pt x="1250" y="2917"/>
                      <a:pt x="1310" y="2977"/>
                    </a:cubicBezTo>
                    <a:cubicBezTo>
                      <a:pt x="1369" y="3036"/>
                      <a:pt x="1429" y="3072"/>
                      <a:pt x="1429" y="3072"/>
                    </a:cubicBezTo>
                    <a:cubicBezTo>
                      <a:pt x="1584" y="3144"/>
                      <a:pt x="1655" y="3334"/>
                      <a:pt x="1560" y="3501"/>
                    </a:cubicBezTo>
                    <a:cubicBezTo>
                      <a:pt x="1476" y="3644"/>
                      <a:pt x="1298" y="3727"/>
                      <a:pt x="1131" y="3632"/>
                    </a:cubicBezTo>
                    <a:cubicBezTo>
                      <a:pt x="988" y="3560"/>
                      <a:pt x="917" y="3370"/>
                      <a:pt x="1000" y="3203"/>
                    </a:cubicBezTo>
                    <a:cubicBezTo>
                      <a:pt x="1000" y="3203"/>
                      <a:pt x="1024" y="3144"/>
                      <a:pt x="1036" y="3048"/>
                    </a:cubicBezTo>
                    <a:cubicBezTo>
                      <a:pt x="1060" y="2965"/>
                      <a:pt x="1060" y="2846"/>
                      <a:pt x="1012" y="2727"/>
                    </a:cubicBezTo>
                    <a:cubicBezTo>
                      <a:pt x="917" y="2477"/>
                      <a:pt x="798" y="2131"/>
                      <a:pt x="667" y="1786"/>
                    </a:cubicBezTo>
                    <a:cubicBezTo>
                      <a:pt x="536" y="1441"/>
                      <a:pt x="405" y="1119"/>
                      <a:pt x="286" y="869"/>
                    </a:cubicBezTo>
                    <a:cubicBezTo>
                      <a:pt x="167" y="607"/>
                      <a:pt x="71" y="453"/>
                      <a:pt x="71" y="453"/>
                    </a:cubicBezTo>
                    <a:cubicBezTo>
                      <a:pt x="0" y="310"/>
                      <a:pt x="48" y="155"/>
                      <a:pt x="179" y="72"/>
                    </a:cubicBezTo>
                    <a:cubicBezTo>
                      <a:pt x="310" y="0"/>
                      <a:pt x="476" y="48"/>
                      <a:pt x="548" y="179"/>
                    </a:cubicBezTo>
                    <a:cubicBezTo>
                      <a:pt x="572" y="274"/>
                      <a:pt x="583" y="298"/>
                      <a:pt x="583" y="334"/>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7" name="Google Shape;4417;p36"/>
              <p:cNvSpPr/>
              <p:nvPr/>
            </p:nvSpPr>
            <p:spPr>
              <a:xfrm>
                <a:off x="6511275" y="2703725"/>
                <a:ext cx="62525" cy="80700"/>
              </a:xfrm>
              <a:custGeom>
                <a:avLst/>
                <a:gdLst/>
                <a:ahLst/>
                <a:cxnLst/>
                <a:rect l="l" t="t" r="r" b="b"/>
                <a:pathLst>
                  <a:path w="2501" h="3228" extrusionOk="0">
                    <a:moveTo>
                      <a:pt x="548" y="180"/>
                    </a:moveTo>
                    <a:cubicBezTo>
                      <a:pt x="548" y="180"/>
                      <a:pt x="620" y="346"/>
                      <a:pt x="750" y="584"/>
                    </a:cubicBezTo>
                    <a:cubicBezTo>
                      <a:pt x="893" y="822"/>
                      <a:pt x="1072" y="1132"/>
                      <a:pt x="1274" y="1442"/>
                    </a:cubicBezTo>
                    <a:cubicBezTo>
                      <a:pt x="1465" y="1751"/>
                      <a:pt x="1679" y="2049"/>
                      <a:pt x="1822" y="2275"/>
                    </a:cubicBezTo>
                    <a:cubicBezTo>
                      <a:pt x="1905" y="2394"/>
                      <a:pt x="1989" y="2454"/>
                      <a:pt x="2084" y="2501"/>
                    </a:cubicBezTo>
                    <a:cubicBezTo>
                      <a:pt x="2155" y="2537"/>
                      <a:pt x="2215" y="2561"/>
                      <a:pt x="2215" y="2561"/>
                    </a:cubicBezTo>
                    <a:cubicBezTo>
                      <a:pt x="2394" y="2585"/>
                      <a:pt x="2501" y="2751"/>
                      <a:pt x="2477" y="2930"/>
                    </a:cubicBezTo>
                    <a:cubicBezTo>
                      <a:pt x="2453" y="3108"/>
                      <a:pt x="2286" y="3228"/>
                      <a:pt x="2108" y="3192"/>
                    </a:cubicBezTo>
                    <a:cubicBezTo>
                      <a:pt x="1929" y="3168"/>
                      <a:pt x="1822" y="3001"/>
                      <a:pt x="1846" y="2835"/>
                    </a:cubicBezTo>
                    <a:cubicBezTo>
                      <a:pt x="1846" y="2835"/>
                      <a:pt x="1858" y="2775"/>
                      <a:pt x="1846" y="2692"/>
                    </a:cubicBezTo>
                    <a:cubicBezTo>
                      <a:pt x="1822" y="2596"/>
                      <a:pt x="1786" y="2501"/>
                      <a:pt x="1703" y="2382"/>
                    </a:cubicBezTo>
                    <a:cubicBezTo>
                      <a:pt x="1548" y="2168"/>
                      <a:pt x="1322" y="1870"/>
                      <a:pt x="1096" y="1584"/>
                    </a:cubicBezTo>
                    <a:cubicBezTo>
                      <a:pt x="858" y="1311"/>
                      <a:pt x="620" y="1037"/>
                      <a:pt x="441" y="834"/>
                    </a:cubicBezTo>
                    <a:cubicBezTo>
                      <a:pt x="250" y="620"/>
                      <a:pt x="119" y="501"/>
                      <a:pt x="119" y="501"/>
                    </a:cubicBezTo>
                    <a:cubicBezTo>
                      <a:pt x="12" y="394"/>
                      <a:pt x="0" y="239"/>
                      <a:pt x="96" y="120"/>
                    </a:cubicBezTo>
                    <a:cubicBezTo>
                      <a:pt x="203" y="13"/>
                      <a:pt x="369" y="1"/>
                      <a:pt x="489" y="96"/>
                    </a:cubicBezTo>
                    <a:cubicBezTo>
                      <a:pt x="512" y="120"/>
                      <a:pt x="536" y="144"/>
                      <a:pt x="548" y="180"/>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8" name="Google Shape;4418;p36"/>
              <p:cNvSpPr/>
              <p:nvPr/>
            </p:nvSpPr>
            <p:spPr>
              <a:xfrm>
                <a:off x="6517825" y="2696600"/>
                <a:ext cx="80375" cy="62525"/>
              </a:xfrm>
              <a:custGeom>
                <a:avLst/>
                <a:gdLst/>
                <a:ahLst/>
                <a:cxnLst/>
                <a:rect l="l" t="t" r="r" b="b"/>
                <a:pathLst>
                  <a:path w="3215" h="2501" extrusionOk="0">
                    <a:moveTo>
                      <a:pt x="488" y="131"/>
                    </a:moveTo>
                    <a:cubicBezTo>
                      <a:pt x="488" y="131"/>
                      <a:pt x="608" y="274"/>
                      <a:pt x="822" y="453"/>
                    </a:cubicBezTo>
                    <a:cubicBezTo>
                      <a:pt x="1012" y="643"/>
                      <a:pt x="1298" y="881"/>
                      <a:pt x="1584" y="1107"/>
                    </a:cubicBezTo>
                    <a:cubicBezTo>
                      <a:pt x="1858" y="1322"/>
                      <a:pt x="2143" y="1548"/>
                      <a:pt x="2370" y="1715"/>
                    </a:cubicBezTo>
                    <a:cubicBezTo>
                      <a:pt x="2477" y="1798"/>
                      <a:pt x="2596" y="1834"/>
                      <a:pt x="2679" y="1846"/>
                    </a:cubicBezTo>
                    <a:cubicBezTo>
                      <a:pt x="2763" y="1858"/>
                      <a:pt x="2822" y="1846"/>
                      <a:pt x="2822" y="1846"/>
                    </a:cubicBezTo>
                    <a:cubicBezTo>
                      <a:pt x="3001" y="1822"/>
                      <a:pt x="3167" y="1941"/>
                      <a:pt x="3191" y="2119"/>
                    </a:cubicBezTo>
                    <a:cubicBezTo>
                      <a:pt x="3215" y="2298"/>
                      <a:pt x="3096" y="2453"/>
                      <a:pt x="2917" y="2477"/>
                    </a:cubicBezTo>
                    <a:cubicBezTo>
                      <a:pt x="2739" y="2500"/>
                      <a:pt x="2596" y="2381"/>
                      <a:pt x="2560" y="2203"/>
                    </a:cubicBezTo>
                    <a:cubicBezTo>
                      <a:pt x="2560" y="2203"/>
                      <a:pt x="2548" y="2143"/>
                      <a:pt x="2501" y="2072"/>
                    </a:cubicBezTo>
                    <a:cubicBezTo>
                      <a:pt x="2453" y="2000"/>
                      <a:pt x="2382" y="1905"/>
                      <a:pt x="2274" y="1822"/>
                    </a:cubicBezTo>
                    <a:cubicBezTo>
                      <a:pt x="2048" y="1667"/>
                      <a:pt x="1751" y="1465"/>
                      <a:pt x="1453" y="1262"/>
                    </a:cubicBezTo>
                    <a:cubicBezTo>
                      <a:pt x="1143" y="1072"/>
                      <a:pt x="834" y="881"/>
                      <a:pt x="596" y="762"/>
                    </a:cubicBezTo>
                    <a:cubicBezTo>
                      <a:pt x="358" y="631"/>
                      <a:pt x="191" y="548"/>
                      <a:pt x="191" y="548"/>
                    </a:cubicBezTo>
                    <a:cubicBezTo>
                      <a:pt x="60" y="488"/>
                      <a:pt x="0" y="334"/>
                      <a:pt x="60" y="191"/>
                    </a:cubicBezTo>
                    <a:cubicBezTo>
                      <a:pt x="119" y="60"/>
                      <a:pt x="286" y="0"/>
                      <a:pt x="417" y="60"/>
                    </a:cubicBezTo>
                    <a:cubicBezTo>
                      <a:pt x="453" y="95"/>
                      <a:pt x="477" y="107"/>
                      <a:pt x="488" y="131"/>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9" name="Google Shape;4419;p36"/>
              <p:cNvSpPr/>
              <p:nvPr/>
            </p:nvSpPr>
            <p:spPr>
              <a:xfrm>
                <a:off x="6523175" y="2690050"/>
                <a:ext cx="90825" cy="40200"/>
              </a:xfrm>
              <a:custGeom>
                <a:avLst/>
                <a:gdLst/>
                <a:ahLst/>
                <a:cxnLst/>
                <a:rect l="l" t="t" r="r" b="b"/>
                <a:pathLst>
                  <a:path w="3633" h="1608" extrusionOk="0">
                    <a:moveTo>
                      <a:pt x="382" y="24"/>
                    </a:moveTo>
                    <a:cubicBezTo>
                      <a:pt x="382" y="24"/>
                      <a:pt x="548" y="119"/>
                      <a:pt x="786" y="238"/>
                    </a:cubicBezTo>
                    <a:cubicBezTo>
                      <a:pt x="1036" y="357"/>
                      <a:pt x="1370" y="488"/>
                      <a:pt x="1703" y="619"/>
                    </a:cubicBezTo>
                    <a:cubicBezTo>
                      <a:pt x="2049" y="750"/>
                      <a:pt x="2394" y="869"/>
                      <a:pt x="2644" y="965"/>
                    </a:cubicBezTo>
                    <a:cubicBezTo>
                      <a:pt x="2775" y="1012"/>
                      <a:pt x="2894" y="1012"/>
                      <a:pt x="2977" y="988"/>
                    </a:cubicBezTo>
                    <a:cubicBezTo>
                      <a:pt x="3061" y="977"/>
                      <a:pt x="3120" y="953"/>
                      <a:pt x="3120" y="953"/>
                    </a:cubicBezTo>
                    <a:cubicBezTo>
                      <a:pt x="3275" y="869"/>
                      <a:pt x="3465" y="929"/>
                      <a:pt x="3549" y="1096"/>
                    </a:cubicBezTo>
                    <a:cubicBezTo>
                      <a:pt x="3632" y="1262"/>
                      <a:pt x="3573" y="1441"/>
                      <a:pt x="3406" y="1524"/>
                    </a:cubicBezTo>
                    <a:cubicBezTo>
                      <a:pt x="3251" y="1608"/>
                      <a:pt x="3061" y="1548"/>
                      <a:pt x="2989" y="1393"/>
                    </a:cubicBezTo>
                    <a:cubicBezTo>
                      <a:pt x="2989" y="1393"/>
                      <a:pt x="2953" y="1334"/>
                      <a:pt x="2894" y="1274"/>
                    </a:cubicBezTo>
                    <a:cubicBezTo>
                      <a:pt x="2834" y="1215"/>
                      <a:pt x="2739" y="1143"/>
                      <a:pt x="2620" y="1108"/>
                    </a:cubicBezTo>
                    <a:cubicBezTo>
                      <a:pt x="2346" y="1036"/>
                      <a:pt x="2001" y="929"/>
                      <a:pt x="1668" y="846"/>
                    </a:cubicBezTo>
                    <a:cubicBezTo>
                      <a:pt x="1310" y="750"/>
                      <a:pt x="965" y="667"/>
                      <a:pt x="691" y="619"/>
                    </a:cubicBezTo>
                    <a:cubicBezTo>
                      <a:pt x="429" y="560"/>
                      <a:pt x="251" y="548"/>
                      <a:pt x="251" y="548"/>
                    </a:cubicBezTo>
                    <a:cubicBezTo>
                      <a:pt x="96" y="524"/>
                      <a:pt x="1" y="393"/>
                      <a:pt x="13" y="250"/>
                    </a:cubicBezTo>
                    <a:cubicBezTo>
                      <a:pt x="24" y="96"/>
                      <a:pt x="155" y="0"/>
                      <a:pt x="310" y="12"/>
                    </a:cubicBezTo>
                    <a:cubicBezTo>
                      <a:pt x="322" y="0"/>
                      <a:pt x="358" y="12"/>
                      <a:pt x="382" y="24"/>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0" name="Google Shape;4420;p36"/>
              <p:cNvSpPr/>
              <p:nvPr/>
            </p:nvSpPr>
            <p:spPr>
              <a:xfrm>
                <a:off x="6523475" y="2678425"/>
                <a:ext cx="94975" cy="17000"/>
              </a:xfrm>
              <a:custGeom>
                <a:avLst/>
                <a:gdLst/>
                <a:ahLst/>
                <a:cxnLst/>
                <a:rect l="l" t="t" r="r" b="b"/>
                <a:pathLst>
                  <a:path w="3799" h="680" extrusionOk="0">
                    <a:moveTo>
                      <a:pt x="346" y="108"/>
                    </a:moveTo>
                    <a:cubicBezTo>
                      <a:pt x="346" y="108"/>
                      <a:pt x="524" y="132"/>
                      <a:pt x="786" y="168"/>
                    </a:cubicBezTo>
                    <a:cubicBezTo>
                      <a:pt x="1060" y="191"/>
                      <a:pt x="1429" y="215"/>
                      <a:pt x="1786" y="251"/>
                    </a:cubicBezTo>
                    <a:cubicBezTo>
                      <a:pt x="2144" y="263"/>
                      <a:pt x="2513" y="287"/>
                      <a:pt x="2787" y="287"/>
                    </a:cubicBezTo>
                    <a:cubicBezTo>
                      <a:pt x="2918" y="287"/>
                      <a:pt x="3037" y="251"/>
                      <a:pt x="3108" y="203"/>
                    </a:cubicBezTo>
                    <a:cubicBezTo>
                      <a:pt x="3180" y="180"/>
                      <a:pt x="3227" y="120"/>
                      <a:pt x="3227" y="120"/>
                    </a:cubicBezTo>
                    <a:cubicBezTo>
                      <a:pt x="3346" y="1"/>
                      <a:pt x="3561" y="1"/>
                      <a:pt x="3680" y="120"/>
                    </a:cubicBezTo>
                    <a:cubicBezTo>
                      <a:pt x="3799" y="239"/>
                      <a:pt x="3799" y="441"/>
                      <a:pt x="3680" y="561"/>
                    </a:cubicBezTo>
                    <a:cubicBezTo>
                      <a:pt x="3561" y="680"/>
                      <a:pt x="3346" y="680"/>
                      <a:pt x="3227" y="561"/>
                    </a:cubicBezTo>
                    <a:cubicBezTo>
                      <a:pt x="3227" y="561"/>
                      <a:pt x="3180" y="513"/>
                      <a:pt x="3108" y="477"/>
                    </a:cubicBezTo>
                    <a:cubicBezTo>
                      <a:pt x="3037" y="441"/>
                      <a:pt x="2918" y="394"/>
                      <a:pt x="2787" y="394"/>
                    </a:cubicBezTo>
                    <a:cubicBezTo>
                      <a:pt x="2513" y="418"/>
                      <a:pt x="2144" y="418"/>
                      <a:pt x="1786" y="430"/>
                    </a:cubicBezTo>
                    <a:cubicBezTo>
                      <a:pt x="1429" y="441"/>
                      <a:pt x="1060" y="489"/>
                      <a:pt x="786" y="513"/>
                    </a:cubicBezTo>
                    <a:cubicBezTo>
                      <a:pt x="524" y="549"/>
                      <a:pt x="346" y="572"/>
                      <a:pt x="346" y="572"/>
                    </a:cubicBezTo>
                    <a:cubicBezTo>
                      <a:pt x="191" y="608"/>
                      <a:pt x="60" y="501"/>
                      <a:pt x="24" y="358"/>
                    </a:cubicBezTo>
                    <a:cubicBezTo>
                      <a:pt x="1" y="203"/>
                      <a:pt x="108" y="72"/>
                      <a:pt x="239" y="37"/>
                    </a:cubicBezTo>
                    <a:cubicBezTo>
                      <a:pt x="286" y="84"/>
                      <a:pt x="310" y="108"/>
                      <a:pt x="346" y="108"/>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1" name="Google Shape;4421;p36"/>
              <p:cNvSpPr/>
              <p:nvPr/>
            </p:nvSpPr>
            <p:spPr>
              <a:xfrm>
                <a:off x="6520500" y="2645700"/>
                <a:ext cx="92900" cy="40800"/>
              </a:xfrm>
              <a:custGeom>
                <a:avLst/>
                <a:gdLst/>
                <a:ahLst/>
                <a:cxnLst/>
                <a:rect l="l" t="t" r="r" b="b"/>
                <a:pathLst>
                  <a:path w="3716" h="1632" extrusionOk="0">
                    <a:moveTo>
                      <a:pt x="322" y="1060"/>
                    </a:moveTo>
                    <a:cubicBezTo>
                      <a:pt x="322" y="1060"/>
                      <a:pt x="501" y="1036"/>
                      <a:pt x="774" y="977"/>
                    </a:cubicBezTo>
                    <a:cubicBezTo>
                      <a:pt x="1036" y="941"/>
                      <a:pt x="1394" y="846"/>
                      <a:pt x="1739" y="762"/>
                    </a:cubicBezTo>
                    <a:cubicBezTo>
                      <a:pt x="2096" y="667"/>
                      <a:pt x="2441" y="560"/>
                      <a:pt x="2691" y="488"/>
                    </a:cubicBezTo>
                    <a:cubicBezTo>
                      <a:pt x="2822" y="441"/>
                      <a:pt x="2918" y="381"/>
                      <a:pt x="2977" y="322"/>
                    </a:cubicBezTo>
                    <a:cubicBezTo>
                      <a:pt x="3037" y="262"/>
                      <a:pt x="3060" y="203"/>
                      <a:pt x="3060" y="203"/>
                    </a:cubicBezTo>
                    <a:cubicBezTo>
                      <a:pt x="3144" y="60"/>
                      <a:pt x="3334" y="0"/>
                      <a:pt x="3501" y="72"/>
                    </a:cubicBezTo>
                    <a:cubicBezTo>
                      <a:pt x="3644" y="167"/>
                      <a:pt x="3715" y="346"/>
                      <a:pt x="3632" y="500"/>
                    </a:cubicBezTo>
                    <a:cubicBezTo>
                      <a:pt x="3560" y="655"/>
                      <a:pt x="3358" y="715"/>
                      <a:pt x="3203" y="631"/>
                    </a:cubicBezTo>
                    <a:cubicBezTo>
                      <a:pt x="3203" y="631"/>
                      <a:pt x="3144" y="607"/>
                      <a:pt x="3048" y="596"/>
                    </a:cubicBezTo>
                    <a:cubicBezTo>
                      <a:pt x="2965" y="572"/>
                      <a:pt x="2846" y="572"/>
                      <a:pt x="2727" y="619"/>
                    </a:cubicBezTo>
                    <a:cubicBezTo>
                      <a:pt x="2465" y="715"/>
                      <a:pt x="2132" y="834"/>
                      <a:pt x="1786" y="965"/>
                    </a:cubicBezTo>
                    <a:cubicBezTo>
                      <a:pt x="1441" y="1096"/>
                      <a:pt x="1120" y="1227"/>
                      <a:pt x="858" y="1358"/>
                    </a:cubicBezTo>
                    <a:cubicBezTo>
                      <a:pt x="608" y="1477"/>
                      <a:pt x="441" y="1560"/>
                      <a:pt x="441" y="1560"/>
                    </a:cubicBezTo>
                    <a:cubicBezTo>
                      <a:pt x="310" y="1631"/>
                      <a:pt x="143" y="1584"/>
                      <a:pt x="72" y="1453"/>
                    </a:cubicBezTo>
                    <a:cubicBezTo>
                      <a:pt x="0" y="1322"/>
                      <a:pt x="48" y="1155"/>
                      <a:pt x="179" y="1084"/>
                    </a:cubicBezTo>
                    <a:cubicBezTo>
                      <a:pt x="251" y="1072"/>
                      <a:pt x="298" y="1060"/>
                      <a:pt x="322" y="1060"/>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2" name="Google Shape;4422;p36"/>
              <p:cNvSpPr/>
              <p:nvPr/>
            </p:nvSpPr>
            <p:spPr>
              <a:xfrm>
                <a:off x="6517825" y="2615925"/>
                <a:ext cx="80375" cy="62525"/>
              </a:xfrm>
              <a:custGeom>
                <a:avLst/>
                <a:gdLst/>
                <a:ahLst/>
                <a:cxnLst/>
                <a:rect l="l" t="t" r="r" b="b"/>
                <a:pathLst>
                  <a:path w="3215" h="2501" extrusionOk="0">
                    <a:moveTo>
                      <a:pt x="179" y="1953"/>
                    </a:moveTo>
                    <a:cubicBezTo>
                      <a:pt x="179" y="1953"/>
                      <a:pt x="346" y="1870"/>
                      <a:pt x="584" y="1739"/>
                    </a:cubicBezTo>
                    <a:cubicBezTo>
                      <a:pt x="822" y="1608"/>
                      <a:pt x="1131" y="1417"/>
                      <a:pt x="1441" y="1215"/>
                    </a:cubicBezTo>
                    <a:cubicBezTo>
                      <a:pt x="1762" y="1025"/>
                      <a:pt x="2060" y="822"/>
                      <a:pt x="2274" y="667"/>
                    </a:cubicBezTo>
                    <a:cubicBezTo>
                      <a:pt x="2393" y="596"/>
                      <a:pt x="2453" y="501"/>
                      <a:pt x="2501" y="417"/>
                    </a:cubicBezTo>
                    <a:cubicBezTo>
                      <a:pt x="2548" y="346"/>
                      <a:pt x="2548" y="286"/>
                      <a:pt x="2548" y="286"/>
                    </a:cubicBezTo>
                    <a:cubicBezTo>
                      <a:pt x="2572" y="108"/>
                      <a:pt x="2739" y="1"/>
                      <a:pt x="2917" y="13"/>
                    </a:cubicBezTo>
                    <a:cubicBezTo>
                      <a:pt x="3096" y="48"/>
                      <a:pt x="3215" y="203"/>
                      <a:pt x="3191" y="382"/>
                    </a:cubicBezTo>
                    <a:cubicBezTo>
                      <a:pt x="3155" y="560"/>
                      <a:pt x="2989" y="667"/>
                      <a:pt x="2822" y="655"/>
                    </a:cubicBezTo>
                    <a:cubicBezTo>
                      <a:pt x="2822" y="655"/>
                      <a:pt x="2763" y="644"/>
                      <a:pt x="2679" y="667"/>
                    </a:cubicBezTo>
                    <a:cubicBezTo>
                      <a:pt x="2596" y="679"/>
                      <a:pt x="2489" y="727"/>
                      <a:pt x="2382" y="798"/>
                    </a:cubicBezTo>
                    <a:cubicBezTo>
                      <a:pt x="2167" y="965"/>
                      <a:pt x="1870" y="1191"/>
                      <a:pt x="1596" y="1417"/>
                    </a:cubicBezTo>
                    <a:cubicBezTo>
                      <a:pt x="1310" y="1632"/>
                      <a:pt x="1036" y="1894"/>
                      <a:pt x="834" y="2072"/>
                    </a:cubicBezTo>
                    <a:cubicBezTo>
                      <a:pt x="619" y="2263"/>
                      <a:pt x="512" y="2382"/>
                      <a:pt x="512" y="2382"/>
                    </a:cubicBezTo>
                    <a:cubicBezTo>
                      <a:pt x="405" y="2489"/>
                      <a:pt x="238" y="2501"/>
                      <a:pt x="119" y="2394"/>
                    </a:cubicBezTo>
                    <a:cubicBezTo>
                      <a:pt x="12" y="2287"/>
                      <a:pt x="0" y="2132"/>
                      <a:pt x="107" y="2013"/>
                    </a:cubicBezTo>
                    <a:cubicBezTo>
                      <a:pt x="119" y="1977"/>
                      <a:pt x="155" y="1965"/>
                      <a:pt x="179" y="1953"/>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3" name="Google Shape;4423;p36"/>
              <p:cNvSpPr/>
              <p:nvPr/>
            </p:nvSpPr>
            <p:spPr>
              <a:xfrm>
                <a:off x="6510675" y="2591225"/>
                <a:ext cx="62525" cy="80400"/>
              </a:xfrm>
              <a:custGeom>
                <a:avLst/>
                <a:gdLst/>
                <a:ahLst/>
                <a:cxnLst/>
                <a:rect l="l" t="t" r="r" b="b"/>
                <a:pathLst>
                  <a:path w="2501" h="3216" extrusionOk="0">
                    <a:moveTo>
                      <a:pt x="143" y="2727"/>
                    </a:moveTo>
                    <a:cubicBezTo>
                      <a:pt x="143" y="2727"/>
                      <a:pt x="274" y="2608"/>
                      <a:pt x="453" y="2405"/>
                    </a:cubicBezTo>
                    <a:cubicBezTo>
                      <a:pt x="644" y="2203"/>
                      <a:pt x="882" y="1929"/>
                      <a:pt x="1108" y="1643"/>
                    </a:cubicBezTo>
                    <a:cubicBezTo>
                      <a:pt x="1334" y="1358"/>
                      <a:pt x="1548" y="1072"/>
                      <a:pt x="1715" y="858"/>
                    </a:cubicBezTo>
                    <a:cubicBezTo>
                      <a:pt x="1798" y="750"/>
                      <a:pt x="1834" y="631"/>
                      <a:pt x="1846" y="536"/>
                    </a:cubicBezTo>
                    <a:cubicBezTo>
                      <a:pt x="1870" y="453"/>
                      <a:pt x="1846" y="393"/>
                      <a:pt x="1846" y="393"/>
                    </a:cubicBezTo>
                    <a:cubicBezTo>
                      <a:pt x="1822" y="215"/>
                      <a:pt x="1941" y="48"/>
                      <a:pt x="2120" y="36"/>
                    </a:cubicBezTo>
                    <a:cubicBezTo>
                      <a:pt x="2298" y="0"/>
                      <a:pt x="2465" y="119"/>
                      <a:pt x="2477" y="298"/>
                    </a:cubicBezTo>
                    <a:cubicBezTo>
                      <a:pt x="2501" y="477"/>
                      <a:pt x="2382" y="631"/>
                      <a:pt x="2203" y="655"/>
                    </a:cubicBezTo>
                    <a:cubicBezTo>
                      <a:pt x="2203" y="655"/>
                      <a:pt x="2144" y="679"/>
                      <a:pt x="2072" y="715"/>
                    </a:cubicBezTo>
                    <a:cubicBezTo>
                      <a:pt x="2001" y="762"/>
                      <a:pt x="1906" y="822"/>
                      <a:pt x="1822" y="941"/>
                    </a:cubicBezTo>
                    <a:cubicBezTo>
                      <a:pt x="1667" y="1167"/>
                      <a:pt x="1465" y="1465"/>
                      <a:pt x="1275" y="1774"/>
                    </a:cubicBezTo>
                    <a:cubicBezTo>
                      <a:pt x="1072" y="2084"/>
                      <a:pt x="882" y="2382"/>
                      <a:pt x="763" y="2620"/>
                    </a:cubicBezTo>
                    <a:cubicBezTo>
                      <a:pt x="632" y="2858"/>
                      <a:pt x="548" y="3025"/>
                      <a:pt x="548" y="3025"/>
                    </a:cubicBezTo>
                    <a:cubicBezTo>
                      <a:pt x="489" y="3156"/>
                      <a:pt x="334" y="3215"/>
                      <a:pt x="191" y="3156"/>
                    </a:cubicBezTo>
                    <a:cubicBezTo>
                      <a:pt x="60" y="3096"/>
                      <a:pt x="1" y="2929"/>
                      <a:pt x="60" y="2798"/>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4" name="Google Shape;4424;p36"/>
              <p:cNvSpPr/>
              <p:nvPr/>
            </p:nvSpPr>
            <p:spPr>
              <a:xfrm>
                <a:off x="6504125" y="2575750"/>
                <a:ext cx="40200" cy="90800"/>
              </a:xfrm>
              <a:custGeom>
                <a:avLst/>
                <a:gdLst/>
                <a:ahLst/>
                <a:cxnLst/>
                <a:rect l="l" t="t" r="r" b="b"/>
                <a:pathLst>
                  <a:path w="1608" h="3632" extrusionOk="0">
                    <a:moveTo>
                      <a:pt x="24" y="3239"/>
                    </a:moveTo>
                    <a:cubicBezTo>
                      <a:pt x="24" y="3239"/>
                      <a:pt x="120" y="3084"/>
                      <a:pt x="239" y="2846"/>
                    </a:cubicBezTo>
                    <a:cubicBezTo>
                      <a:pt x="358" y="2584"/>
                      <a:pt x="489" y="2262"/>
                      <a:pt x="620" y="1917"/>
                    </a:cubicBezTo>
                    <a:cubicBezTo>
                      <a:pt x="763" y="1572"/>
                      <a:pt x="882" y="1239"/>
                      <a:pt x="965" y="977"/>
                    </a:cubicBezTo>
                    <a:cubicBezTo>
                      <a:pt x="1013" y="846"/>
                      <a:pt x="1013" y="727"/>
                      <a:pt x="1001" y="655"/>
                    </a:cubicBezTo>
                    <a:cubicBezTo>
                      <a:pt x="977" y="560"/>
                      <a:pt x="953" y="500"/>
                      <a:pt x="953" y="500"/>
                    </a:cubicBezTo>
                    <a:cubicBezTo>
                      <a:pt x="882" y="346"/>
                      <a:pt x="941" y="167"/>
                      <a:pt x="1096" y="72"/>
                    </a:cubicBezTo>
                    <a:cubicBezTo>
                      <a:pt x="1263" y="0"/>
                      <a:pt x="1453" y="60"/>
                      <a:pt x="1537" y="226"/>
                    </a:cubicBezTo>
                    <a:cubicBezTo>
                      <a:pt x="1608" y="369"/>
                      <a:pt x="1548" y="560"/>
                      <a:pt x="1394" y="643"/>
                    </a:cubicBezTo>
                    <a:cubicBezTo>
                      <a:pt x="1394" y="643"/>
                      <a:pt x="1334" y="667"/>
                      <a:pt x="1275" y="727"/>
                    </a:cubicBezTo>
                    <a:cubicBezTo>
                      <a:pt x="1215" y="786"/>
                      <a:pt x="1144" y="893"/>
                      <a:pt x="1120" y="1012"/>
                    </a:cubicBezTo>
                    <a:cubicBezTo>
                      <a:pt x="1036" y="1274"/>
                      <a:pt x="941" y="1620"/>
                      <a:pt x="846" y="1965"/>
                    </a:cubicBezTo>
                    <a:cubicBezTo>
                      <a:pt x="763" y="2322"/>
                      <a:pt x="667" y="2667"/>
                      <a:pt x="620" y="2929"/>
                    </a:cubicBezTo>
                    <a:cubicBezTo>
                      <a:pt x="560" y="3203"/>
                      <a:pt x="548" y="3382"/>
                      <a:pt x="548" y="3382"/>
                    </a:cubicBezTo>
                    <a:cubicBezTo>
                      <a:pt x="536" y="3525"/>
                      <a:pt x="405" y="3632"/>
                      <a:pt x="251" y="3620"/>
                    </a:cubicBezTo>
                    <a:cubicBezTo>
                      <a:pt x="108" y="3596"/>
                      <a:pt x="1" y="3465"/>
                      <a:pt x="13" y="3322"/>
                    </a:cubicBezTo>
                    <a:cubicBezTo>
                      <a:pt x="13" y="3322"/>
                      <a:pt x="13" y="3274"/>
                      <a:pt x="24" y="3239"/>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5" name="Google Shape;4425;p36"/>
              <p:cNvSpPr/>
              <p:nvPr/>
            </p:nvSpPr>
            <p:spPr>
              <a:xfrm>
                <a:off x="6453225" y="2638850"/>
                <a:ext cx="98250" cy="98250"/>
              </a:xfrm>
              <a:custGeom>
                <a:avLst/>
                <a:gdLst/>
                <a:ahLst/>
                <a:cxnLst/>
                <a:rect l="l" t="t" r="r" b="b"/>
                <a:pathLst>
                  <a:path w="3930" h="3930" extrusionOk="0">
                    <a:moveTo>
                      <a:pt x="3930" y="1965"/>
                    </a:moveTo>
                    <a:cubicBezTo>
                      <a:pt x="3930" y="3060"/>
                      <a:pt x="3049" y="3929"/>
                      <a:pt x="1965" y="3929"/>
                    </a:cubicBezTo>
                    <a:cubicBezTo>
                      <a:pt x="870" y="3929"/>
                      <a:pt x="1" y="3060"/>
                      <a:pt x="1" y="1965"/>
                    </a:cubicBezTo>
                    <a:cubicBezTo>
                      <a:pt x="1" y="881"/>
                      <a:pt x="870" y="0"/>
                      <a:pt x="1965" y="0"/>
                    </a:cubicBezTo>
                    <a:cubicBezTo>
                      <a:pt x="3049" y="0"/>
                      <a:pt x="3930" y="870"/>
                      <a:pt x="3930" y="1965"/>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426" name="Google Shape;4426;p36"/>
          <p:cNvGrpSpPr/>
          <p:nvPr/>
        </p:nvGrpSpPr>
        <p:grpSpPr>
          <a:xfrm rot="-2174392">
            <a:off x="6279685" y="585141"/>
            <a:ext cx="413057" cy="393434"/>
            <a:chOff x="6141575" y="2318875"/>
            <a:chExt cx="720950" cy="686700"/>
          </a:xfrm>
        </p:grpSpPr>
        <p:sp>
          <p:nvSpPr>
            <p:cNvPr id="4427" name="Google Shape;4427;p36"/>
            <p:cNvSpPr/>
            <p:nvPr/>
          </p:nvSpPr>
          <p:spPr>
            <a:xfrm>
              <a:off x="6338625" y="2318875"/>
              <a:ext cx="327750" cy="311950"/>
            </a:xfrm>
            <a:custGeom>
              <a:avLst/>
              <a:gdLst/>
              <a:ahLst/>
              <a:cxnLst/>
              <a:rect l="l" t="t" r="r" b="b"/>
              <a:pathLst>
                <a:path w="13110" h="12478" extrusionOk="0">
                  <a:moveTo>
                    <a:pt x="7406" y="12478"/>
                  </a:moveTo>
                  <a:lnTo>
                    <a:pt x="8359" y="12478"/>
                  </a:lnTo>
                  <a:cubicBezTo>
                    <a:pt x="13110" y="7620"/>
                    <a:pt x="11312" y="3977"/>
                    <a:pt x="9073" y="3132"/>
                  </a:cubicBezTo>
                  <a:cubicBezTo>
                    <a:pt x="8764" y="1179"/>
                    <a:pt x="7835" y="0"/>
                    <a:pt x="6549" y="0"/>
                  </a:cubicBezTo>
                  <a:cubicBezTo>
                    <a:pt x="5251" y="0"/>
                    <a:pt x="4311" y="1167"/>
                    <a:pt x="4013" y="3132"/>
                  </a:cubicBezTo>
                  <a:cubicBezTo>
                    <a:pt x="1799" y="3977"/>
                    <a:pt x="1" y="7620"/>
                    <a:pt x="4728" y="12478"/>
                  </a:cubicBezTo>
                  <a:lnTo>
                    <a:pt x="5680" y="12478"/>
                  </a:ln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8" name="Google Shape;4428;p36"/>
            <p:cNvSpPr/>
            <p:nvPr/>
          </p:nvSpPr>
          <p:spPr>
            <a:xfrm>
              <a:off x="6406500" y="2423950"/>
              <a:ext cx="191125" cy="181575"/>
            </a:xfrm>
            <a:custGeom>
              <a:avLst/>
              <a:gdLst/>
              <a:ahLst/>
              <a:cxnLst/>
              <a:rect l="l" t="t" r="r" b="b"/>
              <a:pathLst>
                <a:path w="7645" h="7263" extrusionOk="0">
                  <a:moveTo>
                    <a:pt x="4322" y="7263"/>
                  </a:moveTo>
                  <a:lnTo>
                    <a:pt x="4870" y="7263"/>
                  </a:lnTo>
                  <a:cubicBezTo>
                    <a:pt x="7644" y="4429"/>
                    <a:pt x="6585" y="2310"/>
                    <a:pt x="5287" y="1810"/>
                  </a:cubicBezTo>
                  <a:cubicBezTo>
                    <a:pt x="5108" y="667"/>
                    <a:pt x="4572" y="0"/>
                    <a:pt x="3810" y="0"/>
                  </a:cubicBezTo>
                  <a:cubicBezTo>
                    <a:pt x="3060" y="0"/>
                    <a:pt x="2513" y="667"/>
                    <a:pt x="2334" y="1810"/>
                  </a:cubicBezTo>
                  <a:cubicBezTo>
                    <a:pt x="1048" y="2310"/>
                    <a:pt x="0" y="4429"/>
                    <a:pt x="2751" y="7263"/>
                  </a:cubicBezTo>
                  <a:lnTo>
                    <a:pt x="3310" y="7263"/>
                  </a:lnTo>
                  <a:close/>
                </a:path>
              </a:pathLst>
            </a:custGeom>
            <a:solidFill>
              <a:srgbClr val="FFC9C8"/>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9" name="Google Shape;4429;p36"/>
            <p:cNvSpPr/>
            <p:nvPr/>
          </p:nvSpPr>
          <p:spPr>
            <a:xfrm>
              <a:off x="6141575" y="2476325"/>
              <a:ext cx="320600" cy="311675"/>
            </a:xfrm>
            <a:custGeom>
              <a:avLst/>
              <a:gdLst/>
              <a:ahLst/>
              <a:cxnLst/>
              <a:rect l="l" t="t" r="r" b="b"/>
              <a:pathLst>
                <a:path w="12824" h="12467" extrusionOk="0">
                  <a:moveTo>
                    <a:pt x="12526" y="6918"/>
                  </a:moveTo>
                  <a:lnTo>
                    <a:pt x="12824" y="6013"/>
                  </a:lnTo>
                  <a:cubicBezTo>
                    <a:pt x="9681" y="1"/>
                    <a:pt x="5644" y="596"/>
                    <a:pt x="4156" y="2441"/>
                  </a:cubicBezTo>
                  <a:cubicBezTo>
                    <a:pt x="2203" y="2132"/>
                    <a:pt x="810" y="2644"/>
                    <a:pt x="406" y="3882"/>
                  </a:cubicBezTo>
                  <a:cubicBezTo>
                    <a:pt x="1" y="5132"/>
                    <a:pt x="822" y="6359"/>
                    <a:pt x="2596" y="7263"/>
                  </a:cubicBezTo>
                  <a:cubicBezTo>
                    <a:pt x="2715" y="9633"/>
                    <a:pt x="5632" y="12466"/>
                    <a:pt x="11705" y="9466"/>
                  </a:cubicBezTo>
                  <a:lnTo>
                    <a:pt x="12002" y="8561"/>
                  </a:ln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0" name="Google Shape;4430;p36"/>
            <p:cNvSpPr/>
            <p:nvPr/>
          </p:nvSpPr>
          <p:spPr>
            <a:xfrm>
              <a:off x="6245475" y="2549550"/>
              <a:ext cx="186950" cy="181600"/>
            </a:xfrm>
            <a:custGeom>
              <a:avLst/>
              <a:gdLst/>
              <a:ahLst/>
              <a:cxnLst/>
              <a:rect l="l" t="t" r="r" b="b"/>
              <a:pathLst>
                <a:path w="7478" h="7264" extrusionOk="0">
                  <a:moveTo>
                    <a:pt x="7299" y="4025"/>
                  </a:moveTo>
                  <a:lnTo>
                    <a:pt x="7477" y="3501"/>
                  </a:lnTo>
                  <a:cubicBezTo>
                    <a:pt x="5644" y="1"/>
                    <a:pt x="3286" y="346"/>
                    <a:pt x="2429" y="1417"/>
                  </a:cubicBezTo>
                  <a:cubicBezTo>
                    <a:pt x="1286" y="1239"/>
                    <a:pt x="476" y="1536"/>
                    <a:pt x="238" y="2263"/>
                  </a:cubicBezTo>
                  <a:cubicBezTo>
                    <a:pt x="0" y="2989"/>
                    <a:pt x="476" y="3715"/>
                    <a:pt x="1500" y="4227"/>
                  </a:cubicBezTo>
                  <a:cubicBezTo>
                    <a:pt x="1584" y="5620"/>
                    <a:pt x="3274" y="7263"/>
                    <a:pt x="6799" y="5513"/>
                  </a:cubicBezTo>
                  <a:lnTo>
                    <a:pt x="6965" y="4989"/>
                  </a:lnTo>
                  <a:close/>
                </a:path>
              </a:pathLst>
            </a:custGeom>
            <a:solidFill>
              <a:srgbClr val="FFC9C8"/>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1" name="Google Shape;4431;p36"/>
            <p:cNvSpPr/>
            <p:nvPr/>
          </p:nvSpPr>
          <p:spPr>
            <a:xfrm>
              <a:off x="6247250" y="2707000"/>
              <a:ext cx="282800" cy="298575"/>
            </a:xfrm>
            <a:custGeom>
              <a:avLst/>
              <a:gdLst/>
              <a:ahLst/>
              <a:cxnLst/>
              <a:rect l="l" t="t" r="r" b="b"/>
              <a:pathLst>
                <a:path w="11312" h="11943" extrusionOk="0">
                  <a:moveTo>
                    <a:pt x="8156" y="549"/>
                  </a:moveTo>
                  <a:lnTo>
                    <a:pt x="7382" y="1"/>
                  </a:lnTo>
                  <a:cubicBezTo>
                    <a:pt x="703" y="1132"/>
                    <a:pt x="1" y="5156"/>
                    <a:pt x="1310" y="7145"/>
                  </a:cubicBezTo>
                  <a:cubicBezTo>
                    <a:pt x="417" y="8895"/>
                    <a:pt x="477" y="10383"/>
                    <a:pt x="1536" y="11169"/>
                  </a:cubicBezTo>
                  <a:cubicBezTo>
                    <a:pt x="2596" y="11943"/>
                    <a:pt x="4025" y="11538"/>
                    <a:pt x="5418" y="10133"/>
                  </a:cubicBezTo>
                  <a:cubicBezTo>
                    <a:pt x="7716" y="10764"/>
                    <a:pt x="11311" y="8859"/>
                    <a:pt x="10335" y="2156"/>
                  </a:cubicBezTo>
                  <a:lnTo>
                    <a:pt x="9561" y="1596"/>
                  </a:ln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2" name="Google Shape;4432;p36"/>
            <p:cNvSpPr/>
            <p:nvPr/>
          </p:nvSpPr>
          <p:spPr>
            <a:xfrm>
              <a:off x="6324650" y="2738550"/>
              <a:ext cx="164925" cy="173575"/>
            </a:xfrm>
            <a:custGeom>
              <a:avLst/>
              <a:gdLst/>
              <a:ahLst/>
              <a:cxnLst/>
              <a:rect l="l" t="t" r="r" b="b"/>
              <a:pathLst>
                <a:path w="6597" h="6943" extrusionOk="0">
                  <a:moveTo>
                    <a:pt x="4751" y="334"/>
                  </a:moveTo>
                  <a:lnTo>
                    <a:pt x="4310" y="1"/>
                  </a:lnTo>
                  <a:cubicBezTo>
                    <a:pt x="405" y="656"/>
                    <a:pt x="0" y="3001"/>
                    <a:pt x="762" y="4156"/>
                  </a:cubicBezTo>
                  <a:cubicBezTo>
                    <a:pt x="238" y="5180"/>
                    <a:pt x="274" y="6049"/>
                    <a:pt x="893" y="6490"/>
                  </a:cubicBezTo>
                  <a:cubicBezTo>
                    <a:pt x="1512" y="6942"/>
                    <a:pt x="2346" y="6704"/>
                    <a:pt x="3155" y="5895"/>
                  </a:cubicBezTo>
                  <a:cubicBezTo>
                    <a:pt x="4501" y="6252"/>
                    <a:pt x="6596" y="5156"/>
                    <a:pt x="6013" y="1251"/>
                  </a:cubicBezTo>
                  <a:lnTo>
                    <a:pt x="5572" y="930"/>
                  </a:lnTo>
                  <a:close/>
                </a:path>
              </a:pathLst>
            </a:custGeom>
            <a:solidFill>
              <a:srgbClr val="FFC9C8"/>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3" name="Google Shape;4433;p36"/>
            <p:cNvSpPr/>
            <p:nvPr/>
          </p:nvSpPr>
          <p:spPr>
            <a:xfrm>
              <a:off x="6474075" y="2706425"/>
              <a:ext cx="282200" cy="297975"/>
            </a:xfrm>
            <a:custGeom>
              <a:avLst/>
              <a:gdLst/>
              <a:ahLst/>
              <a:cxnLst/>
              <a:rect l="l" t="t" r="r" b="b"/>
              <a:pathLst>
                <a:path w="11288" h="11919" extrusionOk="0">
                  <a:moveTo>
                    <a:pt x="1750" y="1584"/>
                  </a:moveTo>
                  <a:lnTo>
                    <a:pt x="976" y="2143"/>
                  </a:lnTo>
                  <a:cubicBezTo>
                    <a:pt x="0" y="8846"/>
                    <a:pt x="3596" y="10740"/>
                    <a:pt x="5894" y="10120"/>
                  </a:cubicBezTo>
                  <a:cubicBezTo>
                    <a:pt x="7287" y="11513"/>
                    <a:pt x="8715" y="11918"/>
                    <a:pt x="9775" y="11144"/>
                  </a:cubicBezTo>
                  <a:cubicBezTo>
                    <a:pt x="10823" y="10370"/>
                    <a:pt x="10894" y="8894"/>
                    <a:pt x="10001" y="7120"/>
                  </a:cubicBezTo>
                  <a:cubicBezTo>
                    <a:pt x="11287" y="5144"/>
                    <a:pt x="10609" y="1131"/>
                    <a:pt x="3929" y="0"/>
                  </a:cubicBezTo>
                  <a:lnTo>
                    <a:pt x="3155" y="548"/>
                  </a:ln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4" name="Google Shape;4434;p36"/>
            <p:cNvSpPr/>
            <p:nvPr/>
          </p:nvSpPr>
          <p:spPr>
            <a:xfrm>
              <a:off x="6514550" y="2738550"/>
              <a:ext cx="164925" cy="173575"/>
            </a:xfrm>
            <a:custGeom>
              <a:avLst/>
              <a:gdLst/>
              <a:ahLst/>
              <a:cxnLst/>
              <a:rect l="l" t="t" r="r" b="b"/>
              <a:pathLst>
                <a:path w="6597" h="6943" extrusionOk="0">
                  <a:moveTo>
                    <a:pt x="1024" y="930"/>
                  </a:moveTo>
                  <a:lnTo>
                    <a:pt x="584" y="1251"/>
                  </a:lnTo>
                  <a:cubicBezTo>
                    <a:pt x="0" y="5168"/>
                    <a:pt x="2096" y="6276"/>
                    <a:pt x="3441" y="5895"/>
                  </a:cubicBezTo>
                  <a:cubicBezTo>
                    <a:pt x="4251" y="6716"/>
                    <a:pt x="5084" y="6942"/>
                    <a:pt x="5703" y="6490"/>
                  </a:cubicBezTo>
                  <a:cubicBezTo>
                    <a:pt x="6311" y="6049"/>
                    <a:pt x="6358" y="5180"/>
                    <a:pt x="5834" y="4156"/>
                  </a:cubicBezTo>
                  <a:cubicBezTo>
                    <a:pt x="6596" y="3001"/>
                    <a:pt x="6192" y="656"/>
                    <a:pt x="2286" y="1"/>
                  </a:cubicBezTo>
                  <a:lnTo>
                    <a:pt x="1846" y="334"/>
                  </a:lnTo>
                  <a:close/>
                </a:path>
              </a:pathLst>
            </a:custGeom>
            <a:solidFill>
              <a:srgbClr val="FFC9C8"/>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5" name="Google Shape;4435;p36"/>
            <p:cNvSpPr/>
            <p:nvPr/>
          </p:nvSpPr>
          <p:spPr>
            <a:xfrm>
              <a:off x="6541925" y="2476625"/>
              <a:ext cx="320600" cy="311975"/>
            </a:xfrm>
            <a:custGeom>
              <a:avLst/>
              <a:gdLst/>
              <a:ahLst/>
              <a:cxnLst/>
              <a:rect l="l" t="t" r="r" b="b"/>
              <a:pathLst>
                <a:path w="12824" h="12479" extrusionOk="0">
                  <a:moveTo>
                    <a:pt x="822" y="8561"/>
                  </a:moveTo>
                  <a:lnTo>
                    <a:pt x="1120" y="9466"/>
                  </a:lnTo>
                  <a:cubicBezTo>
                    <a:pt x="7192" y="12478"/>
                    <a:pt x="10109" y="9633"/>
                    <a:pt x="10228" y="7263"/>
                  </a:cubicBezTo>
                  <a:cubicBezTo>
                    <a:pt x="12002" y="6370"/>
                    <a:pt x="12824" y="5144"/>
                    <a:pt x="12419" y="3894"/>
                  </a:cubicBezTo>
                  <a:cubicBezTo>
                    <a:pt x="12014" y="2644"/>
                    <a:pt x="10621" y="2132"/>
                    <a:pt x="8668" y="2441"/>
                  </a:cubicBezTo>
                  <a:cubicBezTo>
                    <a:pt x="7180" y="596"/>
                    <a:pt x="3144" y="0"/>
                    <a:pt x="1" y="6013"/>
                  </a:cubicBezTo>
                  <a:lnTo>
                    <a:pt x="298" y="6930"/>
                  </a:ln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6" name="Google Shape;4436;p36"/>
            <p:cNvSpPr/>
            <p:nvPr/>
          </p:nvSpPr>
          <p:spPr>
            <a:xfrm>
              <a:off x="6571400" y="2549550"/>
              <a:ext cx="186650" cy="181600"/>
            </a:xfrm>
            <a:custGeom>
              <a:avLst/>
              <a:gdLst/>
              <a:ahLst/>
              <a:cxnLst/>
              <a:rect l="l" t="t" r="r" b="b"/>
              <a:pathLst>
                <a:path w="7466" h="7264" extrusionOk="0">
                  <a:moveTo>
                    <a:pt x="512" y="4989"/>
                  </a:moveTo>
                  <a:lnTo>
                    <a:pt x="667" y="5513"/>
                  </a:lnTo>
                  <a:cubicBezTo>
                    <a:pt x="4215" y="7263"/>
                    <a:pt x="5906" y="5620"/>
                    <a:pt x="5965" y="4227"/>
                  </a:cubicBezTo>
                  <a:cubicBezTo>
                    <a:pt x="7001" y="3715"/>
                    <a:pt x="7466" y="2989"/>
                    <a:pt x="7228" y="2263"/>
                  </a:cubicBezTo>
                  <a:cubicBezTo>
                    <a:pt x="7001" y="1536"/>
                    <a:pt x="6192" y="1239"/>
                    <a:pt x="5049" y="1417"/>
                  </a:cubicBezTo>
                  <a:cubicBezTo>
                    <a:pt x="4180" y="346"/>
                    <a:pt x="1834" y="1"/>
                    <a:pt x="0" y="3501"/>
                  </a:cubicBezTo>
                  <a:lnTo>
                    <a:pt x="167" y="4025"/>
                  </a:lnTo>
                  <a:close/>
                </a:path>
              </a:pathLst>
            </a:custGeom>
            <a:solidFill>
              <a:srgbClr val="FFC9C8"/>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7" name="Google Shape;4437;p36"/>
            <p:cNvSpPr/>
            <p:nvPr/>
          </p:nvSpPr>
          <p:spPr>
            <a:xfrm>
              <a:off x="6400550" y="2585875"/>
              <a:ext cx="203325" cy="203900"/>
            </a:xfrm>
            <a:custGeom>
              <a:avLst/>
              <a:gdLst/>
              <a:ahLst/>
              <a:cxnLst/>
              <a:rect l="l" t="t" r="r" b="b"/>
              <a:pathLst>
                <a:path w="8133" h="8156" extrusionOk="0">
                  <a:moveTo>
                    <a:pt x="8132" y="4072"/>
                  </a:moveTo>
                  <a:cubicBezTo>
                    <a:pt x="8132" y="6322"/>
                    <a:pt x="6311" y="8156"/>
                    <a:pt x="4072" y="8156"/>
                  </a:cubicBezTo>
                  <a:cubicBezTo>
                    <a:pt x="1822" y="8156"/>
                    <a:pt x="0" y="6334"/>
                    <a:pt x="0" y="4072"/>
                  </a:cubicBezTo>
                  <a:cubicBezTo>
                    <a:pt x="0" y="1822"/>
                    <a:pt x="1822" y="0"/>
                    <a:pt x="4072" y="0"/>
                  </a:cubicBezTo>
                  <a:cubicBezTo>
                    <a:pt x="6311" y="0"/>
                    <a:pt x="8132" y="1822"/>
                    <a:pt x="8132" y="4072"/>
                  </a:cubicBezTo>
                  <a:close/>
                </a:path>
              </a:pathLst>
            </a:custGeom>
            <a:solidFill>
              <a:schemeClr val="accent3"/>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438" name="Google Shape;4438;p36"/>
            <p:cNvGrpSpPr/>
            <p:nvPr/>
          </p:nvGrpSpPr>
          <p:grpSpPr>
            <a:xfrm>
              <a:off x="6385650" y="2571275"/>
              <a:ext cx="232800" cy="232800"/>
              <a:chOff x="6385650" y="2571275"/>
              <a:chExt cx="232800" cy="232800"/>
            </a:xfrm>
          </p:grpSpPr>
          <p:sp>
            <p:nvSpPr>
              <p:cNvPr id="4439" name="Google Shape;4439;p36"/>
              <p:cNvSpPr/>
              <p:nvPr/>
            </p:nvSpPr>
            <p:spPr>
              <a:xfrm>
                <a:off x="6493425" y="2571275"/>
                <a:ext cx="16975" cy="94975"/>
              </a:xfrm>
              <a:custGeom>
                <a:avLst/>
                <a:gdLst/>
                <a:ahLst/>
                <a:cxnLst/>
                <a:rect l="l" t="t" r="r" b="b"/>
                <a:pathLst>
                  <a:path w="679" h="3799" extrusionOk="0">
                    <a:moveTo>
                      <a:pt x="83" y="3453"/>
                    </a:moveTo>
                    <a:cubicBezTo>
                      <a:pt x="83" y="3453"/>
                      <a:pt x="119" y="3275"/>
                      <a:pt x="143" y="3001"/>
                    </a:cubicBezTo>
                    <a:cubicBezTo>
                      <a:pt x="179" y="2739"/>
                      <a:pt x="202" y="2370"/>
                      <a:pt x="238" y="2013"/>
                    </a:cubicBezTo>
                    <a:cubicBezTo>
                      <a:pt x="250" y="1656"/>
                      <a:pt x="262" y="1275"/>
                      <a:pt x="262" y="1013"/>
                    </a:cubicBezTo>
                    <a:cubicBezTo>
                      <a:pt x="262" y="882"/>
                      <a:pt x="238" y="763"/>
                      <a:pt x="191" y="679"/>
                    </a:cubicBezTo>
                    <a:cubicBezTo>
                      <a:pt x="143" y="608"/>
                      <a:pt x="119" y="560"/>
                      <a:pt x="119" y="560"/>
                    </a:cubicBezTo>
                    <a:cubicBezTo>
                      <a:pt x="0" y="441"/>
                      <a:pt x="0" y="239"/>
                      <a:pt x="119" y="120"/>
                    </a:cubicBezTo>
                    <a:cubicBezTo>
                      <a:pt x="238" y="1"/>
                      <a:pt x="441" y="1"/>
                      <a:pt x="560" y="120"/>
                    </a:cubicBezTo>
                    <a:cubicBezTo>
                      <a:pt x="679" y="239"/>
                      <a:pt x="679" y="441"/>
                      <a:pt x="560" y="560"/>
                    </a:cubicBezTo>
                    <a:cubicBezTo>
                      <a:pt x="560" y="560"/>
                      <a:pt x="512" y="608"/>
                      <a:pt x="476" y="679"/>
                    </a:cubicBezTo>
                    <a:cubicBezTo>
                      <a:pt x="429" y="763"/>
                      <a:pt x="393" y="882"/>
                      <a:pt x="393" y="1013"/>
                    </a:cubicBezTo>
                    <a:cubicBezTo>
                      <a:pt x="393" y="1275"/>
                      <a:pt x="417" y="1632"/>
                      <a:pt x="429" y="2013"/>
                    </a:cubicBezTo>
                    <a:cubicBezTo>
                      <a:pt x="452" y="2370"/>
                      <a:pt x="488" y="2739"/>
                      <a:pt x="512" y="3001"/>
                    </a:cubicBezTo>
                    <a:cubicBezTo>
                      <a:pt x="548" y="3275"/>
                      <a:pt x="572" y="3453"/>
                      <a:pt x="572" y="3453"/>
                    </a:cubicBezTo>
                    <a:cubicBezTo>
                      <a:pt x="607" y="3596"/>
                      <a:pt x="500" y="3739"/>
                      <a:pt x="357" y="3763"/>
                    </a:cubicBezTo>
                    <a:cubicBezTo>
                      <a:pt x="202" y="3799"/>
                      <a:pt x="71" y="3692"/>
                      <a:pt x="36" y="3537"/>
                    </a:cubicBezTo>
                    <a:cubicBezTo>
                      <a:pt x="71" y="3513"/>
                      <a:pt x="71" y="3477"/>
                      <a:pt x="83" y="3453"/>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0" name="Google Shape;4440;p36"/>
              <p:cNvSpPr/>
              <p:nvPr/>
            </p:nvSpPr>
            <p:spPr>
              <a:xfrm>
                <a:off x="6459475" y="2576050"/>
                <a:ext cx="41400" cy="93175"/>
              </a:xfrm>
              <a:custGeom>
                <a:avLst/>
                <a:gdLst/>
                <a:ahLst/>
                <a:cxnLst/>
                <a:rect l="l" t="t" r="r" b="b"/>
                <a:pathLst>
                  <a:path w="1656" h="3727" extrusionOk="0">
                    <a:moveTo>
                      <a:pt x="1072" y="3393"/>
                    </a:moveTo>
                    <a:lnTo>
                      <a:pt x="1001" y="2953"/>
                    </a:lnTo>
                    <a:cubicBezTo>
                      <a:pt x="953" y="2679"/>
                      <a:pt x="858" y="2322"/>
                      <a:pt x="775" y="1977"/>
                    </a:cubicBezTo>
                    <a:cubicBezTo>
                      <a:pt x="679" y="1619"/>
                      <a:pt x="584" y="1286"/>
                      <a:pt x="501" y="1024"/>
                    </a:cubicBezTo>
                    <a:cubicBezTo>
                      <a:pt x="465" y="893"/>
                      <a:pt x="406" y="810"/>
                      <a:pt x="346" y="750"/>
                    </a:cubicBezTo>
                    <a:cubicBezTo>
                      <a:pt x="286" y="691"/>
                      <a:pt x="227" y="655"/>
                      <a:pt x="227" y="655"/>
                    </a:cubicBezTo>
                    <a:cubicBezTo>
                      <a:pt x="72" y="584"/>
                      <a:pt x="1" y="393"/>
                      <a:pt x="84" y="226"/>
                    </a:cubicBezTo>
                    <a:cubicBezTo>
                      <a:pt x="167" y="72"/>
                      <a:pt x="358" y="0"/>
                      <a:pt x="525" y="95"/>
                    </a:cubicBezTo>
                    <a:cubicBezTo>
                      <a:pt x="667" y="167"/>
                      <a:pt x="727" y="357"/>
                      <a:pt x="656" y="524"/>
                    </a:cubicBezTo>
                    <a:cubicBezTo>
                      <a:pt x="656" y="524"/>
                      <a:pt x="620" y="584"/>
                      <a:pt x="608" y="667"/>
                    </a:cubicBezTo>
                    <a:cubicBezTo>
                      <a:pt x="596" y="762"/>
                      <a:pt x="596" y="881"/>
                      <a:pt x="644" y="1000"/>
                    </a:cubicBezTo>
                    <a:cubicBezTo>
                      <a:pt x="727" y="1250"/>
                      <a:pt x="846" y="1596"/>
                      <a:pt x="977" y="1941"/>
                    </a:cubicBezTo>
                    <a:cubicBezTo>
                      <a:pt x="1120" y="2274"/>
                      <a:pt x="1251" y="2608"/>
                      <a:pt x="1370" y="2858"/>
                    </a:cubicBezTo>
                    <a:cubicBezTo>
                      <a:pt x="1489" y="3108"/>
                      <a:pt x="1572" y="3274"/>
                      <a:pt x="1572" y="3274"/>
                    </a:cubicBezTo>
                    <a:cubicBezTo>
                      <a:pt x="1656" y="3405"/>
                      <a:pt x="1608" y="3572"/>
                      <a:pt x="1477" y="3643"/>
                    </a:cubicBezTo>
                    <a:cubicBezTo>
                      <a:pt x="1334" y="3727"/>
                      <a:pt x="1179" y="3679"/>
                      <a:pt x="1096" y="3548"/>
                    </a:cubicBezTo>
                    <a:cubicBezTo>
                      <a:pt x="1084" y="3465"/>
                      <a:pt x="1084" y="3441"/>
                      <a:pt x="1072" y="3393"/>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1" name="Google Shape;4441;p36"/>
              <p:cNvSpPr/>
              <p:nvPr/>
            </p:nvSpPr>
            <p:spPr>
              <a:xfrm>
                <a:off x="6429725" y="2591225"/>
                <a:ext cx="62525" cy="80975"/>
              </a:xfrm>
              <a:custGeom>
                <a:avLst/>
                <a:gdLst/>
                <a:ahLst/>
                <a:cxnLst/>
                <a:rect l="l" t="t" r="r" b="b"/>
                <a:pathLst>
                  <a:path w="2501" h="3239" extrusionOk="0">
                    <a:moveTo>
                      <a:pt x="1965" y="3036"/>
                    </a:moveTo>
                    <a:cubicBezTo>
                      <a:pt x="1965" y="3036"/>
                      <a:pt x="1893" y="2882"/>
                      <a:pt x="1750" y="2644"/>
                    </a:cubicBezTo>
                    <a:cubicBezTo>
                      <a:pt x="1619" y="2405"/>
                      <a:pt x="1441" y="2084"/>
                      <a:pt x="1238" y="1774"/>
                    </a:cubicBezTo>
                    <a:cubicBezTo>
                      <a:pt x="1036" y="1465"/>
                      <a:pt x="834" y="1179"/>
                      <a:pt x="679" y="953"/>
                    </a:cubicBezTo>
                    <a:cubicBezTo>
                      <a:pt x="607" y="834"/>
                      <a:pt x="524" y="774"/>
                      <a:pt x="429" y="739"/>
                    </a:cubicBezTo>
                    <a:cubicBezTo>
                      <a:pt x="357" y="691"/>
                      <a:pt x="298" y="679"/>
                      <a:pt x="298" y="679"/>
                    </a:cubicBezTo>
                    <a:cubicBezTo>
                      <a:pt x="119" y="643"/>
                      <a:pt x="0" y="477"/>
                      <a:pt x="24" y="298"/>
                    </a:cubicBezTo>
                    <a:cubicBezTo>
                      <a:pt x="60" y="119"/>
                      <a:pt x="214" y="0"/>
                      <a:pt x="393" y="36"/>
                    </a:cubicBezTo>
                    <a:cubicBezTo>
                      <a:pt x="572" y="60"/>
                      <a:pt x="679" y="227"/>
                      <a:pt x="667" y="393"/>
                    </a:cubicBezTo>
                    <a:cubicBezTo>
                      <a:pt x="667" y="393"/>
                      <a:pt x="655" y="453"/>
                      <a:pt x="667" y="536"/>
                    </a:cubicBezTo>
                    <a:cubicBezTo>
                      <a:pt x="679" y="631"/>
                      <a:pt x="726" y="739"/>
                      <a:pt x="798" y="858"/>
                    </a:cubicBezTo>
                    <a:cubicBezTo>
                      <a:pt x="964" y="1060"/>
                      <a:pt x="1191" y="1358"/>
                      <a:pt x="1405" y="1643"/>
                    </a:cubicBezTo>
                    <a:cubicBezTo>
                      <a:pt x="1643" y="1929"/>
                      <a:pt x="1869" y="2191"/>
                      <a:pt x="2060" y="2405"/>
                    </a:cubicBezTo>
                    <a:cubicBezTo>
                      <a:pt x="2250" y="2596"/>
                      <a:pt x="2381" y="2727"/>
                      <a:pt x="2381" y="2727"/>
                    </a:cubicBezTo>
                    <a:cubicBezTo>
                      <a:pt x="2477" y="2834"/>
                      <a:pt x="2500" y="3001"/>
                      <a:pt x="2393" y="3120"/>
                    </a:cubicBezTo>
                    <a:cubicBezTo>
                      <a:pt x="2286" y="3215"/>
                      <a:pt x="2119" y="3239"/>
                      <a:pt x="2000" y="3132"/>
                    </a:cubicBezTo>
                    <a:cubicBezTo>
                      <a:pt x="2012" y="3096"/>
                      <a:pt x="1977" y="3072"/>
                      <a:pt x="1965" y="3036"/>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2" name="Google Shape;4442;p36"/>
              <p:cNvSpPr/>
              <p:nvPr/>
            </p:nvSpPr>
            <p:spPr>
              <a:xfrm>
                <a:off x="6405900" y="2616225"/>
                <a:ext cx="80400" cy="62525"/>
              </a:xfrm>
              <a:custGeom>
                <a:avLst/>
                <a:gdLst/>
                <a:ahLst/>
                <a:cxnLst/>
                <a:rect l="l" t="t" r="r" b="b"/>
                <a:pathLst>
                  <a:path w="3216" h="2501" extrusionOk="0">
                    <a:moveTo>
                      <a:pt x="2727" y="2370"/>
                    </a:moveTo>
                    <a:cubicBezTo>
                      <a:pt x="2727" y="2370"/>
                      <a:pt x="2608" y="2239"/>
                      <a:pt x="2394" y="2060"/>
                    </a:cubicBezTo>
                    <a:cubicBezTo>
                      <a:pt x="2203" y="1858"/>
                      <a:pt x="1917" y="1620"/>
                      <a:pt x="1632" y="1405"/>
                    </a:cubicBezTo>
                    <a:cubicBezTo>
                      <a:pt x="1358" y="1179"/>
                      <a:pt x="1072" y="953"/>
                      <a:pt x="846" y="786"/>
                    </a:cubicBezTo>
                    <a:cubicBezTo>
                      <a:pt x="739" y="703"/>
                      <a:pt x="620" y="667"/>
                      <a:pt x="536" y="655"/>
                    </a:cubicBezTo>
                    <a:cubicBezTo>
                      <a:pt x="441" y="643"/>
                      <a:pt x="382" y="655"/>
                      <a:pt x="382" y="655"/>
                    </a:cubicBezTo>
                    <a:cubicBezTo>
                      <a:pt x="203" y="691"/>
                      <a:pt x="48" y="572"/>
                      <a:pt x="24" y="393"/>
                    </a:cubicBezTo>
                    <a:cubicBezTo>
                      <a:pt x="1" y="215"/>
                      <a:pt x="120" y="48"/>
                      <a:pt x="298" y="36"/>
                    </a:cubicBezTo>
                    <a:cubicBezTo>
                      <a:pt x="477" y="1"/>
                      <a:pt x="620" y="120"/>
                      <a:pt x="655" y="298"/>
                    </a:cubicBezTo>
                    <a:cubicBezTo>
                      <a:pt x="655" y="298"/>
                      <a:pt x="667" y="358"/>
                      <a:pt x="715" y="429"/>
                    </a:cubicBezTo>
                    <a:cubicBezTo>
                      <a:pt x="763" y="512"/>
                      <a:pt x="834" y="596"/>
                      <a:pt x="941" y="691"/>
                    </a:cubicBezTo>
                    <a:cubicBezTo>
                      <a:pt x="1155" y="834"/>
                      <a:pt x="1453" y="1048"/>
                      <a:pt x="1751" y="1239"/>
                    </a:cubicBezTo>
                    <a:cubicBezTo>
                      <a:pt x="2072" y="1429"/>
                      <a:pt x="2370" y="1620"/>
                      <a:pt x="2620" y="1739"/>
                    </a:cubicBezTo>
                    <a:cubicBezTo>
                      <a:pt x="2858" y="1870"/>
                      <a:pt x="3025" y="1953"/>
                      <a:pt x="3025" y="1953"/>
                    </a:cubicBezTo>
                    <a:cubicBezTo>
                      <a:pt x="3156" y="2013"/>
                      <a:pt x="3215" y="2167"/>
                      <a:pt x="3156" y="2310"/>
                    </a:cubicBezTo>
                    <a:cubicBezTo>
                      <a:pt x="3096" y="2441"/>
                      <a:pt x="2930" y="2501"/>
                      <a:pt x="2799" y="2441"/>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3" name="Google Shape;4443;p36"/>
              <p:cNvSpPr/>
              <p:nvPr/>
            </p:nvSpPr>
            <p:spPr>
              <a:xfrm>
                <a:off x="6390125" y="2645400"/>
                <a:ext cx="91400" cy="40200"/>
              </a:xfrm>
              <a:custGeom>
                <a:avLst/>
                <a:gdLst/>
                <a:ahLst/>
                <a:cxnLst/>
                <a:rect l="l" t="t" r="r" b="b"/>
                <a:pathLst>
                  <a:path w="3656" h="1608" extrusionOk="0">
                    <a:moveTo>
                      <a:pt x="3251" y="1572"/>
                    </a:moveTo>
                    <a:cubicBezTo>
                      <a:pt x="3251" y="1572"/>
                      <a:pt x="3084" y="1489"/>
                      <a:pt x="2846" y="1370"/>
                    </a:cubicBezTo>
                    <a:cubicBezTo>
                      <a:pt x="2596" y="1250"/>
                      <a:pt x="2263" y="1108"/>
                      <a:pt x="1929" y="977"/>
                    </a:cubicBezTo>
                    <a:cubicBezTo>
                      <a:pt x="1584" y="846"/>
                      <a:pt x="1239" y="727"/>
                      <a:pt x="989" y="631"/>
                    </a:cubicBezTo>
                    <a:cubicBezTo>
                      <a:pt x="858" y="596"/>
                      <a:pt x="751" y="596"/>
                      <a:pt x="655" y="608"/>
                    </a:cubicBezTo>
                    <a:cubicBezTo>
                      <a:pt x="572" y="619"/>
                      <a:pt x="513" y="655"/>
                      <a:pt x="513" y="655"/>
                    </a:cubicBezTo>
                    <a:cubicBezTo>
                      <a:pt x="346" y="727"/>
                      <a:pt x="167" y="667"/>
                      <a:pt x="72" y="500"/>
                    </a:cubicBezTo>
                    <a:cubicBezTo>
                      <a:pt x="1" y="334"/>
                      <a:pt x="60" y="155"/>
                      <a:pt x="227" y="72"/>
                    </a:cubicBezTo>
                    <a:cubicBezTo>
                      <a:pt x="370" y="0"/>
                      <a:pt x="572" y="60"/>
                      <a:pt x="655" y="203"/>
                    </a:cubicBezTo>
                    <a:cubicBezTo>
                      <a:pt x="655" y="203"/>
                      <a:pt x="691" y="262"/>
                      <a:pt x="751" y="322"/>
                    </a:cubicBezTo>
                    <a:cubicBezTo>
                      <a:pt x="810" y="381"/>
                      <a:pt x="905" y="453"/>
                      <a:pt x="1036" y="488"/>
                    </a:cubicBezTo>
                    <a:cubicBezTo>
                      <a:pt x="1286" y="560"/>
                      <a:pt x="1644" y="667"/>
                      <a:pt x="1989" y="750"/>
                    </a:cubicBezTo>
                    <a:cubicBezTo>
                      <a:pt x="2346" y="846"/>
                      <a:pt x="2679" y="929"/>
                      <a:pt x="2953" y="977"/>
                    </a:cubicBezTo>
                    <a:cubicBezTo>
                      <a:pt x="3215" y="1036"/>
                      <a:pt x="3394" y="1048"/>
                      <a:pt x="3394" y="1048"/>
                    </a:cubicBezTo>
                    <a:cubicBezTo>
                      <a:pt x="3549" y="1072"/>
                      <a:pt x="3656" y="1203"/>
                      <a:pt x="3632" y="1346"/>
                    </a:cubicBezTo>
                    <a:cubicBezTo>
                      <a:pt x="3620" y="1501"/>
                      <a:pt x="3489" y="1608"/>
                      <a:pt x="3334" y="1584"/>
                    </a:cubicBezTo>
                    <a:cubicBezTo>
                      <a:pt x="3310" y="1608"/>
                      <a:pt x="3275" y="1584"/>
                      <a:pt x="3251" y="1572"/>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4" name="Google Shape;4444;p36"/>
              <p:cNvSpPr/>
              <p:nvPr/>
            </p:nvSpPr>
            <p:spPr>
              <a:xfrm>
                <a:off x="6385650" y="2679625"/>
                <a:ext cx="95000" cy="17000"/>
              </a:xfrm>
              <a:custGeom>
                <a:avLst/>
                <a:gdLst/>
                <a:ahLst/>
                <a:cxnLst/>
                <a:rect l="l" t="t" r="r" b="b"/>
                <a:pathLst>
                  <a:path w="3800" h="680" extrusionOk="0">
                    <a:moveTo>
                      <a:pt x="3454" y="596"/>
                    </a:moveTo>
                    <a:cubicBezTo>
                      <a:pt x="3454" y="596"/>
                      <a:pt x="3275" y="560"/>
                      <a:pt x="3013" y="536"/>
                    </a:cubicBezTo>
                    <a:cubicBezTo>
                      <a:pt x="2739" y="501"/>
                      <a:pt x="2370" y="477"/>
                      <a:pt x="2013" y="441"/>
                    </a:cubicBezTo>
                    <a:cubicBezTo>
                      <a:pt x="1656" y="429"/>
                      <a:pt x="1287" y="417"/>
                      <a:pt x="1013" y="417"/>
                    </a:cubicBezTo>
                    <a:cubicBezTo>
                      <a:pt x="882" y="417"/>
                      <a:pt x="763" y="441"/>
                      <a:pt x="692" y="489"/>
                    </a:cubicBezTo>
                    <a:cubicBezTo>
                      <a:pt x="620" y="513"/>
                      <a:pt x="572" y="560"/>
                      <a:pt x="572" y="560"/>
                    </a:cubicBezTo>
                    <a:cubicBezTo>
                      <a:pt x="453" y="679"/>
                      <a:pt x="239" y="679"/>
                      <a:pt x="120" y="560"/>
                    </a:cubicBezTo>
                    <a:cubicBezTo>
                      <a:pt x="1" y="441"/>
                      <a:pt x="1" y="239"/>
                      <a:pt x="120" y="120"/>
                    </a:cubicBezTo>
                    <a:cubicBezTo>
                      <a:pt x="239" y="1"/>
                      <a:pt x="453" y="1"/>
                      <a:pt x="572" y="120"/>
                    </a:cubicBezTo>
                    <a:cubicBezTo>
                      <a:pt x="572" y="120"/>
                      <a:pt x="620" y="155"/>
                      <a:pt x="692" y="203"/>
                    </a:cubicBezTo>
                    <a:cubicBezTo>
                      <a:pt x="763" y="239"/>
                      <a:pt x="882" y="274"/>
                      <a:pt x="1013" y="274"/>
                    </a:cubicBezTo>
                    <a:cubicBezTo>
                      <a:pt x="1287" y="274"/>
                      <a:pt x="1644" y="262"/>
                      <a:pt x="2013" y="251"/>
                    </a:cubicBezTo>
                    <a:cubicBezTo>
                      <a:pt x="2370" y="215"/>
                      <a:pt x="2739" y="191"/>
                      <a:pt x="3013" y="155"/>
                    </a:cubicBezTo>
                    <a:cubicBezTo>
                      <a:pt x="3275" y="132"/>
                      <a:pt x="3454" y="96"/>
                      <a:pt x="3454" y="96"/>
                    </a:cubicBezTo>
                    <a:cubicBezTo>
                      <a:pt x="3609" y="72"/>
                      <a:pt x="3740" y="179"/>
                      <a:pt x="3775" y="310"/>
                    </a:cubicBezTo>
                    <a:cubicBezTo>
                      <a:pt x="3799" y="453"/>
                      <a:pt x="3692" y="596"/>
                      <a:pt x="3549" y="620"/>
                    </a:cubicBezTo>
                    <a:cubicBezTo>
                      <a:pt x="3513" y="596"/>
                      <a:pt x="3489" y="596"/>
                      <a:pt x="3454" y="596"/>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5" name="Google Shape;4445;p36"/>
              <p:cNvSpPr/>
              <p:nvPr/>
            </p:nvSpPr>
            <p:spPr>
              <a:xfrm>
                <a:off x="6390425" y="2688850"/>
                <a:ext cx="93200" cy="41400"/>
              </a:xfrm>
              <a:custGeom>
                <a:avLst/>
                <a:gdLst/>
                <a:ahLst/>
                <a:cxnLst/>
                <a:rect l="l" t="t" r="r" b="b"/>
                <a:pathLst>
                  <a:path w="3728" h="1656" extrusionOk="0">
                    <a:moveTo>
                      <a:pt x="3406" y="584"/>
                    </a:moveTo>
                    <a:lnTo>
                      <a:pt x="2953" y="655"/>
                    </a:lnTo>
                    <a:cubicBezTo>
                      <a:pt x="2691" y="703"/>
                      <a:pt x="2334" y="786"/>
                      <a:pt x="1989" y="882"/>
                    </a:cubicBezTo>
                    <a:cubicBezTo>
                      <a:pt x="1632" y="965"/>
                      <a:pt x="1286" y="1072"/>
                      <a:pt x="1036" y="1144"/>
                    </a:cubicBezTo>
                    <a:cubicBezTo>
                      <a:pt x="893" y="1191"/>
                      <a:pt x="810" y="1251"/>
                      <a:pt x="751" y="1310"/>
                    </a:cubicBezTo>
                    <a:cubicBezTo>
                      <a:pt x="691" y="1370"/>
                      <a:pt x="655" y="1429"/>
                      <a:pt x="655" y="1429"/>
                    </a:cubicBezTo>
                    <a:cubicBezTo>
                      <a:pt x="584" y="1596"/>
                      <a:pt x="393" y="1656"/>
                      <a:pt x="227" y="1560"/>
                    </a:cubicBezTo>
                    <a:cubicBezTo>
                      <a:pt x="84" y="1489"/>
                      <a:pt x="0" y="1298"/>
                      <a:pt x="96" y="1132"/>
                    </a:cubicBezTo>
                    <a:cubicBezTo>
                      <a:pt x="167" y="977"/>
                      <a:pt x="358" y="917"/>
                      <a:pt x="524" y="1001"/>
                    </a:cubicBezTo>
                    <a:cubicBezTo>
                      <a:pt x="524" y="1001"/>
                      <a:pt x="584" y="1025"/>
                      <a:pt x="679" y="1036"/>
                    </a:cubicBezTo>
                    <a:cubicBezTo>
                      <a:pt x="762" y="1060"/>
                      <a:pt x="882" y="1060"/>
                      <a:pt x="1001" y="1013"/>
                    </a:cubicBezTo>
                    <a:cubicBezTo>
                      <a:pt x="1251" y="917"/>
                      <a:pt x="1596" y="798"/>
                      <a:pt x="1941" y="667"/>
                    </a:cubicBezTo>
                    <a:cubicBezTo>
                      <a:pt x="2286" y="536"/>
                      <a:pt x="2608" y="405"/>
                      <a:pt x="2858" y="286"/>
                    </a:cubicBezTo>
                    <a:cubicBezTo>
                      <a:pt x="3120" y="167"/>
                      <a:pt x="3275" y="72"/>
                      <a:pt x="3275" y="72"/>
                    </a:cubicBezTo>
                    <a:cubicBezTo>
                      <a:pt x="3418" y="1"/>
                      <a:pt x="3572" y="48"/>
                      <a:pt x="3656" y="179"/>
                    </a:cubicBezTo>
                    <a:cubicBezTo>
                      <a:pt x="3727" y="310"/>
                      <a:pt x="3679" y="477"/>
                      <a:pt x="3549" y="548"/>
                    </a:cubicBezTo>
                    <a:cubicBezTo>
                      <a:pt x="3477" y="560"/>
                      <a:pt x="3429" y="560"/>
                      <a:pt x="3406" y="584"/>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6" name="Google Shape;4446;p36"/>
              <p:cNvSpPr/>
              <p:nvPr/>
            </p:nvSpPr>
            <p:spPr>
              <a:xfrm>
                <a:off x="6405900" y="2697200"/>
                <a:ext cx="80700" cy="62525"/>
              </a:xfrm>
              <a:custGeom>
                <a:avLst/>
                <a:gdLst/>
                <a:ahLst/>
                <a:cxnLst/>
                <a:rect l="l" t="t" r="r" b="b"/>
                <a:pathLst>
                  <a:path w="3228" h="2501" extrusionOk="0">
                    <a:moveTo>
                      <a:pt x="3037" y="548"/>
                    </a:moveTo>
                    <a:cubicBezTo>
                      <a:pt x="3037" y="548"/>
                      <a:pt x="2870" y="619"/>
                      <a:pt x="2632" y="750"/>
                    </a:cubicBezTo>
                    <a:cubicBezTo>
                      <a:pt x="2394" y="881"/>
                      <a:pt x="2084" y="1060"/>
                      <a:pt x="1775" y="1274"/>
                    </a:cubicBezTo>
                    <a:cubicBezTo>
                      <a:pt x="1453" y="1464"/>
                      <a:pt x="1179" y="1679"/>
                      <a:pt x="953" y="1822"/>
                    </a:cubicBezTo>
                    <a:cubicBezTo>
                      <a:pt x="834" y="1893"/>
                      <a:pt x="774" y="1988"/>
                      <a:pt x="727" y="2072"/>
                    </a:cubicBezTo>
                    <a:cubicBezTo>
                      <a:pt x="679" y="2143"/>
                      <a:pt x="667" y="2203"/>
                      <a:pt x="667" y="2203"/>
                    </a:cubicBezTo>
                    <a:cubicBezTo>
                      <a:pt x="632" y="2393"/>
                      <a:pt x="477" y="2500"/>
                      <a:pt x="298" y="2476"/>
                    </a:cubicBezTo>
                    <a:cubicBezTo>
                      <a:pt x="120" y="2441"/>
                      <a:pt x="1" y="2286"/>
                      <a:pt x="24" y="2107"/>
                    </a:cubicBezTo>
                    <a:cubicBezTo>
                      <a:pt x="60" y="1929"/>
                      <a:pt x="227" y="1822"/>
                      <a:pt x="382" y="1834"/>
                    </a:cubicBezTo>
                    <a:cubicBezTo>
                      <a:pt x="382" y="1834"/>
                      <a:pt x="441" y="1845"/>
                      <a:pt x="536" y="1834"/>
                    </a:cubicBezTo>
                    <a:cubicBezTo>
                      <a:pt x="620" y="1822"/>
                      <a:pt x="727" y="1774"/>
                      <a:pt x="846" y="1703"/>
                    </a:cubicBezTo>
                    <a:cubicBezTo>
                      <a:pt x="1060" y="1536"/>
                      <a:pt x="1358" y="1310"/>
                      <a:pt x="1632" y="1095"/>
                    </a:cubicBezTo>
                    <a:cubicBezTo>
                      <a:pt x="1917" y="869"/>
                      <a:pt x="2191" y="631"/>
                      <a:pt x="2394" y="441"/>
                    </a:cubicBezTo>
                    <a:cubicBezTo>
                      <a:pt x="2608" y="238"/>
                      <a:pt x="2715" y="119"/>
                      <a:pt x="2715" y="119"/>
                    </a:cubicBezTo>
                    <a:cubicBezTo>
                      <a:pt x="2822" y="24"/>
                      <a:pt x="2989" y="0"/>
                      <a:pt x="3108" y="107"/>
                    </a:cubicBezTo>
                    <a:cubicBezTo>
                      <a:pt x="3215" y="214"/>
                      <a:pt x="3227" y="381"/>
                      <a:pt x="3120" y="500"/>
                    </a:cubicBezTo>
                    <a:cubicBezTo>
                      <a:pt x="3084" y="500"/>
                      <a:pt x="3060" y="524"/>
                      <a:pt x="3037" y="548"/>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7" name="Google Shape;4447;p36"/>
              <p:cNvSpPr/>
              <p:nvPr/>
            </p:nvSpPr>
            <p:spPr>
              <a:xfrm>
                <a:off x="6430300" y="2704025"/>
                <a:ext cx="63125" cy="80100"/>
              </a:xfrm>
              <a:custGeom>
                <a:avLst/>
                <a:gdLst/>
                <a:ahLst/>
                <a:cxnLst/>
                <a:rect l="l" t="t" r="r" b="b"/>
                <a:pathLst>
                  <a:path w="2525" h="3204" extrusionOk="0">
                    <a:moveTo>
                      <a:pt x="2370" y="477"/>
                    </a:moveTo>
                    <a:cubicBezTo>
                      <a:pt x="2370" y="477"/>
                      <a:pt x="2239" y="596"/>
                      <a:pt x="2061" y="810"/>
                    </a:cubicBezTo>
                    <a:cubicBezTo>
                      <a:pt x="1870" y="1001"/>
                      <a:pt x="1632" y="1275"/>
                      <a:pt x="1406" y="1561"/>
                    </a:cubicBezTo>
                    <a:cubicBezTo>
                      <a:pt x="1180" y="1846"/>
                      <a:pt x="953" y="2132"/>
                      <a:pt x="799" y="2358"/>
                    </a:cubicBezTo>
                    <a:cubicBezTo>
                      <a:pt x="703" y="2454"/>
                      <a:pt x="680" y="2573"/>
                      <a:pt x="656" y="2668"/>
                    </a:cubicBezTo>
                    <a:cubicBezTo>
                      <a:pt x="644" y="2751"/>
                      <a:pt x="656" y="2811"/>
                      <a:pt x="656" y="2811"/>
                    </a:cubicBezTo>
                    <a:cubicBezTo>
                      <a:pt x="691" y="2989"/>
                      <a:pt x="572" y="3156"/>
                      <a:pt x="394" y="3168"/>
                    </a:cubicBezTo>
                    <a:cubicBezTo>
                      <a:pt x="215" y="3204"/>
                      <a:pt x="49" y="3085"/>
                      <a:pt x="37" y="2906"/>
                    </a:cubicBezTo>
                    <a:cubicBezTo>
                      <a:pt x="1" y="2727"/>
                      <a:pt x="120" y="2573"/>
                      <a:pt x="299" y="2549"/>
                    </a:cubicBezTo>
                    <a:cubicBezTo>
                      <a:pt x="299" y="2549"/>
                      <a:pt x="358" y="2537"/>
                      <a:pt x="441" y="2489"/>
                    </a:cubicBezTo>
                    <a:cubicBezTo>
                      <a:pt x="513" y="2442"/>
                      <a:pt x="596" y="2370"/>
                      <a:pt x="691" y="2263"/>
                    </a:cubicBezTo>
                    <a:cubicBezTo>
                      <a:pt x="834" y="2037"/>
                      <a:pt x="1049" y="1739"/>
                      <a:pt x="1239" y="1441"/>
                    </a:cubicBezTo>
                    <a:cubicBezTo>
                      <a:pt x="1430" y="1132"/>
                      <a:pt x="1632" y="834"/>
                      <a:pt x="1763" y="596"/>
                    </a:cubicBezTo>
                    <a:cubicBezTo>
                      <a:pt x="1894" y="358"/>
                      <a:pt x="1965" y="191"/>
                      <a:pt x="1965" y="191"/>
                    </a:cubicBezTo>
                    <a:cubicBezTo>
                      <a:pt x="2025" y="60"/>
                      <a:pt x="2192" y="1"/>
                      <a:pt x="2323" y="60"/>
                    </a:cubicBezTo>
                    <a:cubicBezTo>
                      <a:pt x="2465" y="120"/>
                      <a:pt x="2525" y="287"/>
                      <a:pt x="2465" y="418"/>
                    </a:cubicBezTo>
                    <a:cubicBezTo>
                      <a:pt x="2418" y="418"/>
                      <a:pt x="2406" y="453"/>
                      <a:pt x="2370" y="477"/>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8" name="Google Shape;4448;p36"/>
              <p:cNvSpPr/>
              <p:nvPr/>
            </p:nvSpPr>
            <p:spPr>
              <a:xfrm>
                <a:off x="6459775" y="2708200"/>
                <a:ext cx="40200" cy="91100"/>
              </a:xfrm>
              <a:custGeom>
                <a:avLst/>
                <a:gdLst/>
                <a:ahLst/>
                <a:cxnLst/>
                <a:rect l="l" t="t" r="r" b="b"/>
                <a:pathLst>
                  <a:path w="1608" h="3644" extrusionOk="0">
                    <a:moveTo>
                      <a:pt x="1584" y="405"/>
                    </a:moveTo>
                    <a:cubicBezTo>
                      <a:pt x="1584" y="405"/>
                      <a:pt x="1489" y="560"/>
                      <a:pt x="1370" y="798"/>
                    </a:cubicBezTo>
                    <a:cubicBezTo>
                      <a:pt x="1251" y="1060"/>
                      <a:pt x="1120" y="1382"/>
                      <a:pt x="989" y="1727"/>
                    </a:cubicBezTo>
                    <a:cubicBezTo>
                      <a:pt x="846" y="2060"/>
                      <a:pt x="727" y="2406"/>
                      <a:pt x="644" y="2656"/>
                    </a:cubicBezTo>
                    <a:cubicBezTo>
                      <a:pt x="596" y="2798"/>
                      <a:pt x="596" y="2918"/>
                      <a:pt x="608" y="2989"/>
                    </a:cubicBezTo>
                    <a:cubicBezTo>
                      <a:pt x="632" y="3084"/>
                      <a:pt x="655" y="3144"/>
                      <a:pt x="655" y="3144"/>
                    </a:cubicBezTo>
                    <a:cubicBezTo>
                      <a:pt x="727" y="3299"/>
                      <a:pt x="667" y="3477"/>
                      <a:pt x="513" y="3572"/>
                    </a:cubicBezTo>
                    <a:cubicBezTo>
                      <a:pt x="346" y="3644"/>
                      <a:pt x="167" y="3584"/>
                      <a:pt x="72" y="3418"/>
                    </a:cubicBezTo>
                    <a:cubicBezTo>
                      <a:pt x="1" y="3251"/>
                      <a:pt x="60" y="3084"/>
                      <a:pt x="215" y="2989"/>
                    </a:cubicBezTo>
                    <a:cubicBezTo>
                      <a:pt x="215" y="2989"/>
                      <a:pt x="274" y="2953"/>
                      <a:pt x="334" y="2894"/>
                    </a:cubicBezTo>
                    <a:cubicBezTo>
                      <a:pt x="394" y="2846"/>
                      <a:pt x="465" y="2739"/>
                      <a:pt x="489" y="2620"/>
                    </a:cubicBezTo>
                    <a:cubicBezTo>
                      <a:pt x="560" y="2358"/>
                      <a:pt x="667" y="2001"/>
                      <a:pt x="763" y="1667"/>
                    </a:cubicBezTo>
                    <a:cubicBezTo>
                      <a:pt x="846" y="1310"/>
                      <a:pt x="941" y="965"/>
                      <a:pt x="977" y="703"/>
                    </a:cubicBezTo>
                    <a:cubicBezTo>
                      <a:pt x="1048" y="429"/>
                      <a:pt x="1060" y="251"/>
                      <a:pt x="1060" y="251"/>
                    </a:cubicBezTo>
                    <a:cubicBezTo>
                      <a:pt x="1072" y="108"/>
                      <a:pt x="1203" y="1"/>
                      <a:pt x="1358" y="12"/>
                    </a:cubicBezTo>
                    <a:cubicBezTo>
                      <a:pt x="1501" y="24"/>
                      <a:pt x="1608" y="167"/>
                      <a:pt x="1596" y="310"/>
                    </a:cubicBezTo>
                    <a:cubicBezTo>
                      <a:pt x="1596" y="346"/>
                      <a:pt x="1596" y="370"/>
                      <a:pt x="1584" y="405"/>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9" name="Google Shape;4449;p36"/>
              <p:cNvSpPr/>
              <p:nvPr/>
            </p:nvSpPr>
            <p:spPr>
              <a:xfrm>
                <a:off x="6493700" y="2709400"/>
                <a:ext cx="17000" cy="94675"/>
              </a:xfrm>
              <a:custGeom>
                <a:avLst/>
                <a:gdLst/>
                <a:ahLst/>
                <a:cxnLst/>
                <a:rect l="l" t="t" r="r" b="b"/>
                <a:pathLst>
                  <a:path w="680" h="3787" extrusionOk="0">
                    <a:moveTo>
                      <a:pt x="596" y="334"/>
                    </a:moveTo>
                    <a:cubicBezTo>
                      <a:pt x="596" y="334"/>
                      <a:pt x="561" y="512"/>
                      <a:pt x="537" y="786"/>
                    </a:cubicBezTo>
                    <a:cubicBezTo>
                      <a:pt x="501" y="1048"/>
                      <a:pt x="477" y="1429"/>
                      <a:pt x="441" y="1786"/>
                    </a:cubicBezTo>
                    <a:cubicBezTo>
                      <a:pt x="430" y="2143"/>
                      <a:pt x="418" y="2512"/>
                      <a:pt x="418" y="2774"/>
                    </a:cubicBezTo>
                    <a:cubicBezTo>
                      <a:pt x="418" y="2917"/>
                      <a:pt x="441" y="3036"/>
                      <a:pt x="489" y="3108"/>
                    </a:cubicBezTo>
                    <a:cubicBezTo>
                      <a:pt x="525" y="3179"/>
                      <a:pt x="561" y="3227"/>
                      <a:pt x="561" y="3227"/>
                    </a:cubicBezTo>
                    <a:cubicBezTo>
                      <a:pt x="680" y="3346"/>
                      <a:pt x="680" y="3548"/>
                      <a:pt x="561" y="3667"/>
                    </a:cubicBezTo>
                    <a:cubicBezTo>
                      <a:pt x="441" y="3786"/>
                      <a:pt x="239" y="3786"/>
                      <a:pt x="120" y="3667"/>
                    </a:cubicBezTo>
                    <a:cubicBezTo>
                      <a:pt x="1" y="3548"/>
                      <a:pt x="1" y="3346"/>
                      <a:pt x="120" y="3227"/>
                    </a:cubicBezTo>
                    <a:cubicBezTo>
                      <a:pt x="120" y="3227"/>
                      <a:pt x="168" y="3179"/>
                      <a:pt x="203" y="3108"/>
                    </a:cubicBezTo>
                    <a:cubicBezTo>
                      <a:pt x="239" y="3036"/>
                      <a:pt x="287" y="2917"/>
                      <a:pt x="287" y="2774"/>
                    </a:cubicBezTo>
                    <a:cubicBezTo>
                      <a:pt x="287" y="2512"/>
                      <a:pt x="263" y="2155"/>
                      <a:pt x="251" y="1786"/>
                    </a:cubicBezTo>
                    <a:cubicBezTo>
                      <a:pt x="239" y="1429"/>
                      <a:pt x="191" y="1048"/>
                      <a:pt x="168" y="786"/>
                    </a:cubicBezTo>
                    <a:cubicBezTo>
                      <a:pt x="132" y="512"/>
                      <a:pt x="96" y="334"/>
                      <a:pt x="96" y="334"/>
                    </a:cubicBezTo>
                    <a:cubicBezTo>
                      <a:pt x="72" y="191"/>
                      <a:pt x="180" y="60"/>
                      <a:pt x="322" y="24"/>
                    </a:cubicBezTo>
                    <a:cubicBezTo>
                      <a:pt x="477" y="0"/>
                      <a:pt x="608" y="95"/>
                      <a:pt x="632" y="250"/>
                    </a:cubicBezTo>
                    <a:cubicBezTo>
                      <a:pt x="608" y="262"/>
                      <a:pt x="608" y="298"/>
                      <a:pt x="596" y="334"/>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0" name="Google Shape;4450;p36"/>
              <p:cNvSpPr/>
              <p:nvPr/>
            </p:nvSpPr>
            <p:spPr>
              <a:xfrm>
                <a:off x="6502950" y="2705825"/>
                <a:ext cx="41375" cy="93175"/>
              </a:xfrm>
              <a:custGeom>
                <a:avLst/>
                <a:gdLst/>
                <a:ahLst/>
                <a:cxnLst/>
                <a:rect l="l" t="t" r="r" b="b"/>
                <a:pathLst>
                  <a:path w="1655" h="3727" extrusionOk="0">
                    <a:moveTo>
                      <a:pt x="583" y="334"/>
                    </a:moveTo>
                    <a:lnTo>
                      <a:pt x="655" y="774"/>
                    </a:lnTo>
                    <a:cubicBezTo>
                      <a:pt x="702" y="1048"/>
                      <a:pt x="786" y="1405"/>
                      <a:pt x="881" y="1750"/>
                    </a:cubicBezTo>
                    <a:cubicBezTo>
                      <a:pt x="964" y="2096"/>
                      <a:pt x="1072" y="2441"/>
                      <a:pt x="1143" y="2691"/>
                    </a:cubicBezTo>
                    <a:cubicBezTo>
                      <a:pt x="1191" y="2834"/>
                      <a:pt x="1250" y="2917"/>
                      <a:pt x="1310" y="2977"/>
                    </a:cubicBezTo>
                    <a:cubicBezTo>
                      <a:pt x="1369" y="3036"/>
                      <a:pt x="1429" y="3072"/>
                      <a:pt x="1429" y="3072"/>
                    </a:cubicBezTo>
                    <a:cubicBezTo>
                      <a:pt x="1584" y="3144"/>
                      <a:pt x="1655" y="3334"/>
                      <a:pt x="1560" y="3501"/>
                    </a:cubicBezTo>
                    <a:cubicBezTo>
                      <a:pt x="1476" y="3644"/>
                      <a:pt x="1298" y="3727"/>
                      <a:pt x="1131" y="3632"/>
                    </a:cubicBezTo>
                    <a:cubicBezTo>
                      <a:pt x="988" y="3560"/>
                      <a:pt x="917" y="3370"/>
                      <a:pt x="1000" y="3203"/>
                    </a:cubicBezTo>
                    <a:cubicBezTo>
                      <a:pt x="1000" y="3203"/>
                      <a:pt x="1024" y="3144"/>
                      <a:pt x="1036" y="3048"/>
                    </a:cubicBezTo>
                    <a:cubicBezTo>
                      <a:pt x="1060" y="2965"/>
                      <a:pt x="1060" y="2846"/>
                      <a:pt x="1012" y="2727"/>
                    </a:cubicBezTo>
                    <a:cubicBezTo>
                      <a:pt x="917" y="2477"/>
                      <a:pt x="798" y="2131"/>
                      <a:pt x="667" y="1786"/>
                    </a:cubicBezTo>
                    <a:cubicBezTo>
                      <a:pt x="536" y="1441"/>
                      <a:pt x="405" y="1119"/>
                      <a:pt x="286" y="869"/>
                    </a:cubicBezTo>
                    <a:cubicBezTo>
                      <a:pt x="167" y="607"/>
                      <a:pt x="71" y="453"/>
                      <a:pt x="71" y="453"/>
                    </a:cubicBezTo>
                    <a:cubicBezTo>
                      <a:pt x="0" y="310"/>
                      <a:pt x="48" y="155"/>
                      <a:pt x="179" y="72"/>
                    </a:cubicBezTo>
                    <a:cubicBezTo>
                      <a:pt x="310" y="0"/>
                      <a:pt x="476" y="48"/>
                      <a:pt x="548" y="179"/>
                    </a:cubicBezTo>
                    <a:cubicBezTo>
                      <a:pt x="572" y="274"/>
                      <a:pt x="583" y="298"/>
                      <a:pt x="583" y="334"/>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1" name="Google Shape;4451;p36"/>
              <p:cNvSpPr/>
              <p:nvPr/>
            </p:nvSpPr>
            <p:spPr>
              <a:xfrm>
                <a:off x="6511275" y="2703725"/>
                <a:ext cx="62525" cy="80700"/>
              </a:xfrm>
              <a:custGeom>
                <a:avLst/>
                <a:gdLst/>
                <a:ahLst/>
                <a:cxnLst/>
                <a:rect l="l" t="t" r="r" b="b"/>
                <a:pathLst>
                  <a:path w="2501" h="3228" extrusionOk="0">
                    <a:moveTo>
                      <a:pt x="548" y="180"/>
                    </a:moveTo>
                    <a:cubicBezTo>
                      <a:pt x="548" y="180"/>
                      <a:pt x="620" y="346"/>
                      <a:pt x="750" y="584"/>
                    </a:cubicBezTo>
                    <a:cubicBezTo>
                      <a:pt x="893" y="822"/>
                      <a:pt x="1072" y="1132"/>
                      <a:pt x="1274" y="1442"/>
                    </a:cubicBezTo>
                    <a:cubicBezTo>
                      <a:pt x="1465" y="1751"/>
                      <a:pt x="1679" y="2049"/>
                      <a:pt x="1822" y="2275"/>
                    </a:cubicBezTo>
                    <a:cubicBezTo>
                      <a:pt x="1905" y="2394"/>
                      <a:pt x="1989" y="2454"/>
                      <a:pt x="2084" y="2501"/>
                    </a:cubicBezTo>
                    <a:cubicBezTo>
                      <a:pt x="2155" y="2537"/>
                      <a:pt x="2215" y="2561"/>
                      <a:pt x="2215" y="2561"/>
                    </a:cubicBezTo>
                    <a:cubicBezTo>
                      <a:pt x="2394" y="2585"/>
                      <a:pt x="2501" y="2751"/>
                      <a:pt x="2477" y="2930"/>
                    </a:cubicBezTo>
                    <a:cubicBezTo>
                      <a:pt x="2453" y="3108"/>
                      <a:pt x="2286" y="3228"/>
                      <a:pt x="2108" y="3192"/>
                    </a:cubicBezTo>
                    <a:cubicBezTo>
                      <a:pt x="1929" y="3168"/>
                      <a:pt x="1822" y="3001"/>
                      <a:pt x="1846" y="2835"/>
                    </a:cubicBezTo>
                    <a:cubicBezTo>
                      <a:pt x="1846" y="2835"/>
                      <a:pt x="1858" y="2775"/>
                      <a:pt x="1846" y="2692"/>
                    </a:cubicBezTo>
                    <a:cubicBezTo>
                      <a:pt x="1822" y="2596"/>
                      <a:pt x="1786" y="2501"/>
                      <a:pt x="1703" y="2382"/>
                    </a:cubicBezTo>
                    <a:cubicBezTo>
                      <a:pt x="1548" y="2168"/>
                      <a:pt x="1322" y="1870"/>
                      <a:pt x="1096" y="1584"/>
                    </a:cubicBezTo>
                    <a:cubicBezTo>
                      <a:pt x="858" y="1311"/>
                      <a:pt x="620" y="1037"/>
                      <a:pt x="441" y="834"/>
                    </a:cubicBezTo>
                    <a:cubicBezTo>
                      <a:pt x="250" y="620"/>
                      <a:pt x="119" y="501"/>
                      <a:pt x="119" y="501"/>
                    </a:cubicBezTo>
                    <a:cubicBezTo>
                      <a:pt x="12" y="394"/>
                      <a:pt x="0" y="239"/>
                      <a:pt x="96" y="120"/>
                    </a:cubicBezTo>
                    <a:cubicBezTo>
                      <a:pt x="203" y="13"/>
                      <a:pt x="369" y="1"/>
                      <a:pt x="489" y="96"/>
                    </a:cubicBezTo>
                    <a:cubicBezTo>
                      <a:pt x="512" y="120"/>
                      <a:pt x="536" y="144"/>
                      <a:pt x="548" y="180"/>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2" name="Google Shape;4452;p36"/>
              <p:cNvSpPr/>
              <p:nvPr/>
            </p:nvSpPr>
            <p:spPr>
              <a:xfrm>
                <a:off x="6517825" y="2696600"/>
                <a:ext cx="80375" cy="62525"/>
              </a:xfrm>
              <a:custGeom>
                <a:avLst/>
                <a:gdLst/>
                <a:ahLst/>
                <a:cxnLst/>
                <a:rect l="l" t="t" r="r" b="b"/>
                <a:pathLst>
                  <a:path w="3215" h="2501" extrusionOk="0">
                    <a:moveTo>
                      <a:pt x="488" y="131"/>
                    </a:moveTo>
                    <a:cubicBezTo>
                      <a:pt x="488" y="131"/>
                      <a:pt x="608" y="274"/>
                      <a:pt x="822" y="453"/>
                    </a:cubicBezTo>
                    <a:cubicBezTo>
                      <a:pt x="1012" y="643"/>
                      <a:pt x="1298" y="881"/>
                      <a:pt x="1584" y="1107"/>
                    </a:cubicBezTo>
                    <a:cubicBezTo>
                      <a:pt x="1858" y="1322"/>
                      <a:pt x="2143" y="1548"/>
                      <a:pt x="2370" y="1715"/>
                    </a:cubicBezTo>
                    <a:cubicBezTo>
                      <a:pt x="2477" y="1798"/>
                      <a:pt x="2596" y="1834"/>
                      <a:pt x="2679" y="1846"/>
                    </a:cubicBezTo>
                    <a:cubicBezTo>
                      <a:pt x="2763" y="1858"/>
                      <a:pt x="2822" y="1846"/>
                      <a:pt x="2822" y="1846"/>
                    </a:cubicBezTo>
                    <a:cubicBezTo>
                      <a:pt x="3001" y="1822"/>
                      <a:pt x="3167" y="1941"/>
                      <a:pt x="3191" y="2119"/>
                    </a:cubicBezTo>
                    <a:cubicBezTo>
                      <a:pt x="3215" y="2298"/>
                      <a:pt x="3096" y="2453"/>
                      <a:pt x="2917" y="2477"/>
                    </a:cubicBezTo>
                    <a:cubicBezTo>
                      <a:pt x="2739" y="2500"/>
                      <a:pt x="2596" y="2381"/>
                      <a:pt x="2560" y="2203"/>
                    </a:cubicBezTo>
                    <a:cubicBezTo>
                      <a:pt x="2560" y="2203"/>
                      <a:pt x="2548" y="2143"/>
                      <a:pt x="2501" y="2072"/>
                    </a:cubicBezTo>
                    <a:cubicBezTo>
                      <a:pt x="2453" y="2000"/>
                      <a:pt x="2382" y="1905"/>
                      <a:pt x="2274" y="1822"/>
                    </a:cubicBezTo>
                    <a:cubicBezTo>
                      <a:pt x="2048" y="1667"/>
                      <a:pt x="1751" y="1465"/>
                      <a:pt x="1453" y="1262"/>
                    </a:cubicBezTo>
                    <a:cubicBezTo>
                      <a:pt x="1143" y="1072"/>
                      <a:pt x="834" y="881"/>
                      <a:pt x="596" y="762"/>
                    </a:cubicBezTo>
                    <a:cubicBezTo>
                      <a:pt x="358" y="631"/>
                      <a:pt x="191" y="548"/>
                      <a:pt x="191" y="548"/>
                    </a:cubicBezTo>
                    <a:cubicBezTo>
                      <a:pt x="60" y="488"/>
                      <a:pt x="0" y="334"/>
                      <a:pt x="60" y="191"/>
                    </a:cubicBezTo>
                    <a:cubicBezTo>
                      <a:pt x="119" y="60"/>
                      <a:pt x="286" y="0"/>
                      <a:pt x="417" y="60"/>
                    </a:cubicBezTo>
                    <a:cubicBezTo>
                      <a:pt x="453" y="95"/>
                      <a:pt x="477" y="107"/>
                      <a:pt x="488" y="131"/>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3" name="Google Shape;4453;p36"/>
              <p:cNvSpPr/>
              <p:nvPr/>
            </p:nvSpPr>
            <p:spPr>
              <a:xfrm>
                <a:off x="6523175" y="2690050"/>
                <a:ext cx="90825" cy="40200"/>
              </a:xfrm>
              <a:custGeom>
                <a:avLst/>
                <a:gdLst/>
                <a:ahLst/>
                <a:cxnLst/>
                <a:rect l="l" t="t" r="r" b="b"/>
                <a:pathLst>
                  <a:path w="3633" h="1608" extrusionOk="0">
                    <a:moveTo>
                      <a:pt x="382" y="24"/>
                    </a:moveTo>
                    <a:cubicBezTo>
                      <a:pt x="382" y="24"/>
                      <a:pt x="548" y="119"/>
                      <a:pt x="786" y="238"/>
                    </a:cubicBezTo>
                    <a:cubicBezTo>
                      <a:pt x="1036" y="357"/>
                      <a:pt x="1370" y="488"/>
                      <a:pt x="1703" y="619"/>
                    </a:cubicBezTo>
                    <a:cubicBezTo>
                      <a:pt x="2049" y="750"/>
                      <a:pt x="2394" y="869"/>
                      <a:pt x="2644" y="965"/>
                    </a:cubicBezTo>
                    <a:cubicBezTo>
                      <a:pt x="2775" y="1012"/>
                      <a:pt x="2894" y="1012"/>
                      <a:pt x="2977" y="988"/>
                    </a:cubicBezTo>
                    <a:cubicBezTo>
                      <a:pt x="3061" y="977"/>
                      <a:pt x="3120" y="953"/>
                      <a:pt x="3120" y="953"/>
                    </a:cubicBezTo>
                    <a:cubicBezTo>
                      <a:pt x="3275" y="869"/>
                      <a:pt x="3465" y="929"/>
                      <a:pt x="3549" y="1096"/>
                    </a:cubicBezTo>
                    <a:cubicBezTo>
                      <a:pt x="3632" y="1262"/>
                      <a:pt x="3573" y="1441"/>
                      <a:pt x="3406" y="1524"/>
                    </a:cubicBezTo>
                    <a:cubicBezTo>
                      <a:pt x="3251" y="1608"/>
                      <a:pt x="3061" y="1548"/>
                      <a:pt x="2989" y="1393"/>
                    </a:cubicBezTo>
                    <a:cubicBezTo>
                      <a:pt x="2989" y="1393"/>
                      <a:pt x="2953" y="1334"/>
                      <a:pt x="2894" y="1274"/>
                    </a:cubicBezTo>
                    <a:cubicBezTo>
                      <a:pt x="2834" y="1215"/>
                      <a:pt x="2739" y="1143"/>
                      <a:pt x="2620" y="1108"/>
                    </a:cubicBezTo>
                    <a:cubicBezTo>
                      <a:pt x="2346" y="1036"/>
                      <a:pt x="2001" y="929"/>
                      <a:pt x="1668" y="846"/>
                    </a:cubicBezTo>
                    <a:cubicBezTo>
                      <a:pt x="1310" y="750"/>
                      <a:pt x="965" y="667"/>
                      <a:pt x="691" y="619"/>
                    </a:cubicBezTo>
                    <a:cubicBezTo>
                      <a:pt x="429" y="560"/>
                      <a:pt x="251" y="548"/>
                      <a:pt x="251" y="548"/>
                    </a:cubicBezTo>
                    <a:cubicBezTo>
                      <a:pt x="96" y="524"/>
                      <a:pt x="1" y="393"/>
                      <a:pt x="13" y="250"/>
                    </a:cubicBezTo>
                    <a:cubicBezTo>
                      <a:pt x="24" y="96"/>
                      <a:pt x="155" y="0"/>
                      <a:pt x="310" y="12"/>
                    </a:cubicBezTo>
                    <a:cubicBezTo>
                      <a:pt x="322" y="0"/>
                      <a:pt x="358" y="12"/>
                      <a:pt x="382" y="24"/>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4" name="Google Shape;4454;p36"/>
              <p:cNvSpPr/>
              <p:nvPr/>
            </p:nvSpPr>
            <p:spPr>
              <a:xfrm>
                <a:off x="6523475" y="2678425"/>
                <a:ext cx="94975" cy="17000"/>
              </a:xfrm>
              <a:custGeom>
                <a:avLst/>
                <a:gdLst/>
                <a:ahLst/>
                <a:cxnLst/>
                <a:rect l="l" t="t" r="r" b="b"/>
                <a:pathLst>
                  <a:path w="3799" h="680" extrusionOk="0">
                    <a:moveTo>
                      <a:pt x="346" y="108"/>
                    </a:moveTo>
                    <a:cubicBezTo>
                      <a:pt x="346" y="108"/>
                      <a:pt x="524" y="132"/>
                      <a:pt x="786" y="168"/>
                    </a:cubicBezTo>
                    <a:cubicBezTo>
                      <a:pt x="1060" y="191"/>
                      <a:pt x="1429" y="215"/>
                      <a:pt x="1786" y="251"/>
                    </a:cubicBezTo>
                    <a:cubicBezTo>
                      <a:pt x="2144" y="263"/>
                      <a:pt x="2513" y="287"/>
                      <a:pt x="2787" y="287"/>
                    </a:cubicBezTo>
                    <a:cubicBezTo>
                      <a:pt x="2918" y="287"/>
                      <a:pt x="3037" y="251"/>
                      <a:pt x="3108" y="203"/>
                    </a:cubicBezTo>
                    <a:cubicBezTo>
                      <a:pt x="3180" y="180"/>
                      <a:pt x="3227" y="120"/>
                      <a:pt x="3227" y="120"/>
                    </a:cubicBezTo>
                    <a:cubicBezTo>
                      <a:pt x="3346" y="1"/>
                      <a:pt x="3561" y="1"/>
                      <a:pt x="3680" y="120"/>
                    </a:cubicBezTo>
                    <a:cubicBezTo>
                      <a:pt x="3799" y="239"/>
                      <a:pt x="3799" y="441"/>
                      <a:pt x="3680" y="561"/>
                    </a:cubicBezTo>
                    <a:cubicBezTo>
                      <a:pt x="3561" y="680"/>
                      <a:pt x="3346" y="680"/>
                      <a:pt x="3227" y="561"/>
                    </a:cubicBezTo>
                    <a:cubicBezTo>
                      <a:pt x="3227" y="561"/>
                      <a:pt x="3180" y="513"/>
                      <a:pt x="3108" y="477"/>
                    </a:cubicBezTo>
                    <a:cubicBezTo>
                      <a:pt x="3037" y="441"/>
                      <a:pt x="2918" y="394"/>
                      <a:pt x="2787" y="394"/>
                    </a:cubicBezTo>
                    <a:cubicBezTo>
                      <a:pt x="2513" y="418"/>
                      <a:pt x="2144" y="418"/>
                      <a:pt x="1786" y="430"/>
                    </a:cubicBezTo>
                    <a:cubicBezTo>
                      <a:pt x="1429" y="441"/>
                      <a:pt x="1060" y="489"/>
                      <a:pt x="786" y="513"/>
                    </a:cubicBezTo>
                    <a:cubicBezTo>
                      <a:pt x="524" y="549"/>
                      <a:pt x="346" y="572"/>
                      <a:pt x="346" y="572"/>
                    </a:cubicBezTo>
                    <a:cubicBezTo>
                      <a:pt x="191" y="608"/>
                      <a:pt x="60" y="501"/>
                      <a:pt x="24" y="358"/>
                    </a:cubicBezTo>
                    <a:cubicBezTo>
                      <a:pt x="1" y="203"/>
                      <a:pt x="108" y="72"/>
                      <a:pt x="239" y="37"/>
                    </a:cubicBezTo>
                    <a:cubicBezTo>
                      <a:pt x="286" y="84"/>
                      <a:pt x="310" y="108"/>
                      <a:pt x="346" y="108"/>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5" name="Google Shape;4455;p36"/>
              <p:cNvSpPr/>
              <p:nvPr/>
            </p:nvSpPr>
            <p:spPr>
              <a:xfrm>
                <a:off x="6520500" y="2645700"/>
                <a:ext cx="92900" cy="40800"/>
              </a:xfrm>
              <a:custGeom>
                <a:avLst/>
                <a:gdLst/>
                <a:ahLst/>
                <a:cxnLst/>
                <a:rect l="l" t="t" r="r" b="b"/>
                <a:pathLst>
                  <a:path w="3716" h="1632" extrusionOk="0">
                    <a:moveTo>
                      <a:pt x="322" y="1060"/>
                    </a:moveTo>
                    <a:cubicBezTo>
                      <a:pt x="322" y="1060"/>
                      <a:pt x="501" y="1036"/>
                      <a:pt x="774" y="977"/>
                    </a:cubicBezTo>
                    <a:cubicBezTo>
                      <a:pt x="1036" y="941"/>
                      <a:pt x="1394" y="846"/>
                      <a:pt x="1739" y="762"/>
                    </a:cubicBezTo>
                    <a:cubicBezTo>
                      <a:pt x="2096" y="667"/>
                      <a:pt x="2441" y="560"/>
                      <a:pt x="2691" y="488"/>
                    </a:cubicBezTo>
                    <a:cubicBezTo>
                      <a:pt x="2822" y="441"/>
                      <a:pt x="2918" y="381"/>
                      <a:pt x="2977" y="322"/>
                    </a:cubicBezTo>
                    <a:cubicBezTo>
                      <a:pt x="3037" y="262"/>
                      <a:pt x="3060" y="203"/>
                      <a:pt x="3060" y="203"/>
                    </a:cubicBezTo>
                    <a:cubicBezTo>
                      <a:pt x="3144" y="60"/>
                      <a:pt x="3334" y="0"/>
                      <a:pt x="3501" y="72"/>
                    </a:cubicBezTo>
                    <a:cubicBezTo>
                      <a:pt x="3644" y="167"/>
                      <a:pt x="3715" y="346"/>
                      <a:pt x="3632" y="500"/>
                    </a:cubicBezTo>
                    <a:cubicBezTo>
                      <a:pt x="3560" y="655"/>
                      <a:pt x="3358" y="715"/>
                      <a:pt x="3203" y="631"/>
                    </a:cubicBezTo>
                    <a:cubicBezTo>
                      <a:pt x="3203" y="631"/>
                      <a:pt x="3144" y="607"/>
                      <a:pt x="3048" y="596"/>
                    </a:cubicBezTo>
                    <a:cubicBezTo>
                      <a:pt x="2965" y="572"/>
                      <a:pt x="2846" y="572"/>
                      <a:pt x="2727" y="619"/>
                    </a:cubicBezTo>
                    <a:cubicBezTo>
                      <a:pt x="2465" y="715"/>
                      <a:pt x="2132" y="834"/>
                      <a:pt x="1786" y="965"/>
                    </a:cubicBezTo>
                    <a:cubicBezTo>
                      <a:pt x="1441" y="1096"/>
                      <a:pt x="1120" y="1227"/>
                      <a:pt x="858" y="1358"/>
                    </a:cubicBezTo>
                    <a:cubicBezTo>
                      <a:pt x="608" y="1477"/>
                      <a:pt x="441" y="1560"/>
                      <a:pt x="441" y="1560"/>
                    </a:cubicBezTo>
                    <a:cubicBezTo>
                      <a:pt x="310" y="1631"/>
                      <a:pt x="143" y="1584"/>
                      <a:pt x="72" y="1453"/>
                    </a:cubicBezTo>
                    <a:cubicBezTo>
                      <a:pt x="0" y="1322"/>
                      <a:pt x="48" y="1155"/>
                      <a:pt x="179" y="1084"/>
                    </a:cubicBezTo>
                    <a:cubicBezTo>
                      <a:pt x="251" y="1072"/>
                      <a:pt x="298" y="1060"/>
                      <a:pt x="322" y="1060"/>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6" name="Google Shape;4456;p36"/>
              <p:cNvSpPr/>
              <p:nvPr/>
            </p:nvSpPr>
            <p:spPr>
              <a:xfrm>
                <a:off x="6517825" y="2615925"/>
                <a:ext cx="80375" cy="62525"/>
              </a:xfrm>
              <a:custGeom>
                <a:avLst/>
                <a:gdLst/>
                <a:ahLst/>
                <a:cxnLst/>
                <a:rect l="l" t="t" r="r" b="b"/>
                <a:pathLst>
                  <a:path w="3215" h="2501" extrusionOk="0">
                    <a:moveTo>
                      <a:pt x="179" y="1953"/>
                    </a:moveTo>
                    <a:cubicBezTo>
                      <a:pt x="179" y="1953"/>
                      <a:pt x="346" y="1870"/>
                      <a:pt x="584" y="1739"/>
                    </a:cubicBezTo>
                    <a:cubicBezTo>
                      <a:pt x="822" y="1608"/>
                      <a:pt x="1131" y="1417"/>
                      <a:pt x="1441" y="1215"/>
                    </a:cubicBezTo>
                    <a:cubicBezTo>
                      <a:pt x="1762" y="1025"/>
                      <a:pt x="2060" y="822"/>
                      <a:pt x="2274" y="667"/>
                    </a:cubicBezTo>
                    <a:cubicBezTo>
                      <a:pt x="2393" y="596"/>
                      <a:pt x="2453" y="501"/>
                      <a:pt x="2501" y="417"/>
                    </a:cubicBezTo>
                    <a:cubicBezTo>
                      <a:pt x="2548" y="346"/>
                      <a:pt x="2548" y="286"/>
                      <a:pt x="2548" y="286"/>
                    </a:cubicBezTo>
                    <a:cubicBezTo>
                      <a:pt x="2572" y="108"/>
                      <a:pt x="2739" y="1"/>
                      <a:pt x="2917" y="13"/>
                    </a:cubicBezTo>
                    <a:cubicBezTo>
                      <a:pt x="3096" y="48"/>
                      <a:pt x="3215" y="203"/>
                      <a:pt x="3191" y="382"/>
                    </a:cubicBezTo>
                    <a:cubicBezTo>
                      <a:pt x="3155" y="560"/>
                      <a:pt x="2989" y="667"/>
                      <a:pt x="2822" y="655"/>
                    </a:cubicBezTo>
                    <a:cubicBezTo>
                      <a:pt x="2822" y="655"/>
                      <a:pt x="2763" y="644"/>
                      <a:pt x="2679" y="667"/>
                    </a:cubicBezTo>
                    <a:cubicBezTo>
                      <a:pt x="2596" y="679"/>
                      <a:pt x="2489" y="727"/>
                      <a:pt x="2382" y="798"/>
                    </a:cubicBezTo>
                    <a:cubicBezTo>
                      <a:pt x="2167" y="965"/>
                      <a:pt x="1870" y="1191"/>
                      <a:pt x="1596" y="1417"/>
                    </a:cubicBezTo>
                    <a:cubicBezTo>
                      <a:pt x="1310" y="1632"/>
                      <a:pt x="1036" y="1894"/>
                      <a:pt x="834" y="2072"/>
                    </a:cubicBezTo>
                    <a:cubicBezTo>
                      <a:pt x="619" y="2263"/>
                      <a:pt x="512" y="2382"/>
                      <a:pt x="512" y="2382"/>
                    </a:cubicBezTo>
                    <a:cubicBezTo>
                      <a:pt x="405" y="2489"/>
                      <a:pt x="238" y="2501"/>
                      <a:pt x="119" y="2394"/>
                    </a:cubicBezTo>
                    <a:cubicBezTo>
                      <a:pt x="12" y="2287"/>
                      <a:pt x="0" y="2132"/>
                      <a:pt x="107" y="2013"/>
                    </a:cubicBezTo>
                    <a:cubicBezTo>
                      <a:pt x="119" y="1977"/>
                      <a:pt x="155" y="1965"/>
                      <a:pt x="179" y="1953"/>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7" name="Google Shape;4457;p36"/>
              <p:cNvSpPr/>
              <p:nvPr/>
            </p:nvSpPr>
            <p:spPr>
              <a:xfrm>
                <a:off x="6510675" y="2591225"/>
                <a:ext cx="62525" cy="80400"/>
              </a:xfrm>
              <a:custGeom>
                <a:avLst/>
                <a:gdLst/>
                <a:ahLst/>
                <a:cxnLst/>
                <a:rect l="l" t="t" r="r" b="b"/>
                <a:pathLst>
                  <a:path w="2501" h="3216" extrusionOk="0">
                    <a:moveTo>
                      <a:pt x="143" y="2727"/>
                    </a:moveTo>
                    <a:cubicBezTo>
                      <a:pt x="143" y="2727"/>
                      <a:pt x="274" y="2608"/>
                      <a:pt x="453" y="2405"/>
                    </a:cubicBezTo>
                    <a:cubicBezTo>
                      <a:pt x="644" y="2203"/>
                      <a:pt x="882" y="1929"/>
                      <a:pt x="1108" y="1643"/>
                    </a:cubicBezTo>
                    <a:cubicBezTo>
                      <a:pt x="1334" y="1358"/>
                      <a:pt x="1548" y="1072"/>
                      <a:pt x="1715" y="858"/>
                    </a:cubicBezTo>
                    <a:cubicBezTo>
                      <a:pt x="1798" y="750"/>
                      <a:pt x="1834" y="631"/>
                      <a:pt x="1846" y="536"/>
                    </a:cubicBezTo>
                    <a:cubicBezTo>
                      <a:pt x="1870" y="453"/>
                      <a:pt x="1846" y="393"/>
                      <a:pt x="1846" y="393"/>
                    </a:cubicBezTo>
                    <a:cubicBezTo>
                      <a:pt x="1822" y="215"/>
                      <a:pt x="1941" y="48"/>
                      <a:pt x="2120" y="36"/>
                    </a:cubicBezTo>
                    <a:cubicBezTo>
                      <a:pt x="2298" y="0"/>
                      <a:pt x="2465" y="119"/>
                      <a:pt x="2477" y="298"/>
                    </a:cubicBezTo>
                    <a:cubicBezTo>
                      <a:pt x="2501" y="477"/>
                      <a:pt x="2382" y="631"/>
                      <a:pt x="2203" y="655"/>
                    </a:cubicBezTo>
                    <a:cubicBezTo>
                      <a:pt x="2203" y="655"/>
                      <a:pt x="2144" y="679"/>
                      <a:pt x="2072" y="715"/>
                    </a:cubicBezTo>
                    <a:cubicBezTo>
                      <a:pt x="2001" y="762"/>
                      <a:pt x="1906" y="822"/>
                      <a:pt x="1822" y="941"/>
                    </a:cubicBezTo>
                    <a:cubicBezTo>
                      <a:pt x="1667" y="1167"/>
                      <a:pt x="1465" y="1465"/>
                      <a:pt x="1275" y="1774"/>
                    </a:cubicBezTo>
                    <a:cubicBezTo>
                      <a:pt x="1072" y="2084"/>
                      <a:pt x="882" y="2382"/>
                      <a:pt x="763" y="2620"/>
                    </a:cubicBezTo>
                    <a:cubicBezTo>
                      <a:pt x="632" y="2858"/>
                      <a:pt x="548" y="3025"/>
                      <a:pt x="548" y="3025"/>
                    </a:cubicBezTo>
                    <a:cubicBezTo>
                      <a:pt x="489" y="3156"/>
                      <a:pt x="334" y="3215"/>
                      <a:pt x="191" y="3156"/>
                    </a:cubicBezTo>
                    <a:cubicBezTo>
                      <a:pt x="60" y="3096"/>
                      <a:pt x="1" y="2929"/>
                      <a:pt x="60" y="2798"/>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8" name="Google Shape;4458;p36"/>
              <p:cNvSpPr/>
              <p:nvPr/>
            </p:nvSpPr>
            <p:spPr>
              <a:xfrm>
                <a:off x="6504125" y="2575750"/>
                <a:ext cx="40200" cy="90800"/>
              </a:xfrm>
              <a:custGeom>
                <a:avLst/>
                <a:gdLst/>
                <a:ahLst/>
                <a:cxnLst/>
                <a:rect l="l" t="t" r="r" b="b"/>
                <a:pathLst>
                  <a:path w="1608" h="3632" extrusionOk="0">
                    <a:moveTo>
                      <a:pt x="24" y="3239"/>
                    </a:moveTo>
                    <a:cubicBezTo>
                      <a:pt x="24" y="3239"/>
                      <a:pt x="120" y="3084"/>
                      <a:pt x="239" y="2846"/>
                    </a:cubicBezTo>
                    <a:cubicBezTo>
                      <a:pt x="358" y="2584"/>
                      <a:pt x="489" y="2262"/>
                      <a:pt x="620" y="1917"/>
                    </a:cubicBezTo>
                    <a:cubicBezTo>
                      <a:pt x="763" y="1572"/>
                      <a:pt x="882" y="1239"/>
                      <a:pt x="965" y="977"/>
                    </a:cubicBezTo>
                    <a:cubicBezTo>
                      <a:pt x="1013" y="846"/>
                      <a:pt x="1013" y="727"/>
                      <a:pt x="1001" y="655"/>
                    </a:cubicBezTo>
                    <a:cubicBezTo>
                      <a:pt x="977" y="560"/>
                      <a:pt x="953" y="500"/>
                      <a:pt x="953" y="500"/>
                    </a:cubicBezTo>
                    <a:cubicBezTo>
                      <a:pt x="882" y="346"/>
                      <a:pt x="941" y="167"/>
                      <a:pt x="1096" y="72"/>
                    </a:cubicBezTo>
                    <a:cubicBezTo>
                      <a:pt x="1263" y="0"/>
                      <a:pt x="1453" y="60"/>
                      <a:pt x="1537" y="226"/>
                    </a:cubicBezTo>
                    <a:cubicBezTo>
                      <a:pt x="1608" y="369"/>
                      <a:pt x="1548" y="560"/>
                      <a:pt x="1394" y="643"/>
                    </a:cubicBezTo>
                    <a:cubicBezTo>
                      <a:pt x="1394" y="643"/>
                      <a:pt x="1334" y="667"/>
                      <a:pt x="1275" y="727"/>
                    </a:cubicBezTo>
                    <a:cubicBezTo>
                      <a:pt x="1215" y="786"/>
                      <a:pt x="1144" y="893"/>
                      <a:pt x="1120" y="1012"/>
                    </a:cubicBezTo>
                    <a:cubicBezTo>
                      <a:pt x="1036" y="1274"/>
                      <a:pt x="941" y="1620"/>
                      <a:pt x="846" y="1965"/>
                    </a:cubicBezTo>
                    <a:cubicBezTo>
                      <a:pt x="763" y="2322"/>
                      <a:pt x="667" y="2667"/>
                      <a:pt x="620" y="2929"/>
                    </a:cubicBezTo>
                    <a:cubicBezTo>
                      <a:pt x="560" y="3203"/>
                      <a:pt x="548" y="3382"/>
                      <a:pt x="548" y="3382"/>
                    </a:cubicBezTo>
                    <a:cubicBezTo>
                      <a:pt x="536" y="3525"/>
                      <a:pt x="405" y="3632"/>
                      <a:pt x="251" y="3620"/>
                    </a:cubicBezTo>
                    <a:cubicBezTo>
                      <a:pt x="108" y="3596"/>
                      <a:pt x="1" y="3465"/>
                      <a:pt x="13" y="3322"/>
                    </a:cubicBezTo>
                    <a:cubicBezTo>
                      <a:pt x="13" y="3322"/>
                      <a:pt x="13" y="3274"/>
                      <a:pt x="24" y="3239"/>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9" name="Google Shape;4459;p36"/>
              <p:cNvSpPr/>
              <p:nvPr/>
            </p:nvSpPr>
            <p:spPr>
              <a:xfrm>
                <a:off x="6453225" y="2638850"/>
                <a:ext cx="98250" cy="98250"/>
              </a:xfrm>
              <a:custGeom>
                <a:avLst/>
                <a:gdLst/>
                <a:ahLst/>
                <a:cxnLst/>
                <a:rect l="l" t="t" r="r" b="b"/>
                <a:pathLst>
                  <a:path w="3930" h="3930" extrusionOk="0">
                    <a:moveTo>
                      <a:pt x="3930" y="1965"/>
                    </a:moveTo>
                    <a:cubicBezTo>
                      <a:pt x="3930" y="3060"/>
                      <a:pt x="3049" y="3929"/>
                      <a:pt x="1965" y="3929"/>
                    </a:cubicBezTo>
                    <a:cubicBezTo>
                      <a:pt x="870" y="3929"/>
                      <a:pt x="1" y="3060"/>
                      <a:pt x="1" y="1965"/>
                    </a:cubicBezTo>
                    <a:cubicBezTo>
                      <a:pt x="1" y="881"/>
                      <a:pt x="870" y="0"/>
                      <a:pt x="1965" y="0"/>
                    </a:cubicBezTo>
                    <a:cubicBezTo>
                      <a:pt x="3049" y="0"/>
                      <a:pt x="3930" y="870"/>
                      <a:pt x="3930" y="1965"/>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Numbers and text 2">
  <p:cSld name="CUSTOM_3_1_1_1">
    <p:spTree>
      <p:nvGrpSpPr>
        <p:cNvPr id="1" name="Shape 4460"/>
        <p:cNvGrpSpPr/>
        <p:nvPr/>
      </p:nvGrpSpPr>
      <p:grpSpPr>
        <a:xfrm>
          <a:off x="0" y="0"/>
          <a:ext cx="0" cy="0"/>
          <a:chOff x="0" y="0"/>
          <a:chExt cx="0" cy="0"/>
        </a:xfrm>
      </p:grpSpPr>
      <p:sp>
        <p:nvSpPr>
          <p:cNvPr id="4461" name="Google Shape;4461;p37"/>
          <p:cNvSpPr txBox="1">
            <a:spLocks noGrp="1"/>
          </p:cNvSpPr>
          <p:nvPr>
            <p:ph type="title" hasCustomPrompt="1"/>
          </p:nvPr>
        </p:nvSpPr>
        <p:spPr>
          <a:xfrm>
            <a:off x="952200" y="995925"/>
            <a:ext cx="3619800" cy="857700"/>
          </a:xfrm>
          <a:prstGeom prst="rect">
            <a:avLst/>
          </a:prstGeom>
        </p:spPr>
        <p:txBody>
          <a:bodyPr spcFirstLastPara="1" wrap="square" lIns="91425" tIns="91425" rIns="91425" bIns="91425" anchor="b" anchorCtr="0">
            <a:noAutofit/>
          </a:bodyPr>
          <a:lstStyle>
            <a:lvl1pPr lvl="0" rtl="0">
              <a:spcBef>
                <a:spcPts val="0"/>
              </a:spcBef>
              <a:spcAft>
                <a:spcPts val="0"/>
              </a:spcAft>
              <a:buSzPts val="1400"/>
              <a:buNone/>
              <a:defRPr sz="5500"/>
            </a:lvl1pPr>
            <a:lvl2pPr lvl="1" algn="ctr" rtl="0">
              <a:spcBef>
                <a:spcPts val="0"/>
              </a:spcBef>
              <a:spcAft>
                <a:spcPts val="0"/>
              </a:spcAft>
              <a:buSzPts val="1400"/>
              <a:buNone/>
              <a:defRPr sz="1400" b="1"/>
            </a:lvl2pPr>
            <a:lvl3pPr lvl="2" algn="ctr" rtl="0">
              <a:spcBef>
                <a:spcPts val="0"/>
              </a:spcBef>
              <a:spcAft>
                <a:spcPts val="0"/>
              </a:spcAft>
              <a:buSzPts val="1400"/>
              <a:buNone/>
              <a:defRPr sz="1400" b="1"/>
            </a:lvl3pPr>
            <a:lvl4pPr lvl="3" algn="ctr" rtl="0">
              <a:spcBef>
                <a:spcPts val="0"/>
              </a:spcBef>
              <a:spcAft>
                <a:spcPts val="0"/>
              </a:spcAft>
              <a:buSzPts val="1400"/>
              <a:buNone/>
              <a:defRPr sz="1400" b="1"/>
            </a:lvl4pPr>
            <a:lvl5pPr lvl="4" algn="ctr" rtl="0">
              <a:spcBef>
                <a:spcPts val="0"/>
              </a:spcBef>
              <a:spcAft>
                <a:spcPts val="0"/>
              </a:spcAft>
              <a:buSzPts val="1400"/>
              <a:buNone/>
              <a:defRPr sz="1400" b="1"/>
            </a:lvl5pPr>
            <a:lvl6pPr lvl="5" algn="ctr" rtl="0">
              <a:spcBef>
                <a:spcPts val="0"/>
              </a:spcBef>
              <a:spcAft>
                <a:spcPts val="0"/>
              </a:spcAft>
              <a:buSzPts val="1400"/>
              <a:buNone/>
              <a:defRPr sz="1400" b="1"/>
            </a:lvl6pPr>
            <a:lvl7pPr lvl="6" algn="ctr" rtl="0">
              <a:spcBef>
                <a:spcPts val="0"/>
              </a:spcBef>
              <a:spcAft>
                <a:spcPts val="0"/>
              </a:spcAft>
              <a:buSzPts val="1400"/>
              <a:buNone/>
              <a:defRPr sz="1400" b="1"/>
            </a:lvl7pPr>
            <a:lvl8pPr lvl="7" algn="ctr" rtl="0">
              <a:spcBef>
                <a:spcPts val="0"/>
              </a:spcBef>
              <a:spcAft>
                <a:spcPts val="0"/>
              </a:spcAft>
              <a:buSzPts val="1400"/>
              <a:buNone/>
              <a:defRPr sz="1400" b="1"/>
            </a:lvl8pPr>
            <a:lvl9pPr lvl="8" algn="ctr" rtl="0">
              <a:spcBef>
                <a:spcPts val="0"/>
              </a:spcBef>
              <a:spcAft>
                <a:spcPts val="0"/>
              </a:spcAft>
              <a:buSzPts val="1400"/>
              <a:buNone/>
              <a:defRPr sz="1400" b="1"/>
            </a:lvl9pPr>
          </a:lstStyle>
          <a:p>
            <a:r>
              <a:t>xx%</a:t>
            </a:r>
          </a:p>
        </p:txBody>
      </p:sp>
      <p:sp>
        <p:nvSpPr>
          <p:cNvPr id="4462" name="Google Shape;4462;p37"/>
          <p:cNvSpPr txBox="1">
            <a:spLocks noGrp="1"/>
          </p:cNvSpPr>
          <p:nvPr>
            <p:ph type="title" idx="2"/>
          </p:nvPr>
        </p:nvSpPr>
        <p:spPr>
          <a:xfrm>
            <a:off x="952200" y="1795163"/>
            <a:ext cx="3619800" cy="3657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dk2"/>
              </a:buClr>
              <a:buSzPts val="1400"/>
              <a:buNone/>
              <a:defRPr sz="1600" b="0">
                <a:solidFill>
                  <a:schemeClr val="dk2"/>
                </a:solidFill>
                <a:latin typeface="Barlow"/>
                <a:ea typeface="Barlow"/>
                <a:cs typeface="Barlow"/>
                <a:sym typeface="Barlow"/>
              </a:defRPr>
            </a:lvl1pPr>
            <a:lvl2pPr lvl="1" rtl="0">
              <a:spcBef>
                <a:spcPts val="0"/>
              </a:spcBef>
              <a:spcAft>
                <a:spcPts val="0"/>
              </a:spcAft>
              <a:buClr>
                <a:schemeClr val="dk2"/>
              </a:buClr>
              <a:buSzPts val="1400"/>
              <a:buNone/>
              <a:defRPr sz="1400">
                <a:solidFill>
                  <a:schemeClr val="dk2"/>
                </a:solidFill>
              </a:defRPr>
            </a:lvl2pPr>
            <a:lvl3pPr lvl="2" rtl="0">
              <a:spcBef>
                <a:spcPts val="0"/>
              </a:spcBef>
              <a:spcAft>
                <a:spcPts val="0"/>
              </a:spcAft>
              <a:buClr>
                <a:schemeClr val="dk2"/>
              </a:buClr>
              <a:buSzPts val="1400"/>
              <a:buNone/>
              <a:defRPr sz="1400">
                <a:solidFill>
                  <a:schemeClr val="dk2"/>
                </a:solidFill>
              </a:defRPr>
            </a:lvl3pPr>
            <a:lvl4pPr lvl="3" rtl="0">
              <a:spcBef>
                <a:spcPts val="0"/>
              </a:spcBef>
              <a:spcAft>
                <a:spcPts val="0"/>
              </a:spcAft>
              <a:buClr>
                <a:schemeClr val="dk2"/>
              </a:buClr>
              <a:buSzPts val="1400"/>
              <a:buNone/>
              <a:defRPr sz="1400">
                <a:solidFill>
                  <a:schemeClr val="dk2"/>
                </a:solidFill>
              </a:defRPr>
            </a:lvl4pPr>
            <a:lvl5pPr lvl="4" rtl="0">
              <a:spcBef>
                <a:spcPts val="0"/>
              </a:spcBef>
              <a:spcAft>
                <a:spcPts val="0"/>
              </a:spcAft>
              <a:buClr>
                <a:schemeClr val="dk2"/>
              </a:buClr>
              <a:buSzPts val="1400"/>
              <a:buNone/>
              <a:defRPr sz="1400">
                <a:solidFill>
                  <a:schemeClr val="dk2"/>
                </a:solidFill>
              </a:defRPr>
            </a:lvl5pPr>
            <a:lvl6pPr lvl="5" rtl="0">
              <a:spcBef>
                <a:spcPts val="0"/>
              </a:spcBef>
              <a:spcAft>
                <a:spcPts val="0"/>
              </a:spcAft>
              <a:buClr>
                <a:schemeClr val="dk2"/>
              </a:buClr>
              <a:buSzPts val="1400"/>
              <a:buNone/>
              <a:defRPr sz="1400">
                <a:solidFill>
                  <a:schemeClr val="dk2"/>
                </a:solidFill>
              </a:defRPr>
            </a:lvl6pPr>
            <a:lvl7pPr lvl="6" rtl="0">
              <a:spcBef>
                <a:spcPts val="0"/>
              </a:spcBef>
              <a:spcAft>
                <a:spcPts val="0"/>
              </a:spcAft>
              <a:buClr>
                <a:schemeClr val="dk2"/>
              </a:buClr>
              <a:buSzPts val="1400"/>
              <a:buNone/>
              <a:defRPr sz="1400">
                <a:solidFill>
                  <a:schemeClr val="dk2"/>
                </a:solidFill>
              </a:defRPr>
            </a:lvl7pPr>
            <a:lvl8pPr lvl="7" rtl="0">
              <a:spcBef>
                <a:spcPts val="0"/>
              </a:spcBef>
              <a:spcAft>
                <a:spcPts val="0"/>
              </a:spcAft>
              <a:buClr>
                <a:schemeClr val="dk2"/>
              </a:buClr>
              <a:buSzPts val="1400"/>
              <a:buNone/>
              <a:defRPr sz="1400">
                <a:solidFill>
                  <a:schemeClr val="dk2"/>
                </a:solidFill>
              </a:defRPr>
            </a:lvl8pPr>
            <a:lvl9pPr lvl="8" rtl="0">
              <a:spcBef>
                <a:spcPts val="0"/>
              </a:spcBef>
              <a:spcAft>
                <a:spcPts val="0"/>
              </a:spcAft>
              <a:buClr>
                <a:schemeClr val="dk2"/>
              </a:buClr>
              <a:buSzPts val="1400"/>
              <a:buNone/>
              <a:defRPr sz="1400">
                <a:solidFill>
                  <a:schemeClr val="dk2"/>
                </a:solidFill>
              </a:defRPr>
            </a:lvl9pPr>
          </a:lstStyle>
          <a:p>
            <a:endParaRPr/>
          </a:p>
        </p:txBody>
      </p:sp>
      <p:sp>
        <p:nvSpPr>
          <p:cNvPr id="4463" name="Google Shape;4463;p37"/>
          <p:cNvSpPr txBox="1">
            <a:spLocks noGrp="1"/>
          </p:cNvSpPr>
          <p:nvPr>
            <p:ph type="title" idx="3" hasCustomPrompt="1"/>
          </p:nvPr>
        </p:nvSpPr>
        <p:spPr>
          <a:xfrm>
            <a:off x="4572000" y="2780030"/>
            <a:ext cx="3619800" cy="857700"/>
          </a:xfrm>
          <a:prstGeom prst="rect">
            <a:avLst/>
          </a:prstGeom>
        </p:spPr>
        <p:txBody>
          <a:bodyPr spcFirstLastPara="1" wrap="square" lIns="91425" tIns="91425" rIns="91425" bIns="91425" anchor="b" anchorCtr="0">
            <a:noAutofit/>
          </a:bodyPr>
          <a:lstStyle>
            <a:lvl1pPr lvl="0" rtl="0">
              <a:spcBef>
                <a:spcPts val="0"/>
              </a:spcBef>
              <a:spcAft>
                <a:spcPts val="0"/>
              </a:spcAft>
              <a:buSzPts val="1400"/>
              <a:buNone/>
              <a:defRPr sz="5500"/>
            </a:lvl1pPr>
            <a:lvl2pPr lvl="1" algn="ctr" rtl="0">
              <a:spcBef>
                <a:spcPts val="0"/>
              </a:spcBef>
              <a:spcAft>
                <a:spcPts val="0"/>
              </a:spcAft>
              <a:buSzPts val="1400"/>
              <a:buNone/>
              <a:defRPr sz="1400" b="1"/>
            </a:lvl2pPr>
            <a:lvl3pPr lvl="2" algn="ctr" rtl="0">
              <a:spcBef>
                <a:spcPts val="0"/>
              </a:spcBef>
              <a:spcAft>
                <a:spcPts val="0"/>
              </a:spcAft>
              <a:buSzPts val="1400"/>
              <a:buNone/>
              <a:defRPr sz="1400" b="1"/>
            </a:lvl3pPr>
            <a:lvl4pPr lvl="3" algn="ctr" rtl="0">
              <a:spcBef>
                <a:spcPts val="0"/>
              </a:spcBef>
              <a:spcAft>
                <a:spcPts val="0"/>
              </a:spcAft>
              <a:buSzPts val="1400"/>
              <a:buNone/>
              <a:defRPr sz="1400" b="1"/>
            </a:lvl4pPr>
            <a:lvl5pPr lvl="4" algn="ctr" rtl="0">
              <a:spcBef>
                <a:spcPts val="0"/>
              </a:spcBef>
              <a:spcAft>
                <a:spcPts val="0"/>
              </a:spcAft>
              <a:buSzPts val="1400"/>
              <a:buNone/>
              <a:defRPr sz="1400" b="1"/>
            </a:lvl5pPr>
            <a:lvl6pPr lvl="5" algn="ctr" rtl="0">
              <a:spcBef>
                <a:spcPts val="0"/>
              </a:spcBef>
              <a:spcAft>
                <a:spcPts val="0"/>
              </a:spcAft>
              <a:buSzPts val="1400"/>
              <a:buNone/>
              <a:defRPr sz="1400" b="1"/>
            </a:lvl6pPr>
            <a:lvl7pPr lvl="6" algn="ctr" rtl="0">
              <a:spcBef>
                <a:spcPts val="0"/>
              </a:spcBef>
              <a:spcAft>
                <a:spcPts val="0"/>
              </a:spcAft>
              <a:buSzPts val="1400"/>
              <a:buNone/>
              <a:defRPr sz="1400" b="1"/>
            </a:lvl7pPr>
            <a:lvl8pPr lvl="7" algn="ctr" rtl="0">
              <a:spcBef>
                <a:spcPts val="0"/>
              </a:spcBef>
              <a:spcAft>
                <a:spcPts val="0"/>
              </a:spcAft>
              <a:buSzPts val="1400"/>
              <a:buNone/>
              <a:defRPr sz="1400" b="1"/>
            </a:lvl8pPr>
            <a:lvl9pPr lvl="8" algn="ctr" rtl="0">
              <a:spcBef>
                <a:spcPts val="0"/>
              </a:spcBef>
              <a:spcAft>
                <a:spcPts val="0"/>
              </a:spcAft>
              <a:buSzPts val="1400"/>
              <a:buNone/>
              <a:defRPr sz="1400" b="1"/>
            </a:lvl9pPr>
          </a:lstStyle>
          <a:p>
            <a:r>
              <a:t>xx%</a:t>
            </a:r>
          </a:p>
        </p:txBody>
      </p:sp>
      <p:sp>
        <p:nvSpPr>
          <p:cNvPr id="4464" name="Google Shape;4464;p37"/>
          <p:cNvSpPr txBox="1">
            <a:spLocks noGrp="1"/>
          </p:cNvSpPr>
          <p:nvPr>
            <p:ph type="title" idx="4"/>
          </p:nvPr>
        </p:nvSpPr>
        <p:spPr>
          <a:xfrm>
            <a:off x="4572000" y="3579300"/>
            <a:ext cx="3619800" cy="3657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dk2"/>
              </a:buClr>
              <a:buSzPts val="1400"/>
              <a:buNone/>
              <a:defRPr sz="1600" b="0">
                <a:solidFill>
                  <a:schemeClr val="dk2"/>
                </a:solidFill>
                <a:latin typeface="Barlow"/>
                <a:ea typeface="Barlow"/>
                <a:cs typeface="Barlow"/>
                <a:sym typeface="Barlow"/>
              </a:defRPr>
            </a:lvl1pPr>
            <a:lvl2pPr lvl="1" rtl="0">
              <a:spcBef>
                <a:spcPts val="0"/>
              </a:spcBef>
              <a:spcAft>
                <a:spcPts val="0"/>
              </a:spcAft>
              <a:buClr>
                <a:schemeClr val="dk2"/>
              </a:buClr>
              <a:buSzPts val="1400"/>
              <a:buNone/>
              <a:defRPr sz="1400">
                <a:solidFill>
                  <a:schemeClr val="dk2"/>
                </a:solidFill>
              </a:defRPr>
            </a:lvl2pPr>
            <a:lvl3pPr lvl="2" rtl="0">
              <a:spcBef>
                <a:spcPts val="0"/>
              </a:spcBef>
              <a:spcAft>
                <a:spcPts val="0"/>
              </a:spcAft>
              <a:buClr>
                <a:schemeClr val="dk2"/>
              </a:buClr>
              <a:buSzPts val="1400"/>
              <a:buNone/>
              <a:defRPr sz="1400">
                <a:solidFill>
                  <a:schemeClr val="dk2"/>
                </a:solidFill>
              </a:defRPr>
            </a:lvl3pPr>
            <a:lvl4pPr lvl="3" rtl="0">
              <a:spcBef>
                <a:spcPts val="0"/>
              </a:spcBef>
              <a:spcAft>
                <a:spcPts val="0"/>
              </a:spcAft>
              <a:buClr>
                <a:schemeClr val="dk2"/>
              </a:buClr>
              <a:buSzPts val="1400"/>
              <a:buNone/>
              <a:defRPr sz="1400">
                <a:solidFill>
                  <a:schemeClr val="dk2"/>
                </a:solidFill>
              </a:defRPr>
            </a:lvl4pPr>
            <a:lvl5pPr lvl="4" rtl="0">
              <a:spcBef>
                <a:spcPts val="0"/>
              </a:spcBef>
              <a:spcAft>
                <a:spcPts val="0"/>
              </a:spcAft>
              <a:buClr>
                <a:schemeClr val="dk2"/>
              </a:buClr>
              <a:buSzPts val="1400"/>
              <a:buNone/>
              <a:defRPr sz="1400">
                <a:solidFill>
                  <a:schemeClr val="dk2"/>
                </a:solidFill>
              </a:defRPr>
            </a:lvl5pPr>
            <a:lvl6pPr lvl="5" rtl="0">
              <a:spcBef>
                <a:spcPts val="0"/>
              </a:spcBef>
              <a:spcAft>
                <a:spcPts val="0"/>
              </a:spcAft>
              <a:buClr>
                <a:schemeClr val="dk2"/>
              </a:buClr>
              <a:buSzPts val="1400"/>
              <a:buNone/>
              <a:defRPr sz="1400">
                <a:solidFill>
                  <a:schemeClr val="dk2"/>
                </a:solidFill>
              </a:defRPr>
            </a:lvl6pPr>
            <a:lvl7pPr lvl="6" rtl="0">
              <a:spcBef>
                <a:spcPts val="0"/>
              </a:spcBef>
              <a:spcAft>
                <a:spcPts val="0"/>
              </a:spcAft>
              <a:buClr>
                <a:schemeClr val="dk2"/>
              </a:buClr>
              <a:buSzPts val="1400"/>
              <a:buNone/>
              <a:defRPr sz="1400">
                <a:solidFill>
                  <a:schemeClr val="dk2"/>
                </a:solidFill>
              </a:defRPr>
            </a:lvl7pPr>
            <a:lvl8pPr lvl="7" rtl="0">
              <a:spcBef>
                <a:spcPts val="0"/>
              </a:spcBef>
              <a:spcAft>
                <a:spcPts val="0"/>
              </a:spcAft>
              <a:buClr>
                <a:schemeClr val="dk2"/>
              </a:buClr>
              <a:buSzPts val="1400"/>
              <a:buNone/>
              <a:defRPr sz="1400">
                <a:solidFill>
                  <a:schemeClr val="dk2"/>
                </a:solidFill>
              </a:defRPr>
            </a:lvl8pPr>
            <a:lvl9pPr lvl="8" rtl="0">
              <a:spcBef>
                <a:spcPts val="0"/>
              </a:spcBef>
              <a:spcAft>
                <a:spcPts val="0"/>
              </a:spcAft>
              <a:buClr>
                <a:schemeClr val="dk2"/>
              </a:buClr>
              <a:buSzPts val="1400"/>
              <a:buNone/>
              <a:defRPr sz="1400">
                <a:solidFill>
                  <a:schemeClr val="dk2"/>
                </a:solidFill>
              </a:defRPr>
            </a:lvl9pPr>
          </a:lstStyle>
          <a:p>
            <a:endParaRPr/>
          </a:p>
        </p:txBody>
      </p:sp>
      <p:grpSp>
        <p:nvGrpSpPr>
          <p:cNvPr id="4465" name="Google Shape;4465;p37"/>
          <p:cNvGrpSpPr/>
          <p:nvPr/>
        </p:nvGrpSpPr>
        <p:grpSpPr>
          <a:xfrm>
            <a:off x="6782442" y="1176111"/>
            <a:ext cx="592483" cy="1145989"/>
            <a:chOff x="5496850" y="2285225"/>
            <a:chExt cx="506050" cy="978725"/>
          </a:xfrm>
        </p:grpSpPr>
        <p:sp>
          <p:nvSpPr>
            <p:cNvPr id="4466" name="Google Shape;4466;p37"/>
            <p:cNvSpPr/>
            <p:nvPr/>
          </p:nvSpPr>
          <p:spPr>
            <a:xfrm>
              <a:off x="5742425" y="2285225"/>
              <a:ext cx="14900" cy="824825"/>
            </a:xfrm>
            <a:custGeom>
              <a:avLst/>
              <a:gdLst/>
              <a:ahLst/>
              <a:cxnLst/>
              <a:rect l="l" t="t" r="r" b="b"/>
              <a:pathLst>
                <a:path w="596" h="32993" extrusionOk="0">
                  <a:moveTo>
                    <a:pt x="1" y="1"/>
                  </a:moveTo>
                  <a:lnTo>
                    <a:pt x="596" y="1"/>
                  </a:lnTo>
                  <a:lnTo>
                    <a:pt x="596" y="32993"/>
                  </a:lnTo>
                  <a:lnTo>
                    <a:pt x="1" y="32993"/>
                  </a:ln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7" name="Google Shape;4467;p37"/>
            <p:cNvSpPr/>
            <p:nvPr/>
          </p:nvSpPr>
          <p:spPr>
            <a:xfrm>
              <a:off x="5749875" y="2521875"/>
              <a:ext cx="253025" cy="506025"/>
            </a:xfrm>
            <a:custGeom>
              <a:avLst/>
              <a:gdLst/>
              <a:ahLst/>
              <a:cxnLst/>
              <a:rect l="l" t="t" r="r" b="b"/>
              <a:pathLst>
                <a:path w="10121" h="20241" extrusionOk="0">
                  <a:moveTo>
                    <a:pt x="10121" y="10121"/>
                  </a:moveTo>
                  <a:cubicBezTo>
                    <a:pt x="10121" y="15716"/>
                    <a:pt x="5596" y="20241"/>
                    <a:pt x="0" y="20241"/>
                  </a:cubicBezTo>
                  <a:lnTo>
                    <a:pt x="0" y="0"/>
                  </a:lnTo>
                  <a:cubicBezTo>
                    <a:pt x="5596" y="0"/>
                    <a:pt x="10121" y="4537"/>
                    <a:pt x="10121" y="10121"/>
                  </a:cubicBez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8" name="Google Shape;4468;p37"/>
            <p:cNvSpPr/>
            <p:nvPr/>
          </p:nvSpPr>
          <p:spPr>
            <a:xfrm>
              <a:off x="5496850" y="2521875"/>
              <a:ext cx="253050" cy="506025"/>
            </a:xfrm>
            <a:custGeom>
              <a:avLst/>
              <a:gdLst/>
              <a:ahLst/>
              <a:cxnLst/>
              <a:rect l="l" t="t" r="r" b="b"/>
              <a:pathLst>
                <a:path w="10122" h="20241" extrusionOk="0">
                  <a:moveTo>
                    <a:pt x="10121" y="0"/>
                  </a:moveTo>
                  <a:lnTo>
                    <a:pt x="10121" y="20241"/>
                  </a:lnTo>
                  <a:cubicBezTo>
                    <a:pt x="4525" y="20241"/>
                    <a:pt x="1" y="15716"/>
                    <a:pt x="1" y="10121"/>
                  </a:cubicBezTo>
                  <a:cubicBezTo>
                    <a:pt x="1" y="4537"/>
                    <a:pt x="4537" y="0"/>
                    <a:pt x="10121" y="0"/>
                  </a:cubicBez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9" name="Google Shape;4469;p37"/>
            <p:cNvSpPr/>
            <p:nvPr/>
          </p:nvSpPr>
          <p:spPr>
            <a:xfrm>
              <a:off x="5749875" y="2521875"/>
              <a:ext cx="183975" cy="506025"/>
            </a:xfrm>
            <a:custGeom>
              <a:avLst/>
              <a:gdLst/>
              <a:ahLst/>
              <a:cxnLst/>
              <a:rect l="l" t="t" r="r" b="b"/>
              <a:pathLst>
                <a:path w="7359" h="20241" extrusionOk="0">
                  <a:moveTo>
                    <a:pt x="7358" y="10121"/>
                  </a:moveTo>
                  <a:cubicBezTo>
                    <a:pt x="7358" y="15716"/>
                    <a:pt x="4060" y="20241"/>
                    <a:pt x="0" y="20241"/>
                  </a:cubicBezTo>
                  <a:lnTo>
                    <a:pt x="0" y="0"/>
                  </a:lnTo>
                  <a:cubicBezTo>
                    <a:pt x="4060" y="0"/>
                    <a:pt x="7358" y="4537"/>
                    <a:pt x="7358" y="10121"/>
                  </a:cubicBez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0" name="Google Shape;4470;p37"/>
            <p:cNvSpPr/>
            <p:nvPr/>
          </p:nvSpPr>
          <p:spPr>
            <a:xfrm>
              <a:off x="5566500" y="2521875"/>
              <a:ext cx="183400" cy="506025"/>
            </a:xfrm>
            <a:custGeom>
              <a:avLst/>
              <a:gdLst/>
              <a:ahLst/>
              <a:cxnLst/>
              <a:rect l="l" t="t" r="r" b="b"/>
              <a:pathLst>
                <a:path w="7336" h="20241" extrusionOk="0">
                  <a:moveTo>
                    <a:pt x="7335" y="0"/>
                  </a:moveTo>
                  <a:lnTo>
                    <a:pt x="7335" y="20241"/>
                  </a:lnTo>
                  <a:cubicBezTo>
                    <a:pt x="3275" y="20241"/>
                    <a:pt x="1" y="15716"/>
                    <a:pt x="1" y="10121"/>
                  </a:cubicBezTo>
                  <a:cubicBezTo>
                    <a:pt x="1" y="4537"/>
                    <a:pt x="3287" y="0"/>
                    <a:pt x="7335" y="0"/>
                  </a:cubicBez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1" name="Google Shape;4471;p37"/>
            <p:cNvSpPr/>
            <p:nvPr/>
          </p:nvSpPr>
          <p:spPr>
            <a:xfrm>
              <a:off x="5749875" y="2521875"/>
              <a:ext cx="93175" cy="506025"/>
            </a:xfrm>
            <a:custGeom>
              <a:avLst/>
              <a:gdLst/>
              <a:ahLst/>
              <a:cxnLst/>
              <a:rect l="l" t="t" r="r" b="b"/>
              <a:pathLst>
                <a:path w="3727" h="20241" extrusionOk="0">
                  <a:moveTo>
                    <a:pt x="3727" y="10121"/>
                  </a:moveTo>
                  <a:cubicBezTo>
                    <a:pt x="3727" y="15716"/>
                    <a:pt x="2060" y="20241"/>
                    <a:pt x="0" y="20241"/>
                  </a:cubicBezTo>
                  <a:lnTo>
                    <a:pt x="0" y="0"/>
                  </a:lnTo>
                  <a:cubicBezTo>
                    <a:pt x="2060" y="0"/>
                    <a:pt x="3727" y="4537"/>
                    <a:pt x="3727" y="10121"/>
                  </a:cubicBez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2" name="Google Shape;4472;p37"/>
            <p:cNvSpPr/>
            <p:nvPr/>
          </p:nvSpPr>
          <p:spPr>
            <a:xfrm>
              <a:off x="5656700" y="2521875"/>
              <a:ext cx="93200" cy="506025"/>
            </a:xfrm>
            <a:custGeom>
              <a:avLst/>
              <a:gdLst/>
              <a:ahLst/>
              <a:cxnLst/>
              <a:rect l="l" t="t" r="r" b="b"/>
              <a:pathLst>
                <a:path w="3728" h="20241" extrusionOk="0">
                  <a:moveTo>
                    <a:pt x="3727" y="0"/>
                  </a:moveTo>
                  <a:lnTo>
                    <a:pt x="3727" y="20241"/>
                  </a:lnTo>
                  <a:cubicBezTo>
                    <a:pt x="1679" y="20241"/>
                    <a:pt x="1" y="15716"/>
                    <a:pt x="1" y="10121"/>
                  </a:cubicBezTo>
                  <a:cubicBezTo>
                    <a:pt x="1" y="4537"/>
                    <a:pt x="1679" y="0"/>
                    <a:pt x="3727" y="0"/>
                  </a:cubicBez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3" name="Google Shape;4473;p37"/>
            <p:cNvSpPr/>
            <p:nvPr/>
          </p:nvSpPr>
          <p:spPr>
            <a:xfrm>
              <a:off x="5634075" y="2486450"/>
              <a:ext cx="231600" cy="63125"/>
            </a:xfrm>
            <a:custGeom>
              <a:avLst/>
              <a:gdLst/>
              <a:ahLst/>
              <a:cxnLst/>
              <a:rect l="l" t="t" r="r" b="b"/>
              <a:pathLst>
                <a:path w="9264" h="2525" extrusionOk="0">
                  <a:moveTo>
                    <a:pt x="1" y="2525"/>
                  </a:moveTo>
                  <a:lnTo>
                    <a:pt x="1" y="1131"/>
                  </a:lnTo>
                  <a:cubicBezTo>
                    <a:pt x="1" y="500"/>
                    <a:pt x="513" y="0"/>
                    <a:pt x="1132" y="0"/>
                  </a:cubicBezTo>
                  <a:lnTo>
                    <a:pt x="8133" y="0"/>
                  </a:lnTo>
                  <a:cubicBezTo>
                    <a:pt x="8752" y="0"/>
                    <a:pt x="9264" y="500"/>
                    <a:pt x="9264" y="1131"/>
                  </a:cubicBezTo>
                  <a:lnTo>
                    <a:pt x="9264" y="2525"/>
                  </a:lnTo>
                  <a:close/>
                </a:path>
              </a:pathLst>
            </a:custGeom>
            <a:solidFill>
              <a:schemeClr val="accent3"/>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4" name="Google Shape;4474;p37"/>
            <p:cNvSpPr/>
            <p:nvPr/>
          </p:nvSpPr>
          <p:spPr>
            <a:xfrm>
              <a:off x="5634075" y="2999600"/>
              <a:ext cx="231600" cy="63125"/>
            </a:xfrm>
            <a:custGeom>
              <a:avLst/>
              <a:gdLst/>
              <a:ahLst/>
              <a:cxnLst/>
              <a:rect l="l" t="t" r="r" b="b"/>
              <a:pathLst>
                <a:path w="9264" h="2525" extrusionOk="0">
                  <a:moveTo>
                    <a:pt x="9264" y="1"/>
                  </a:moveTo>
                  <a:lnTo>
                    <a:pt x="9264" y="1394"/>
                  </a:lnTo>
                  <a:cubicBezTo>
                    <a:pt x="9264" y="2025"/>
                    <a:pt x="8752" y="2525"/>
                    <a:pt x="8133" y="2525"/>
                  </a:cubicBezTo>
                  <a:lnTo>
                    <a:pt x="1132" y="2525"/>
                  </a:lnTo>
                  <a:cubicBezTo>
                    <a:pt x="513" y="2525"/>
                    <a:pt x="1" y="2025"/>
                    <a:pt x="1" y="1394"/>
                  </a:cubicBezTo>
                  <a:lnTo>
                    <a:pt x="1" y="1"/>
                  </a:lnTo>
                  <a:close/>
                </a:path>
              </a:pathLst>
            </a:custGeom>
            <a:solidFill>
              <a:schemeClr val="accent3"/>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5" name="Google Shape;4475;p37"/>
            <p:cNvSpPr/>
            <p:nvPr/>
          </p:nvSpPr>
          <p:spPr>
            <a:xfrm>
              <a:off x="5706700" y="3096650"/>
              <a:ext cx="109575" cy="167300"/>
            </a:xfrm>
            <a:custGeom>
              <a:avLst/>
              <a:gdLst/>
              <a:ahLst/>
              <a:cxnLst/>
              <a:rect l="l" t="t" r="r" b="b"/>
              <a:pathLst>
                <a:path w="4383" h="6692" extrusionOk="0">
                  <a:moveTo>
                    <a:pt x="1168" y="6691"/>
                  </a:moveTo>
                  <a:lnTo>
                    <a:pt x="4382" y="6691"/>
                  </a:lnTo>
                  <a:cubicBezTo>
                    <a:pt x="3573" y="4489"/>
                    <a:pt x="3215" y="2203"/>
                    <a:pt x="3335" y="0"/>
                  </a:cubicBezTo>
                  <a:lnTo>
                    <a:pt x="120" y="0"/>
                  </a:lnTo>
                  <a:cubicBezTo>
                    <a:pt x="1" y="2203"/>
                    <a:pt x="358" y="4489"/>
                    <a:pt x="1168" y="6691"/>
                  </a:cubicBezTo>
                  <a:close/>
                </a:path>
              </a:pathLst>
            </a:custGeom>
            <a:solidFill>
              <a:schemeClr val="accent3"/>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76" name="Google Shape;4476;p37"/>
          <p:cNvGrpSpPr/>
          <p:nvPr/>
        </p:nvGrpSpPr>
        <p:grpSpPr>
          <a:xfrm>
            <a:off x="1782154" y="3104614"/>
            <a:ext cx="592483" cy="1514026"/>
            <a:chOff x="5496850" y="1970795"/>
            <a:chExt cx="506050" cy="1293155"/>
          </a:xfrm>
        </p:grpSpPr>
        <p:sp>
          <p:nvSpPr>
            <p:cNvPr id="4477" name="Google Shape;4477;p37"/>
            <p:cNvSpPr/>
            <p:nvPr/>
          </p:nvSpPr>
          <p:spPr>
            <a:xfrm>
              <a:off x="5742429" y="1970795"/>
              <a:ext cx="14899" cy="1139248"/>
            </a:xfrm>
            <a:custGeom>
              <a:avLst/>
              <a:gdLst/>
              <a:ahLst/>
              <a:cxnLst/>
              <a:rect l="l" t="t" r="r" b="b"/>
              <a:pathLst>
                <a:path w="596" h="32993" extrusionOk="0">
                  <a:moveTo>
                    <a:pt x="1" y="1"/>
                  </a:moveTo>
                  <a:lnTo>
                    <a:pt x="596" y="1"/>
                  </a:lnTo>
                  <a:lnTo>
                    <a:pt x="596" y="32993"/>
                  </a:lnTo>
                  <a:lnTo>
                    <a:pt x="1" y="32993"/>
                  </a:ln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8" name="Google Shape;4478;p37"/>
            <p:cNvSpPr/>
            <p:nvPr/>
          </p:nvSpPr>
          <p:spPr>
            <a:xfrm>
              <a:off x="5749875" y="2521875"/>
              <a:ext cx="253025" cy="506025"/>
            </a:xfrm>
            <a:custGeom>
              <a:avLst/>
              <a:gdLst/>
              <a:ahLst/>
              <a:cxnLst/>
              <a:rect l="l" t="t" r="r" b="b"/>
              <a:pathLst>
                <a:path w="10121" h="20241" extrusionOk="0">
                  <a:moveTo>
                    <a:pt x="10121" y="10121"/>
                  </a:moveTo>
                  <a:cubicBezTo>
                    <a:pt x="10121" y="15716"/>
                    <a:pt x="5596" y="20241"/>
                    <a:pt x="0" y="20241"/>
                  </a:cubicBezTo>
                  <a:lnTo>
                    <a:pt x="0" y="0"/>
                  </a:lnTo>
                  <a:cubicBezTo>
                    <a:pt x="5596" y="0"/>
                    <a:pt x="10121" y="4537"/>
                    <a:pt x="10121" y="10121"/>
                  </a:cubicBez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9" name="Google Shape;4479;p37"/>
            <p:cNvSpPr/>
            <p:nvPr/>
          </p:nvSpPr>
          <p:spPr>
            <a:xfrm>
              <a:off x="5496850" y="2521875"/>
              <a:ext cx="253050" cy="506025"/>
            </a:xfrm>
            <a:custGeom>
              <a:avLst/>
              <a:gdLst/>
              <a:ahLst/>
              <a:cxnLst/>
              <a:rect l="l" t="t" r="r" b="b"/>
              <a:pathLst>
                <a:path w="10122" h="20241" extrusionOk="0">
                  <a:moveTo>
                    <a:pt x="10121" y="0"/>
                  </a:moveTo>
                  <a:lnTo>
                    <a:pt x="10121" y="20241"/>
                  </a:lnTo>
                  <a:cubicBezTo>
                    <a:pt x="4525" y="20241"/>
                    <a:pt x="1" y="15716"/>
                    <a:pt x="1" y="10121"/>
                  </a:cubicBezTo>
                  <a:cubicBezTo>
                    <a:pt x="1" y="4537"/>
                    <a:pt x="4537" y="0"/>
                    <a:pt x="10121" y="0"/>
                  </a:cubicBez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0" name="Google Shape;4480;p37"/>
            <p:cNvSpPr/>
            <p:nvPr/>
          </p:nvSpPr>
          <p:spPr>
            <a:xfrm>
              <a:off x="5749875" y="2521875"/>
              <a:ext cx="183975" cy="506025"/>
            </a:xfrm>
            <a:custGeom>
              <a:avLst/>
              <a:gdLst/>
              <a:ahLst/>
              <a:cxnLst/>
              <a:rect l="l" t="t" r="r" b="b"/>
              <a:pathLst>
                <a:path w="7359" h="20241" extrusionOk="0">
                  <a:moveTo>
                    <a:pt x="7358" y="10121"/>
                  </a:moveTo>
                  <a:cubicBezTo>
                    <a:pt x="7358" y="15716"/>
                    <a:pt x="4060" y="20241"/>
                    <a:pt x="0" y="20241"/>
                  </a:cubicBezTo>
                  <a:lnTo>
                    <a:pt x="0" y="0"/>
                  </a:lnTo>
                  <a:cubicBezTo>
                    <a:pt x="4060" y="0"/>
                    <a:pt x="7358" y="4537"/>
                    <a:pt x="7358" y="10121"/>
                  </a:cubicBez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1" name="Google Shape;4481;p37"/>
            <p:cNvSpPr/>
            <p:nvPr/>
          </p:nvSpPr>
          <p:spPr>
            <a:xfrm>
              <a:off x="5566500" y="2521875"/>
              <a:ext cx="183400" cy="506025"/>
            </a:xfrm>
            <a:custGeom>
              <a:avLst/>
              <a:gdLst/>
              <a:ahLst/>
              <a:cxnLst/>
              <a:rect l="l" t="t" r="r" b="b"/>
              <a:pathLst>
                <a:path w="7336" h="20241" extrusionOk="0">
                  <a:moveTo>
                    <a:pt x="7335" y="0"/>
                  </a:moveTo>
                  <a:lnTo>
                    <a:pt x="7335" y="20241"/>
                  </a:lnTo>
                  <a:cubicBezTo>
                    <a:pt x="3275" y="20241"/>
                    <a:pt x="1" y="15716"/>
                    <a:pt x="1" y="10121"/>
                  </a:cubicBezTo>
                  <a:cubicBezTo>
                    <a:pt x="1" y="4537"/>
                    <a:pt x="3287" y="0"/>
                    <a:pt x="7335" y="0"/>
                  </a:cubicBez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2" name="Google Shape;4482;p37"/>
            <p:cNvSpPr/>
            <p:nvPr/>
          </p:nvSpPr>
          <p:spPr>
            <a:xfrm>
              <a:off x="5749875" y="2521875"/>
              <a:ext cx="93175" cy="506025"/>
            </a:xfrm>
            <a:custGeom>
              <a:avLst/>
              <a:gdLst/>
              <a:ahLst/>
              <a:cxnLst/>
              <a:rect l="l" t="t" r="r" b="b"/>
              <a:pathLst>
                <a:path w="3727" h="20241" extrusionOk="0">
                  <a:moveTo>
                    <a:pt x="3727" y="10121"/>
                  </a:moveTo>
                  <a:cubicBezTo>
                    <a:pt x="3727" y="15716"/>
                    <a:pt x="2060" y="20241"/>
                    <a:pt x="0" y="20241"/>
                  </a:cubicBezTo>
                  <a:lnTo>
                    <a:pt x="0" y="0"/>
                  </a:lnTo>
                  <a:cubicBezTo>
                    <a:pt x="2060" y="0"/>
                    <a:pt x="3727" y="4537"/>
                    <a:pt x="3727" y="10121"/>
                  </a:cubicBez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3" name="Google Shape;4483;p37"/>
            <p:cNvSpPr/>
            <p:nvPr/>
          </p:nvSpPr>
          <p:spPr>
            <a:xfrm>
              <a:off x="5656700" y="2521875"/>
              <a:ext cx="93200" cy="506025"/>
            </a:xfrm>
            <a:custGeom>
              <a:avLst/>
              <a:gdLst/>
              <a:ahLst/>
              <a:cxnLst/>
              <a:rect l="l" t="t" r="r" b="b"/>
              <a:pathLst>
                <a:path w="3728" h="20241" extrusionOk="0">
                  <a:moveTo>
                    <a:pt x="3727" y="0"/>
                  </a:moveTo>
                  <a:lnTo>
                    <a:pt x="3727" y="20241"/>
                  </a:lnTo>
                  <a:cubicBezTo>
                    <a:pt x="1679" y="20241"/>
                    <a:pt x="1" y="15716"/>
                    <a:pt x="1" y="10121"/>
                  </a:cubicBezTo>
                  <a:cubicBezTo>
                    <a:pt x="1" y="4537"/>
                    <a:pt x="1679" y="0"/>
                    <a:pt x="3727" y="0"/>
                  </a:cubicBez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4" name="Google Shape;4484;p37"/>
            <p:cNvSpPr/>
            <p:nvPr/>
          </p:nvSpPr>
          <p:spPr>
            <a:xfrm>
              <a:off x="5634075" y="2486450"/>
              <a:ext cx="231600" cy="63125"/>
            </a:xfrm>
            <a:custGeom>
              <a:avLst/>
              <a:gdLst/>
              <a:ahLst/>
              <a:cxnLst/>
              <a:rect l="l" t="t" r="r" b="b"/>
              <a:pathLst>
                <a:path w="9264" h="2525" extrusionOk="0">
                  <a:moveTo>
                    <a:pt x="1" y="2525"/>
                  </a:moveTo>
                  <a:lnTo>
                    <a:pt x="1" y="1131"/>
                  </a:lnTo>
                  <a:cubicBezTo>
                    <a:pt x="1" y="500"/>
                    <a:pt x="513" y="0"/>
                    <a:pt x="1132" y="0"/>
                  </a:cubicBezTo>
                  <a:lnTo>
                    <a:pt x="8133" y="0"/>
                  </a:lnTo>
                  <a:cubicBezTo>
                    <a:pt x="8752" y="0"/>
                    <a:pt x="9264" y="500"/>
                    <a:pt x="9264" y="1131"/>
                  </a:cubicBezTo>
                  <a:lnTo>
                    <a:pt x="9264" y="2525"/>
                  </a:lnTo>
                  <a:close/>
                </a:path>
              </a:pathLst>
            </a:custGeom>
            <a:solidFill>
              <a:schemeClr val="accent3"/>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5" name="Google Shape;4485;p37"/>
            <p:cNvSpPr/>
            <p:nvPr/>
          </p:nvSpPr>
          <p:spPr>
            <a:xfrm>
              <a:off x="5634075" y="2999600"/>
              <a:ext cx="231600" cy="63125"/>
            </a:xfrm>
            <a:custGeom>
              <a:avLst/>
              <a:gdLst/>
              <a:ahLst/>
              <a:cxnLst/>
              <a:rect l="l" t="t" r="r" b="b"/>
              <a:pathLst>
                <a:path w="9264" h="2525" extrusionOk="0">
                  <a:moveTo>
                    <a:pt x="9264" y="1"/>
                  </a:moveTo>
                  <a:lnTo>
                    <a:pt x="9264" y="1394"/>
                  </a:lnTo>
                  <a:cubicBezTo>
                    <a:pt x="9264" y="2025"/>
                    <a:pt x="8752" y="2525"/>
                    <a:pt x="8133" y="2525"/>
                  </a:cubicBezTo>
                  <a:lnTo>
                    <a:pt x="1132" y="2525"/>
                  </a:lnTo>
                  <a:cubicBezTo>
                    <a:pt x="513" y="2525"/>
                    <a:pt x="1" y="2025"/>
                    <a:pt x="1" y="1394"/>
                  </a:cubicBezTo>
                  <a:lnTo>
                    <a:pt x="1" y="1"/>
                  </a:lnTo>
                  <a:close/>
                </a:path>
              </a:pathLst>
            </a:custGeom>
            <a:solidFill>
              <a:schemeClr val="accent3"/>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6" name="Google Shape;4486;p37"/>
            <p:cNvSpPr/>
            <p:nvPr/>
          </p:nvSpPr>
          <p:spPr>
            <a:xfrm>
              <a:off x="5706700" y="3096650"/>
              <a:ext cx="109575" cy="167300"/>
            </a:xfrm>
            <a:custGeom>
              <a:avLst/>
              <a:gdLst/>
              <a:ahLst/>
              <a:cxnLst/>
              <a:rect l="l" t="t" r="r" b="b"/>
              <a:pathLst>
                <a:path w="4383" h="6692" extrusionOk="0">
                  <a:moveTo>
                    <a:pt x="1168" y="6691"/>
                  </a:moveTo>
                  <a:lnTo>
                    <a:pt x="4382" y="6691"/>
                  </a:lnTo>
                  <a:cubicBezTo>
                    <a:pt x="3573" y="4489"/>
                    <a:pt x="3215" y="2203"/>
                    <a:pt x="3335" y="0"/>
                  </a:cubicBezTo>
                  <a:lnTo>
                    <a:pt x="120" y="0"/>
                  </a:lnTo>
                  <a:cubicBezTo>
                    <a:pt x="1" y="2203"/>
                    <a:pt x="358" y="4489"/>
                    <a:pt x="1168" y="6691"/>
                  </a:cubicBezTo>
                  <a:close/>
                </a:path>
              </a:pathLst>
            </a:custGeom>
            <a:solidFill>
              <a:schemeClr val="accent3"/>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87" name="Google Shape;4487;p37"/>
          <p:cNvGrpSpPr/>
          <p:nvPr/>
        </p:nvGrpSpPr>
        <p:grpSpPr>
          <a:xfrm flipH="1">
            <a:off x="-3" y="2481271"/>
            <a:ext cx="2713579" cy="1623061"/>
            <a:chOff x="3731285" y="2446481"/>
            <a:chExt cx="1216415" cy="727569"/>
          </a:xfrm>
        </p:grpSpPr>
        <p:grpSp>
          <p:nvGrpSpPr>
            <p:cNvPr id="4488" name="Google Shape;4488;p37"/>
            <p:cNvGrpSpPr/>
            <p:nvPr/>
          </p:nvGrpSpPr>
          <p:grpSpPr>
            <a:xfrm>
              <a:off x="3773125" y="2504900"/>
              <a:ext cx="1174575" cy="669150"/>
              <a:chOff x="3773125" y="2504900"/>
              <a:chExt cx="1174575" cy="669150"/>
            </a:xfrm>
          </p:grpSpPr>
          <p:sp>
            <p:nvSpPr>
              <p:cNvPr id="4489" name="Google Shape;4489;p37"/>
              <p:cNvSpPr/>
              <p:nvPr/>
            </p:nvSpPr>
            <p:spPr>
              <a:xfrm>
                <a:off x="4124950" y="2843925"/>
                <a:ext cx="368825" cy="38725"/>
              </a:xfrm>
              <a:custGeom>
                <a:avLst/>
                <a:gdLst/>
                <a:ahLst/>
                <a:cxnLst/>
                <a:rect l="l" t="t" r="r" b="b"/>
                <a:pathLst>
                  <a:path w="14753" h="1549" extrusionOk="0">
                    <a:moveTo>
                      <a:pt x="14753" y="1310"/>
                    </a:moveTo>
                    <a:cubicBezTo>
                      <a:pt x="14753" y="1310"/>
                      <a:pt x="9347" y="1322"/>
                      <a:pt x="6704" y="1549"/>
                    </a:cubicBezTo>
                    <a:lnTo>
                      <a:pt x="1" y="1251"/>
                    </a:lnTo>
                    <a:lnTo>
                      <a:pt x="263" y="882"/>
                    </a:lnTo>
                    <a:lnTo>
                      <a:pt x="5740" y="870"/>
                    </a:lnTo>
                    <a:cubicBezTo>
                      <a:pt x="7204" y="548"/>
                      <a:pt x="11121" y="1"/>
                      <a:pt x="11121" y="1"/>
                    </a:cubicBezTo>
                    <a:cubicBezTo>
                      <a:pt x="11121" y="1"/>
                      <a:pt x="13134" y="632"/>
                      <a:pt x="14753" y="1310"/>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0" name="Google Shape;4490;p37"/>
              <p:cNvSpPr/>
              <p:nvPr/>
            </p:nvSpPr>
            <p:spPr>
              <a:xfrm>
                <a:off x="3972275" y="2545075"/>
                <a:ext cx="61025" cy="110775"/>
              </a:xfrm>
              <a:custGeom>
                <a:avLst/>
                <a:gdLst/>
                <a:ahLst/>
                <a:cxnLst/>
                <a:rect l="l" t="t" r="r" b="b"/>
                <a:pathLst>
                  <a:path w="2441" h="4431" extrusionOk="0">
                    <a:moveTo>
                      <a:pt x="179" y="1"/>
                    </a:moveTo>
                    <a:lnTo>
                      <a:pt x="0" y="1"/>
                    </a:lnTo>
                    <a:lnTo>
                      <a:pt x="1298" y="3799"/>
                    </a:lnTo>
                    <a:lnTo>
                      <a:pt x="2441" y="4430"/>
                    </a:lnTo>
                    <a:cubicBezTo>
                      <a:pt x="2441" y="4406"/>
                      <a:pt x="988" y="1787"/>
                      <a:pt x="179" y="1"/>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1" name="Google Shape;4491;p37"/>
              <p:cNvSpPr/>
              <p:nvPr/>
            </p:nvSpPr>
            <p:spPr>
              <a:xfrm>
                <a:off x="4563700" y="2570975"/>
                <a:ext cx="93500" cy="237275"/>
              </a:xfrm>
              <a:custGeom>
                <a:avLst/>
                <a:gdLst/>
                <a:ahLst/>
                <a:cxnLst/>
                <a:rect l="l" t="t" r="r" b="b"/>
                <a:pathLst>
                  <a:path w="3740" h="9491" extrusionOk="0">
                    <a:moveTo>
                      <a:pt x="3739" y="9490"/>
                    </a:moveTo>
                    <a:cubicBezTo>
                      <a:pt x="3739" y="9490"/>
                      <a:pt x="2263" y="6752"/>
                      <a:pt x="1918" y="4882"/>
                    </a:cubicBezTo>
                    <a:cubicBezTo>
                      <a:pt x="1013" y="2799"/>
                      <a:pt x="191" y="1"/>
                      <a:pt x="191" y="1"/>
                    </a:cubicBezTo>
                    <a:lnTo>
                      <a:pt x="1" y="1"/>
                    </a:lnTo>
                    <a:lnTo>
                      <a:pt x="1287" y="4823"/>
                    </a:lnTo>
                    <a:cubicBezTo>
                      <a:pt x="1489" y="5716"/>
                      <a:pt x="1775" y="8157"/>
                      <a:pt x="1775" y="8157"/>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2" name="Google Shape;4492;p37"/>
              <p:cNvSpPr/>
              <p:nvPr/>
            </p:nvSpPr>
            <p:spPr>
              <a:xfrm>
                <a:off x="3777900" y="2708800"/>
                <a:ext cx="428650" cy="56875"/>
              </a:xfrm>
              <a:custGeom>
                <a:avLst/>
                <a:gdLst/>
                <a:ahLst/>
                <a:cxnLst/>
                <a:rect l="l" t="t" r="r" b="b"/>
                <a:pathLst>
                  <a:path w="17146" h="2275" extrusionOk="0">
                    <a:moveTo>
                      <a:pt x="17145" y="2274"/>
                    </a:moveTo>
                    <a:cubicBezTo>
                      <a:pt x="17145" y="2274"/>
                      <a:pt x="10228" y="1489"/>
                      <a:pt x="7608" y="1441"/>
                    </a:cubicBezTo>
                    <a:cubicBezTo>
                      <a:pt x="3013" y="703"/>
                      <a:pt x="0" y="358"/>
                      <a:pt x="0" y="358"/>
                    </a:cubicBezTo>
                    <a:lnTo>
                      <a:pt x="286" y="0"/>
                    </a:lnTo>
                    <a:lnTo>
                      <a:pt x="7727" y="750"/>
                    </a:lnTo>
                    <a:cubicBezTo>
                      <a:pt x="9954" y="655"/>
                      <a:pt x="14014" y="619"/>
                      <a:pt x="14014" y="619"/>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3" name="Google Shape;4493;p37"/>
              <p:cNvSpPr/>
              <p:nvPr/>
            </p:nvSpPr>
            <p:spPr>
              <a:xfrm>
                <a:off x="4355650" y="2548950"/>
                <a:ext cx="437875" cy="381625"/>
              </a:xfrm>
              <a:custGeom>
                <a:avLst/>
                <a:gdLst/>
                <a:ahLst/>
                <a:cxnLst/>
                <a:rect l="l" t="t" r="r" b="b"/>
                <a:pathLst>
                  <a:path w="17515" h="15265" extrusionOk="0">
                    <a:moveTo>
                      <a:pt x="17514" y="15264"/>
                    </a:moveTo>
                    <a:lnTo>
                      <a:pt x="10966" y="9014"/>
                    </a:lnTo>
                    <a:cubicBezTo>
                      <a:pt x="6858" y="6013"/>
                      <a:pt x="3048" y="3156"/>
                      <a:pt x="203" y="1"/>
                    </a:cubicBezTo>
                    <a:lnTo>
                      <a:pt x="0" y="406"/>
                    </a:lnTo>
                    <a:cubicBezTo>
                      <a:pt x="0" y="406"/>
                      <a:pt x="5275" y="5799"/>
                      <a:pt x="9430" y="9419"/>
                    </a:cubicBezTo>
                    <a:cubicBezTo>
                      <a:pt x="11799" y="12455"/>
                      <a:pt x="13038" y="14050"/>
                      <a:pt x="13038" y="14050"/>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4" name="Google Shape;4494;p37"/>
              <p:cNvSpPr/>
              <p:nvPr/>
            </p:nvSpPr>
            <p:spPr>
              <a:xfrm>
                <a:off x="3773125" y="2504900"/>
                <a:ext cx="1174575" cy="669150"/>
              </a:xfrm>
              <a:custGeom>
                <a:avLst/>
                <a:gdLst/>
                <a:ahLst/>
                <a:cxnLst/>
                <a:rect l="l" t="t" r="r" b="b"/>
                <a:pathLst>
                  <a:path w="46983" h="26766" extrusionOk="0">
                    <a:moveTo>
                      <a:pt x="46971" y="26766"/>
                    </a:moveTo>
                    <a:lnTo>
                      <a:pt x="33053" y="17026"/>
                    </a:lnTo>
                    <a:cubicBezTo>
                      <a:pt x="29838" y="15931"/>
                      <a:pt x="27433" y="14729"/>
                      <a:pt x="27433" y="14729"/>
                    </a:cubicBezTo>
                    <a:cubicBezTo>
                      <a:pt x="23932" y="14157"/>
                      <a:pt x="15527" y="10109"/>
                      <a:pt x="15527" y="10109"/>
                    </a:cubicBezTo>
                    <a:cubicBezTo>
                      <a:pt x="12550" y="8156"/>
                      <a:pt x="1561" y="1048"/>
                      <a:pt x="1" y="179"/>
                    </a:cubicBezTo>
                    <a:lnTo>
                      <a:pt x="656" y="1"/>
                    </a:lnTo>
                    <a:lnTo>
                      <a:pt x="15884" y="8990"/>
                    </a:lnTo>
                    <a:cubicBezTo>
                      <a:pt x="19646" y="10704"/>
                      <a:pt x="24397" y="11788"/>
                      <a:pt x="27457" y="12252"/>
                    </a:cubicBezTo>
                    <a:cubicBezTo>
                      <a:pt x="33267" y="13776"/>
                      <a:pt x="39149" y="15788"/>
                      <a:pt x="39149" y="15788"/>
                    </a:cubicBezTo>
                    <a:cubicBezTo>
                      <a:pt x="43994" y="18205"/>
                      <a:pt x="46983" y="19527"/>
                      <a:pt x="46983" y="19527"/>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495" name="Google Shape;4495;p37"/>
            <p:cNvSpPr/>
            <p:nvPr/>
          </p:nvSpPr>
          <p:spPr>
            <a:xfrm rot="-1546704">
              <a:off x="4189750" y="2891071"/>
              <a:ext cx="127127" cy="91402"/>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6" name="Google Shape;4496;p37"/>
            <p:cNvSpPr/>
            <p:nvPr/>
          </p:nvSpPr>
          <p:spPr>
            <a:xfrm rot="7303634">
              <a:off x="3978702" y="2510792"/>
              <a:ext cx="127131" cy="91404"/>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7" name="Google Shape;4497;p37"/>
            <p:cNvSpPr/>
            <p:nvPr/>
          </p:nvSpPr>
          <p:spPr>
            <a:xfrm rot="10051217">
              <a:off x="3834461" y="2745740"/>
              <a:ext cx="127129" cy="91403"/>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8" name="Google Shape;4498;p37"/>
            <p:cNvSpPr/>
            <p:nvPr/>
          </p:nvSpPr>
          <p:spPr>
            <a:xfrm rot="8370820">
              <a:off x="4592145" y="2587404"/>
              <a:ext cx="127132" cy="91405"/>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9" name="Google Shape;4499;p37"/>
            <p:cNvSpPr/>
            <p:nvPr/>
          </p:nvSpPr>
          <p:spPr>
            <a:xfrm rot="636863">
              <a:off x="4368878" y="2673765"/>
              <a:ext cx="127126" cy="91401"/>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0" name="Google Shape;4500;p37"/>
            <p:cNvSpPr/>
            <p:nvPr/>
          </p:nvSpPr>
          <p:spPr>
            <a:xfrm rot="647990">
              <a:off x="3738723" y="2545245"/>
              <a:ext cx="127140" cy="91410"/>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1" name="Google Shape;4501;p37"/>
            <p:cNvSpPr/>
            <p:nvPr/>
          </p:nvSpPr>
          <p:spPr>
            <a:xfrm rot="7108616">
              <a:off x="4361631" y="2478443"/>
              <a:ext cx="127124" cy="91399"/>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02" name="Google Shape;4502;p37"/>
          <p:cNvGrpSpPr/>
          <p:nvPr/>
        </p:nvGrpSpPr>
        <p:grpSpPr>
          <a:xfrm>
            <a:off x="6430422" y="537821"/>
            <a:ext cx="2713579" cy="1623061"/>
            <a:chOff x="3731285" y="2446481"/>
            <a:chExt cx="1216415" cy="727569"/>
          </a:xfrm>
        </p:grpSpPr>
        <p:grpSp>
          <p:nvGrpSpPr>
            <p:cNvPr id="4503" name="Google Shape;4503;p37"/>
            <p:cNvGrpSpPr/>
            <p:nvPr/>
          </p:nvGrpSpPr>
          <p:grpSpPr>
            <a:xfrm>
              <a:off x="3773125" y="2504900"/>
              <a:ext cx="1174575" cy="669150"/>
              <a:chOff x="3773125" y="2504900"/>
              <a:chExt cx="1174575" cy="669150"/>
            </a:xfrm>
          </p:grpSpPr>
          <p:sp>
            <p:nvSpPr>
              <p:cNvPr id="4504" name="Google Shape;4504;p37"/>
              <p:cNvSpPr/>
              <p:nvPr/>
            </p:nvSpPr>
            <p:spPr>
              <a:xfrm>
                <a:off x="4124950" y="2843925"/>
                <a:ext cx="368825" cy="38725"/>
              </a:xfrm>
              <a:custGeom>
                <a:avLst/>
                <a:gdLst/>
                <a:ahLst/>
                <a:cxnLst/>
                <a:rect l="l" t="t" r="r" b="b"/>
                <a:pathLst>
                  <a:path w="14753" h="1549" extrusionOk="0">
                    <a:moveTo>
                      <a:pt x="14753" y="1310"/>
                    </a:moveTo>
                    <a:cubicBezTo>
                      <a:pt x="14753" y="1310"/>
                      <a:pt x="9347" y="1322"/>
                      <a:pt x="6704" y="1549"/>
                    </a:cubicBezTo>
                    <a:lnTo>
                      <a:pt x="1" y="1251"/>
                    </a:lnTo>
                    <a:lnTo>
                      <a:pt x="263" y="882"/>
                    </a:lnTo>
                    <a:lnTo>
                      <a:pt x="5740" y="870"/>
                    </a:lnTo>
                    <a:cubicBezTo>
                      <a:pt x="7204" y="548"/>
                      <a:pt x="11121" y="1"/>
                      <a:pt x="11121" y="1"/>
                    </a:cubicBezTo>
                    <a:cubicBezTo>
                      <a:pt x="11121" y="1"/>
                      <a:pt x="13134" y="632"/>
                      <a:pt x="14753" y="1310"/>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5" name="Google Shape;4505;p37"/>
              <p:cNvSpPr/>
              <p:nvPr/>
            </p:nvSpPr>
            <p:spPr>
              <a:xfrm>
                <a:off x="3972275" y="2545075"/>
                <a:ext cx="61025" cy="110775"/>
              </a:xfrm>
              <a:custGeom>
                <a:avLst/>
                <a:gdLst/>
                <a:ahLst/>
                <a:cxnLst/>
                <a:rect l="l" t="t" r="r" b="b"/>
                <a:pathLst>
                  <a:path w="2441" h="4431" extrusionOk="0">
                    <a:moveTo>
                      <a:pt x="179" y="1"/>
                    </a:moveTo>
                    <a:lnTo>
                      <a:pt x="0" y="1"/>
                    </a:lnTo>
                    <a:lnTo>
                      <a:pt x="1298" y="3799"/>
                    </a:lnTo>
                    <a:lnTo>
                      <a:pt x="2441" y="4430"/>
                    </a:lnTo>
                    <a:cubicBezTo>
                      <a:pt x="2441" y="4406"/>
                      <a:pt x="988" y="1787"/>
                      <a:pt x="179" y="1"/>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6" name="Google Shape;4506;p37"/>
              <p:cNvSpPr/>
              <p:nvPr/>
            </p:nvSpPr>
            <p:spPr>
              <a:xfrm>
                <a:off x="4563700" y="2570975"/>
                <a:ext cx="93500" cy="237275"/>
              </a:xfrm>
              <a:custGeom>
                <a:avLst/>
                <a:gdLst/>
                <a:ahLst/>
                <a:cxnLst/>
                <a:rect l="l" t="t" r="r" b="b"/>
                <a:pathLst>
                  <a:path w="3740" h="9491" extrusionOk="0">
                    <a:moveTo>
                      <a:pt x="3739" y="9490"/>
                    </a:moveTo>
                    <a:cubicBezTo>
                      <a:pt x="3739" y="9490"/>
                      <a:pt x="2263" y="6752"/>
                      <a:pt x="1918" y="4882"/>
                    </a:cubicBezTo>
                    <a:cubicBezTo>
                      <a:pt x="1013" y="2799"/>
                      <a:pt x="191" y="1"/>
                      <a:pt x="191" y="1"/>
                    </a:cubicBezTo>
                    <a:lnTo>
                      <a:pt x="1" y="1"/>
                    </a:lnTo>
                    <a:lnTo>
                      <a:pt x="1287" y="4823"/>
                    </a:lnTo>
                    <a:cubicBezTo>
                      <a:pt x="1489" y="5716"/>
                      <a:pt x="1775" y="8157"/>
                      <a:pt x="1775" y="8157"/>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7" name="Google Shape;4507;p37"/>
              <p:cNvSpPr/>
              <p:nvPr/>
            </p:nvSpPr>
            <p:spPr>
              <a:xfrm>
                <a:off x="3777900" y="2708800"/>
                <a:ext cx="428650" cy="56875"/>
              </a:xfrm>
              <a:custGeom>
                <a:avLst/>
                <a:gdLst/>
                <a:ahLst/>
                <a:cxnLst/>
                <a:rect l="l" t="t" r="r" b="b"/>
                <a:pathLst>
                  <a:path w="17146" h="2275" extrusionOk="0">
                    <a:moveTo>
                      <a:pt x="17145" y="2274"/>
                    </a:moveTo>
                    <a:cubicBezTo>
                      <a:pt x="17145" y="2274"/>
                      <a:pt x="10228" y="1489"/>
                      <a:pt x="7608" y="1441"/>
                    </a:cubicBezTo>
                    <a:cubicBezTo>
                      <a:pt x="3013" y="703"/>
                      <a:pt x="0" y="358"/>
                      <a:pt x="0" y="358"/>
                    </a:cubicBezTo>
                    <a:lnTo>
                      <a:pt x="286" y="0"/>
                    </a:lnTo>
                    <a:lnTo>
                      <a:pt x="7727" y="750"/>
                    </a:lnTo>
                    <a:cubicBezTo>
                      <a:pt x="9954" y="655"/>
                      <a:pt x="14014" y="619"/>
                      <a:pt x="14014" y="619"/>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8" name="Google Shape;4508;p37"/>
              <p:cNvSpPr/>
              <p:nvPr/>
            </p:nvSpPr>
            <p:spPr>
              <a:xfrm>
                <a:off x="4355650" y="2548950"/>
                <a:ext cx="437875" cy="381625"/>
              </a:xfrm>
              <a:custGeom>
                <a:avLst/>
                <a:gdLst/>
                <a:ahLst/>
                <a:cxnLst/>
                <a:rect l="l" t="t" r="r" b="b"/>
                <a:pathLst>
                  <a:path w="17515" h="15265" extrusionOk="0">
                    <a:moveTo>
                      <a:pt x="17514" y="15264"/>
                    </a:moveTo>
                    <a:lnTo>
                      <a:pt x="10966" y="9014"/>
                    </a:lnTo>
                    <a:cubicBezTo>
                      <a:pt x="6858" y="6013"/>
                      <a:pt x="3048" y="3156"/>
                      <a:pt x="203" y="1"/>
                    </a:cubicBezTo>
                    <a:lnTo>
                      <a:pt x="0" y="406"/>
                    </a:lnTo>
                    <a:cubicBezTo>
                      <a:pt x="0" y="406"/>
                      <a:pt x="5275" y="5799"/>
                      <a:pt x="9430" y="9419"/>
                    </a:cubicBezTo>
                    <a:cubicBezTo>
                      <a:pt x="11799" y="12455"/>
                      <a:pt x="13038" y="14050"/>
                      <a:pt x="13038" y="14050"/>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9" name="Google Shape;4509;p37"/>
              <p:cNvSpPr/>
              <p:nvPr/>
            </p:nvSpPr>
            <p:spPr>
              <a:xfrm>
                <a:off x="3773125" y="2504900"/>
                <a:ext cx="1174575" cy="669150"/>
              </a:xfrm>
              <a:custGeom>
                <a:avLst/>
                <a:gdLst/>
                <a:ahLst/>
                <a:cxnLst/>
                <a:rect l="l" t="t" r="r" b="b"/>
                <a:pathLst>
                  <a:path w="46983" h="26766" extrusionOk="0">
                    <a:moveTo>
                      <a:pt x="46971" y="26766"/>
                    </a:moveTo>
                    <a:lnTo>
                      <a:pt x="33053" y="17026"/>
                    </a:lnTo>
                    <a:cubicBezTo>
                      <a:pt x="29838" y="15931"/>
                      <a:pt x="27433" y="14729"/>
                      <a:pt x="27433" y="14729"/>
                    </a:cubicBezTo>
                    <a:cubicBezTo>
                      <a:pt x="23932" y="14157"/>
                      <a:pt x="15527" y="10109"/>
                      <a:pt x="15527" y="10109"/>
                    </a:cubicBezTo>
                    <a:cubicBezTo>
                      <a:pt x="12550" y="8156"/>
                      <a:pt x="1561" y="1048"/>
                      <a:pt x="1" y="179"/>
                    </a:cubicBezTo>
                    <a:lnTo>
                      <a:pt x="656" y="1"/>
                    </a:lnTo>
                    <a:lnTo>
                      <a:pt x="15884" y="8990"/>
                    </a:lnTo>
                    <a:cubicBezTo>
                      <a:pt x="19646" y="10704"/>
                      <a:pt x="24397" y="11788"/>
                      <a:pt x="27457" y="12252"/>
                    </a:cubicBezTo>
                    <a:cubicBezTo>
                      <a:pt x="33267" y="13776"/>
                      <a:pt x="39149" y="15788"/>
                      <a:pt x="39149" y="15788"/>
                    </a:cubicBezTo>
                    <a:cubicBezTo>
                      <a:pt x="43994" y="18205"/>
                      <a:pt x="46983" y="19527"/>
                      <a:pt x="46983" y="19527"/>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10" name="Google Shape;4510;p37"/>
            <p:cNvSpPr/>
            <p:nvPr/>
          </p:nvSpPr>
          <p:spPr>
            <a:xfrm rot="-1546704">
              <a:off x="4189750" y="2891071"/>
              <a:ext cx="127127" cy="91402"/>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1" name="Google Shape;4511;p37"/>
            <p:cNvSpPr/>
            <p:nvPr/>
          </p:nvSpPr>
          <p:spPr>
            <a:xfrm rot="7303634">
              <a:off x="3978702" y="2510792"/>
              <a:ext cx="127131" cy="91404"/>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2" name="Google Shape;4512;p37"/>
            <p:cNvSpPr/>
            <p:nvPr/>
          </p:nvSpPr>
          <p:spPr>
            <a:xfrm rot="10051217">
              <a:off x="3834461" y="2745740"/>
              <a:ext cx="127129" cy="91403"/>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3" name="Google Shape;4513;p37"/>
            <p:cNvSpPr/>
            <p:nvPr/>
          </p:nvSpPr>
          <p:spPr>
            <a:xfrm rot="8370820">
              <a:off x="4592145" y="2587404"/>
              <a:ext cx="127132" cy="91405"/>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4" name="Google Shape;4514;p37"/>
            <p:cNvSpPr/>
            <p:nvPr/>
          </p:nvSpPr>
          <p:spPr>
            <a:xfrm rot="636863">
              <a:off x="4368878" y="2673765"/>
              <a:ext cx="127126" cy="91401"/>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5" name="Google Shape;4515;p37"/>
            <p:cNvSpPr/>
            <p:nvPr/>
          </p:nvSpPr>
          <p:spPr>
            <a:xfrm rot="647990">
              <a:off x="3738723" y="2545245"/>
              <a:ext cx="127140" cy="91410"/>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6" name="Google Shape;4516;p37"/>
            <p:cNvSpPr/>
            <p:nvPr/>
          </p:nvSpPr>
          <p:spPr>
            <a:xfrm rot="7108616">
              <a:off x="4361631" y="2478443"/>
              <a:ext cx="127124" cy="91399"/>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17" name="Google Shape;4517;p37"/>
          <p:cNvSpPr/>
          <p:nvPr/>
        </p:nvSpPr>
        <p:spPr>
          <a:xfrm>
            <a:off x="6430425" y="4239160"/>
            <a:ext cx="2713604" cy="904336"/>
          </a:xfrm>
          <a:custGeom>
            <a:avLst/>
            <a:gdLst/>
            <a:ahLst/>
            <a:cxnLst/>
            <a:rect l="l" t="t" r="r" b="b"/>
            <a:pathLst>
              <a:path w="61021" h="20337" extrusionOk="0">
                <a:moveTo>
                  <a:pt x="1" y="20336"/>
                </a:moveTo>
                <a:cubicBezTo>
                  <a:pt x="1" y="20336"/>
                  <a:pt x="3573" y="13978"/>
                  <a:pt x="11502" y="13442"/>
                </a:cubicBezTo>
                <a:cubicBezTo>
                  <a:pt x="13241" y="10323"/>
                  <a:pt x="17741" y="8597"/>
                  <a:pt x="20837" y="8573"/>
                </a:cubicBezTo>
                <a:cubicBezTo>
                  <a:pt x="24147" y="5156"/>
                  <a:pt x="33386" y="2822"/>
                  <a:pt x="46435" y="5049"/>
                </a:cubicBezTo>
                <a:cubicBezTo>
                  <a:pt x="48364" y="2072"/>
                  <a:pt x="55615" y="0"/>
                  <a:pt x="61020" y="1608"/>
                </a:cubicBezTo>
                <a:lnTo>
                  <a:pt x="61020" y="20336"/>
                </a:lnTo>
                <a:lnTo>
                  <a:pt x="1" y="20336"/>
                </a:ln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8" name="Google Shape;4518;p37"/>
          <p:cNvSpPr/>
          <p:nvPr/>
        </p:nvSpPr>
        <p:spPr>
          <a:xfrm flipH="1">
            <a:off x="7420601" y="4190100"/>
            <a:ext cx="1723224" cy="942003"/>
          </a:xfrm>
          <a:custGeom>
            <a:avLst/>
            <a:gdLst/>
            <a:ahLst/>
            <a:cxnLst/>
            <a:rect l="l" t="t" r="r" b="b"/>
            <a:pathLst>
              <a:path w="20278" h="11085" extrusionOk="0">
                <a:moveTo>
                  <a:pt x="1" y="11073"/>
                </a:moveTo>
                <a:lnTo>
                  <a:pt x="1" y="512"/>
                </a:lnTo>
                <a:cubicBezTo>
                  <a:pt x="977" y="179"/>
                  <a:pt x="2037" y="0"/>
                  <a:pt x="3132" y="0"/>
                </a:cubicBezTo>
                <a:cubicBezTo>
                  <a:pt x="7537" y="0"/>
                  <a:pt x="11264" y="2953"/>
                  <a:pt x="12455" y="7025"/>
                </a:cubicBezTo>
                <a:cubicBezTo>
                  <a:pt x="15681" y="7037"/>
                  <a:pt x="18527" y="8632"/>
                  <a:pt x="20277" y="11085"/>
                </a:cubicBezTo>
                <a:lnTo>
                  <a:pt x="1" y="11085"/>
                </a:ln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9" name="Google Shape;4519;p37"/>
          <p:cNvSpPr/>
          <p:nvPr/>
        </p:nvSpPr>
        <p:spPr>
          <a:xfrm>
            <a:off x="-144236" y="1099333"/>
            <a:ext cx="332193" cy="132589"/>
          </a:xfrm>
          <a:custGeom>
            <a:avLst/>
            <a:gdLst/>
            <a:ahLst/>
            <a:cxnLst/>
            <a:rect l="l" t="t" r="r" b="b"/>
            <a:pathLst>
              <a:path w="7371" h="2942" extrusionOk="0">
                <a:moveTo>
                  <a:pt x="1477" y="1"/>
                </a:moveTo>
                <a:lnTo>
                  <a:pt x="5894" y="1"/>
                </a:lnTo>
                <a:cubicBezTo>
                  <a:pt x="6716" y="1"/>
                  <a:pt x="7370" y="644"/>
                  <a:pt x="7370" y="1465"/>
                </a:cubicBezTo>
                <a:cubicBezTo>
                  <a:pt x="7370" y="2287"/>
                  <a:pt x="6716" y="2942"/>
                  <a:pt x="5894" y="2942"/>
                </a:cubicBezTo>
                <a:lnTo>
                  <a:pt x="1477" y="2942"/>
                </a:lnTo>
                <a:cubicBezTo>
                  <a:pt x="655" y="2942"/>
                  <a:pt x="0" y="2287"/>
                  <a:pt x="0" y="1465"/>
                </a:cubicBezTo>
                <a:cubicBezTo>
                  <a:pt x="0" y="656"/>
                  <a:pt x="655" y="1"/>
                  <a:pt x="1477" y="1"/>
                </a:cubicBezTo>
                <a:close/>
              </a:path>
            </a:pathLst>
          </a:custGeom>
          <a:solidFill>
            <a:schemeClr val="lt1"/>
          </a:solidFill>
          <a:ln>
            <a:noFill/>
          </a:ln>
          <a:effectLst>
            <a:outerShdw blurRad="71438" dist="9525" dir="120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0" name="Google Shape;4520;p37"/>
          <p:cNvSpPr/>
          <p:nvPr/>
        </p:nvSpPr>
        <p:spPr>
          <a:xfrm>
            <a:off x="3475163" y="4346475"/>
            <a:ext cx="1135431" cy="341296"/>
          </a:xfrm>
          <a:custGeom>
            <a:avLst/>
            <a:gdLst/>
            <a:ahLst/>
            <a:cxnLst/>
            <a:rect l="l" t="t" r="r" b="b"/>
            <a:pathLst>
              <a:path w="25194" h="7573" extrusionOk="0">
                <a:moveTo>
                  <a:pt x="5846" y="2953"/>
                </a:moveTo>
                <a:lnTo>
                  <a:pt x="7739" y="2953"/>
                </a:lnTo>
                <a:cubicBezTo>
                  <a:pt x="8203" y="2953"/>
                  <a:pt x="8573" y="3322"/>
                  <a:pt x="8573" y="3787"/>
                </a:cubicBezTo>
                <a:cubicBezTo>
                  <a:pt x="8573" y="4251"/>
                  <a:pt x="8203" y="4620"/>
                  <a:pt x="7739" y="4620"/>
                </a:cubicBezTo>
                <a:lnTo>
                  <a:pt x="1476" y="4620"/>
                </a:lnTo>
                <a:cubicBezTo>
                  <a:pt x="655" y="4620"/>
                  <a:pt x="0" y="5275"/>
                  <a:pt x="0" y="6096"/>
                </a:cubicBezTo>
                <a:cubicBezTo>
                  <a:pt x="0" y="6918"/>
                  <a:pt x="655" y="7573"/>
                  <a:pt x="1476" y="7573"/>
                </a:cubicBezTo>
                <a:lnTo>
                  <a:pt x="16776" y="7573"/>
                </a:lnTo>
                <a:lnTo>
                  <a:pt x="23515" y="7573"/>
                </a:lnTo>
                <a:lnTo>
                  <a:pt x="23729" y="7573"/>
                </a:lnTo>
                <a:cubicBezTo>
                  <a:pt x="24539" y="7573"/>
                  <a:pt x="25194" y="6918"/>
                  <a:pt x="25194" y="6096"/>
                </a:cubicBezTo>
                <a:cubicBezTo>
                  <a:pt x="25194" y="5275"/>
                  <a:pt x="24539" y="4620"/>
                  <a:pt x="23729" y="4620"/>
                </a:cubicBezTo>
                <a:lnTo>
                  <a:pt x="17979" y="4620"/>
                </a:lnTo>
                <a:cubicBezTo>
                  <a:pt x="17514" y="4620"/>
                  <a:pt x="17145" y="4251"/>
                  <a:pt x="17145" y="3787"/>
                </a:cubicBezTo>
                <a:cubicBezTo>
                  <a:pt x="17145" y="3322"/>
                  <a:pt x="17514" y="2953"/>
                  <a:pt x="17979" y="2953"/>
                </a:cubicBezTo>
                <a:lnTo>
                  <a:pt x="20336" y="2953"/>
                </a:lnTo>
                <a:cubicBezTo>
                  <a:pt x="21146" y="2953"/>
                  <a:pt x="21800" y="2298"/>
                  <a:pt x="21800" y="1477"/>
                </a:cubicBezTo>
                <a:cubicBezTo>
                  <a:pt x="21800" y="667"/>
                  <a:pt x="21146" y="0"/>
                  <a:pt x="20336" y="0"/>
                </a:cubicBezTo>
                <a:lnTo>
                  <a:pt x="5846" y="0"/>
                </a:lnTo>
                <a:cubicBezTo>
                  <a:pt x="5036" y="0"/>
                  <a:pt x="4382" y="667"/>
                  <a:pt x="4382" y="1477"/>
                </a:cubicBezTo>
                <a:cubicBezTo>
                  <a:pt x="4382" y="2298"/>
                  <a:pt x="5036" y="2953"/>
                  <a:pt x="5846" y="2953"/>
                </a:cubicBezTo>
                <a:close/>
              </a:path>
            </a:pathLst>
          </a:custGeom>
          <a:solidFill>
            <a:schemeClr val="lt1"/>
          </a:solidFill>
          <a:ln>
            <a:noFill/>
          </a:ln>
          <a:effectLst>
            <a:outerShdw blurRad="71438" dist="9525" dir="120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1" name="Google Shape;4521;p37"/>
          <p:cNvSpPr/>
          <p:nvPr/>
        </p:nvSpPr>
        <p:spPr>
          <a:xfrm>
            <a:off x="4758302" y="1062950"/>
            <a:ext cx="1147827" cy="455695"/>
          </a:xfrm>
          <a:custGeom>
            <a:avLst/>
            <a:gdLst/>
            <a:ahLst/>
            <a:cxnLst/>
            <a:rect l="l" t="t" r="r" b="b"/>
            <a:pathLst>
              <a:path w="17972" h="7135" extrusionOk="0">
                <a:moveTo>
                  <a:pt x="6485" y="0"/>
                </a:moveTo>
                <a:lnTo>
                  <a:pt x="6304" y="18"/>
                </a:lnTo>
                <a:lnTo>
                  <a:pt x="6141" y="72"/>
                </a:lnTo>
                <a:lnTo>
                  <a:pt x="5979" y="163"/>
                </a:lnTo>
                <a:lnTo>
                  <a:pt x="5852" y="271"/>
                </a:lnTo>
                <a:lnTo>
                  <a:pt x="5744" y="398"/>
                </a:lnTo>
                <a:lnTo>
                  <a:pt x="5654" y="560"/>
                </a:lnTo>
                <a:lnTo>
                  <a:pt x="5600" y="741"/>
                </a:lnTo>
                <a:lnTo>
                  <a:pt x="5582" y="921"/>
                </a:lnTo>
                <a:lnTo>
                  <a:pt x="5600" y="1102"/>
                </a:lnTo>
                <a:lnTo>
                  <a:pt x="5654" y="1264"/>
                </a:lnTo>
                <a:lnTo>
                  <a:pt x="5744" y="1427"/>
                </a:lnTo>
                <a:lnTo>
                  <a:pt x="5852" y="1553"/>
                </a:lnTo>
                <a:lnTo>
                  <a:pt x="5979" y="1662"/>
                </a:lnTo>
                <a:lnTo>
                  <a:pt x="6141" y="1752"/>
                </a:lnTo>
                <a:lnTo>
                  <a:pt x="6304" y="1806"/>
                </a:lnTo>
                <a:lnTo>
                  <a:pt x="6485" y="1824"/>
                </a:lnTo>
                <a:lnTo>
                  <a:pt x="8742" y="1824"/>
                </a:lnTo>
                <a:lnTo>
                  <a:pt x="8833" y="1842"/>
                </a:lnTo>
                <a:lnTo>
                  <a:pt x="8905" y="1860"/>
                </a:lnTo>
                <a:lnTo>
                  <a:pt x="8977" y="1897"/>
                </a:lnTo>
                <a:lnTo>
                  <a:pt x="9049" y="1951"/>
                </a:lnTo>
                <a:lnTo>
                  <a:pt x="9085" y="2005"/>
                </a:lnTo>
                <a:lnTo>
                  <a:pt x="9122" y="2077"/>
                </a:lnTo>
                <a:lnTo>
                  <a:pt x="9158" y="2168"/>
                </a:lnTo>
                <a:lnTo>
                  <a:pt x="9158" y="2240"/>
                </a:lnTo>
                <a:lnTo>
                  <a:pt x="9158" y="2330"/>
                </a:lnTo>
                <a:lnTo>
                  <a:pt x="9122" y="2402"/>
                </a:lnTo>
                <a:lnTo>
                  <a:pt x="9085" y="2475"/>
                </a:lnTo>
                <a:lnTo>
                  <a:pt x="9049" y="2547"/>
                </a:lnTo>
                <a:lnTo>
                  <a:pt x="8977" y="2583"/>
                </a:lnTo>
                <a:lnTo>
                  <a:pt x="8905" y="2619"/>
                </a:lnTo>
                <a:lnTo>
                  <a:pt x="8833" y="2655"/>
                </a:lnTo>
                <a:lnTo>
                  <a:pt x="904" y="2655"/>
                </a:lnTo>
                <a:lnTo>
                  <a:pt x="723" y="2673"/>
                </a:lnTo>
                <a:lnTo>
                  <a:pt x="560" y="2727"/>
                </a:lnTo>
                <a:lnTo>
                  <a:pt x="398" y="2818"/>
                </a:lnTo>
                <a:lnTo>
                  <a:pt x="272" y="2926"/>
                </a:lnTo>
                <a:lnTo>
                  <a:pt x="145" y="3071"/>
                </a:lnTo>
                <a:lnTo>
                  <a:pt x="73" y="3215"/>
                </a:lnTo>
                <a:lnTo>
                  <a:pt x="19" y="3396"/>
                </a:lnTo>
                <a:lnTo>
                  <a:pt x="1" y="3576"/>
                </a:lnTo>
                <a:lnTo>
                  <a:pt x="19" y="3757"/>
                </a:lnTo>
                <a:lnTo>
                  <a:pt x="73" y="3920"/>
                </a:lnTo>
                <a:lnTo>
                  <a:pt x="145" y="4082"/>
                </a:lnTo>
                <a:lnTo>
                  <a:pt x="272" y="4208"/>
                </a:lnTo>
                <a:lnTo>
                  <a:pt x="398" y="4335"/>
                </a:lnTo>
                <a:lnTo>
                  <a:pt x="560" y="4407"/>
                </a:lnTo>
                <a:lnTo>
                  <a:pt x="723" y="4461"/>
                </a:lnTo>
                <a:lnTo>
                  <a:pt x="904" y="4479"/>
                </a:lnTo>
                <a:lnTo>
                  <a:pt x="5871" y="4479"/>
                </a:lnTo>
                <a:lnTo>
                  <a:pt x="5943" y="4497"/>
                </a:lnTo>
                <a:lnTo>
                  <a:pt x="6033" y="4516"/>
                </a:lnTo>
                <a:lnTo>
                  <a:pt x="6087" y="4552"/>
                </a:lnTo>
                <a:lnTo>
                  <a:pt x="6160" y="4606"/>
                </a:lnTo>
                <a:lnTo>
                  <a:pt x="6214" y="4660"/>
                </a:lnTo>
                <a:lnTo>
                  <a:pt x="6250" y="4732"/>
                </a:lnTo>
                <a:lnTo>
                  <a:pt x="6268" y="4823"/>
                </a:lnTo>
                <a:lnTo>
                  <a:pt x="6286" y="4895"/>
                </a:lnTo>
                <a:lnTo>
                  <a:pt x="6268" y="4985"/>
                </a:lnTo>
                <a:lnTo>
                  <a:pt x="6250" y="5057"/>
                </a:lnTo>
                <a:lnTo>
                  <a:pt x="6214" y="5130"/>
                </a:lnTo>
                <a:lnTo>
                  <a:pt x="6160" y="5202"/>
                </a:lnTo>
                <a:lnTo>
                  <a:pt x="6087" y="5238"/>
                </a:lnTo>
                <a:lnTo>
                  <a:pt x="6033" y="5292"/>
                </a:lnTo>
                <a:lnTo>
                  <a:pt x="5943" y="5310"/>
                </a:lnTo>
                <a:lnTo>
                  <a:pt x="5889" y="5310"/>
                </a:lnTo>
                <a:lnTo>
                  <a:pt x="5708" y="5328"/>
                </a:lnTo>
                <a:lnTo>
                  <a:pt x="5527" y="5382"/>
                </a:lnTo>
                <a:lnTo>
                  <a:pt x="5383" y="5473"/>
                </a:lnTo>
                <a:lnTo>
                  <a:pt x="5238" y="5581"/>
                </a:lnTo>
                <a:lnTo>
                  <a:pt x="5130" y="5726"/>
                </a:lnTo>
                <a:lnTo>
                  <a:pt x="5058" y="5870"/>
                </a:lnTo>
                <a:lnTo>
                  <a:pt x="5004" y="6051"/>
                </a:lnTo>
                <a:lnTo>
                  <a:pt x="4986" y="6231"/>
                </a:lnTo>
                <a:lnTo>
                  <a:pt x="5004" y="6412"/>
                </a:lnTo>
                <a:lnTo>
                  <a:pt x="5058" y="6575"/>
                </a:lnTo>
                <a:lnTo>
                  <a:pt x="5130" y="6737"/>
                </a:lnTo>
                <a:lnTo>
                  <a:pt x="5238" y="6864"/>
                </a:lnTo>
                <a:lnTo>
                  <a:pt x="5383" y="6990"/>
                </a:lnTo>
                <a:lnTo>
                  <a:pt x="5527" y="7062"/>
                </a:lnTo>
                <a:lnTo>
                  <a:pt x="5708" y="7116"/>
                </a:lnTo>
                <a:lnTo>
                  <a:pt x="5889" y="7134"/>
                </a:lnTo>
                <a:lnTo>
                  <a:pt x="10711" y="7134"/>
                </a:lnTo>
                <a:lnTo>
                  <a:pt x="10910" y="7116"/>
                </a:lnTo>
                <a:lnTo>
                  <a:pt x="11072" y="7062"/>
                </a:lnTo>
                <a:lnTo>
                  <a:pt x="11235" y="6990"/>
                </a:lnTo>
                <a:lnTo>
                  <a:pt x="11361" y="6864"/>
                </a:lnTo>
                <a:lnTo>
                  <a:pt x="11470" y="6737"/>
                </a:lnTo>
                <a:lnTo>
                  <a:pt x="11560" y="6575"/>
                </a:lnTo>
                <a:lnTo>
                  <a:pt x="11614" y="6412"/>
                </a:lnTo>
                <a:lnTo>
                  <a:pt x="11632" y="6231"/>
                </a:lnTo>
                <a:lnTo>
                  <a:pt x="11614" y="6051"/>
                </a:lnTo>
                <a:lnTo>
                  <a:pt x="11560" y="5870"/>
                </a:lnTo>
                <a:lnTo>
                  <a:pt x="11470" y="5726"/>
                </a:lnTo>
                <a:lnTo>
                  <a:pt x="11361" y="5581"/>
                </a:lnTo>
                <a:lnTo>
                  <a:pt x="11235" y="5473"/>
                </a:lnTo>
                <a:lnTo>
                  <a:pt x="11072" y="5382"/>
                </a:lnTo>
                <a:lnTo>
                  <a:pt x="10910" y="5328"/>
                </a:lnTo>
                <a:lnTo>
                  <a:pt x="10711" y="5310"/>
                </a:lnTo>
                <a:lnTo>
                  <a:pt x="8670" y="5310"/>
                </a:lnTo>
                <a:lnTo>
                  <a:pt x="8580" y="5292"/>
                </a:lnTo>
                <a:lnTo>
                  <a:pt x="8508" y="5238"/>
                </a:lnTo>
                <a:lnTo>
                  <a:pt x="8453" y="5202"/>
                </a:lnTo>
                <a:lnTo>
                  <a:pt x="8399" y="5130"/>
                </a:lnTo>
                <a:lnTo>
                  <a:pt x="8363" y="5057"/>
                </a:lnTo>
                <a:lnTo>
                  <a:pt x="8345" y="4985"/>
                </a:lnTo>
                <a:lnTo>
                  <a:pt x="8327" y="4895"/>
                </a:lnTo>
                <a:lnTo>
                  <a:pt x="8345" y="4823"/>
                </a:lnTo>
                <a:lnTo>
                  <a:pt x="8363" y="4732"/>
                </a:lnTo>
                <a:lnTo>
                  <a:pt x="8399" y="4660"/>
                </a:lnTo>
                <a:lnTo>
                  <a:pt x="8453" y="4606"/>
                </a:lnTo>
                <a:lnTo>
                  <a:pt x="8508" y="4552"/>
                </a:lnTo>
                <a:lnTo>
                  <a:pt x="8580" y="4516"/>
                </a:lnTo>
                <a:lnTo>
                  <a:pt x="8670" y="4497"/>
                </a:lnTo>
                <a:lnTo>
                  <a:pt x="8742" y="4479"/>
                </a:lnTo>
                <a:lnTo>
                  <a:pt x="14901" y="4479"/>
                </a:lnTo>
                <a:lnTo>
                  <a:pt x="15082" y="4461"/>
                </a:lnTo>
                <a:lnTo>
                  <a:pt x="15244" y="4407"/>
                </a:lnTo>
                <a:lnTo>
                  <a:pt x="15407" y="4335"/>
                </a:lnTo>
                <a:lnTo>
                  <a:pt x="15533" y="4208"/>
                </a:lnTo>
                <a:lnTo>
                  <a:pt x="15660" y="4082"/>
                </a:lnTo>
                <a:lnTo>
                  <a:pt x="15732" y="3920"/>
                </a:lnTo>
                <a:lnTo>
                  <a:pt x="15786" y="3757"/>
                </a:lnTo>
                <a:lnTo>
                  <a:pt x="15804" y="3576"/>
                </a:lnTo>
                <a:lnTo>
                  <a:pt x="15786" y="3396"/>
                </a:lnTo>
                <a:lnTo>
                  <a:pt x="15732" y="3215"/>
                </a:lnTo>
                <a:lnTo>
                  <a:pt x="15660" y="3071"/>
                </a:lnTo>
                <a:lnTo>
                  <a:pt x="15533" y="2926"/>
                </a:lnTo>
                <a:lnTo>
                  <a:pt x="15407" y="2818"/>
                </a:lnTo>
                <a:lnTo>
                  <a:pt x="15244" y="2727"/>
                </a:lnTo>
                <a:lnTo>
                  <a:pt x="15082" y="2673"/>
                </a:lnTo>
                <a:lnTo>
                  <a:pt x="14901" y="2655"/>
                </a:lnTo>
                <a:lnTo>
                  <a:pt x="14287" y="2655"/>
                </a:lnTo>
                <a:lnTo>
                  <a:pt x="14215" y="2619"/>
                </a:lnTo>
                <a:lnTo>
                  <a:pt x="14143" y="2583"/>
                </a:lnTo>
                <a:lnTo>
                  <a:pt x="14070" y="2547"/>
                </a:lnTo>
                <a:lnTo>
                  <a:pt x="14016" y="2475"/>
                </a:lnTo>
                <a:lnTo>
                  <a:pt x="13980" y="2402"/>
                </a:lnTo>
                <a:lnTo>
                  <a:pt x="13962" y="2330"/>
                </a:lnTo>
                <a:lnTo>
                  <a:pt x="13944" y="2240"/>
                </a:lnTo>
                <a:lnTo>
                  <a:pt x="13962" y="2168"/>
                </a:lnTo>
                <a:lnTo>
                  <a:pt x="13980" y="2077"/>
                </a:lnTo>
                <a:lnTo>
                  <a:pt x="14016" y="2005"/>
                </a:lnTo>
                <a:lnTo>
                  <a:pt x="14070" y="1951"/>
                </a:lnTo>
                <a:lnTo>
                  <a:pt x="14143" y="1897"/>
                </a:lnTo>
                <a:lnTo>
                  <a:pt x="14215" y="1860"/>
                </a:lnTo>
                <a:lnTo>
                  <a:pt x="14287" y="1842"/>
                </a:lnTo>
                <a:lnTo>
                  <a:pt x="14378" y="1824"/>
                </a:lnTo>
                <a:lnTo>
                  <a:pt x="17051" y="1824"/>
                </a:lnTo>
                <a:lnTo>
                  <a:pt x="17231" y="1806"/>
                </a:lnTo>
                <a:lnTo>
                  <a:pt x="17412" y="1752"/>
                </a:lnTo>
                <a:lnTo>
                  <a:pt x="17556" y="1662"/>
                </a:lnTo>
                <a:lnTo>
                  <a:pt x="17701" y="1553"/>
                </a:lnTo>
                <a:lnTo>
                  <a:pt x="17809" y="1427"/>
                </a:lnTo>
                <a:lnTo>
                  <a:pt x="17899" y="1264"/>
                </a:lnTo>
                <a:lnTo>
                  <a:pt x="17954" y="1102"/>
                </a:lnTo>
                <a:lnTo>
                  <a:pt x="17972" y="921"/>
                </a:lnTo>
                <a:lnTo>
                  <a:pt x="17954" y="741"/>
                </a:lnTo>
                <a:lnTo>
                  <a:pt x="17899" y="560"/>
                </a:lnTo>
                <a:lnTo>
                  <a:pt x="17809" y="398"/>
                </a:lnTo>
                <a:lnTo>
                  <a:pt x="17701" y="271"/>
                </a:lnTo>
                <a:lnTo>
                  <a:pt x="17556" y="163"/>
                </a:lnTo>
                <a:lnTo>
                  <a:pt x="17412" y="72"/>
                </a:lnTo>
                <a:lnTo>
                  <a:pt x="17231" y="18"/>
                </a:lnTo>
                <a:lnTo>
                  <a:pt x="17051" y="0"/>
                </a:lnTo>
                <a:close/>
              </a:path>
            </a:pathLst>
          </a:custGeom>
          <a:solidFill>
            <a:schemeClr val="lt1"/>
          </a:solidFill>
          <a:ln>
            <a:noFill/>
          </a:ln>
          <a:effectLst>
            <a:outerShdw blurRad="85725" dist="19050" dir="2400000" algn="bl" rotWithShape="0">
              <a:srgbClr val="A58164">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2" name="Google Shape;4522;p37"/>
          <p:cNvSpPr/>
          <p:nvPr/>
        </p:nvSpPr>
        <p:spPr>
          <a:xfrm rot="10800000">
            <a:off x="1365563" y="-96675"/>
            <a:ext cx="1135431" cy="341296"/>
          </a:xfrm>
          <a:custGeom>
            <a:avLst/>
            <a:gdLst/>
            <a:ahLst/>
            <a:cxnLst/>
            <a:rect l="l" t="t" r="r" b="b"/>
            <a:pathLst>
              <a:path w="25194" h="7573" extrusionOk="0">
                <a:moveTo>
                  <a:pt x="5846" y="2953"/>
                </a:moveTo>
                <a:lnTo>
                  <a:pt x="7739" y="2953"/>
                </a:lnTo>
                <a:cubicBezTo>
                  <a:pt x="8203" y="2953"/>
                  <a:pt x="8573" y="3322"/>
                  <a:pt x="8573" y="3787"/>
                </a:cubicBezTo>
                <a:cubicBezTo>
                  <a:pt x="8573" y="4251"/>
                  <a:pt x="8203" y="4620"/>
                  <a:pt x="7739" y="4620"/>
                </a:cubicBezTo>
                <a:lnTo>
                  <a:pt x="1476" y="4620"/>
                </a:lnTo>
                <a:cubicBezTo>
                  <a:pt x="655" y="4620"/>
                  <a:pt x="0" y="5275"/>
                  <a:pt x="0" y="6096"/>
                </a:cubicBezTo>
                <a:cubicBezTo>
                  <a:pt x="0" y="6918"/>
                  <a:pt x="655" y="7573"/>
                  <a:pt x="1476" y="7573"/>
                </a:cubicBezTo>
                <a:lnTo>
                  <a:pt x="16776" y="7573"/>
                </a:lnTo>
                <a:lnTo>
                  <a:pt x="23515" y="7573"/>
                </a:lnTo>
                <a:lnTo>
                  <a:pt x="23729" y="7573"/>
                </a:lnTo>
                <a:cubicBezTo>
                  <a:pt x="24539" y="7573"/>
                  <a:pt x="25194" y="6918"/>
                  <a:pt x="25194" y="6096"/>
                </a:cubicBezTo>
                <a:cubicBezTo>
                  <a:pt x="25194" y="5275"/>
                  <a:pt x="24539" y="4620"/>
                  <a:pt x="23729" y="4620"/>
                </a:cubicBezTo>
                <a:lnTo>
                  <a:pt x="17979" y="4620"/>
                </a:lnTo>
                <a:cubicBezTo>
                  <a:pt x="17514" y="4620"/>
                  <a:pt x="17145" y="4251"/>
                  <a:pt x="17145" y="3787"/>
                </a:cubicBezTo>
                <a:cubicBezTo>
                  <a:pt x="17145" y="3322"/>
                  <a:pt x="17514" y="2953"/>
                  <a:pt x="17979" y="2953"/>
                </a:cubicBezTo>
                <a:lnTo>
                  <a:pt x="20336" y="2953"/>
                </a:lnTo>
                <a:cubicBezTo>
                  <a:pt x="21146" y="2953"/>
                  <a:pt x="21800" y="2298"/>
                  <a:pt x="21800" y="1477"/>
                </a:cubicBezTo>
                <a:cubicBezTo>
                  <a:pt x="21800" y="667"/>
                  <a:pt x="21146" y="0"/>
                  <a:pt x="20336" y="0"/>
                </a:cubicBezTo>
                <a:lnTo>
                  <a:pt x="5846" y="0"/>
                </a:lnTo>
                <a:cubicBezTo>
                  <a:pt x="5036" y="0"/>
                  <a:pt x="4382" y="667"/>
                  <a:pt x="4382" y="1477"/>
                </a:cubicBezTo>
                <a:cubicBezTo>
                  <a:pt x="4382" y="2298"/>
                  <a:pt x="5036" y="2953"/>
                  <a:pt x="5846" y="2953"/>
                </a:cubicBezTo>
                <a:close/>
              </a:path>
            </a:pathLst>
          </a:custGeom>
          <a:solidFill>
            <a:schemeClr val="lt1"/>
          </a:solidFill>
          <a:ln>
            <a:noFill/>
          </a:ln>
          <a:effectLst>
            <a:outerShdw blurRad="71438" dist="9525" dir="120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551"/>
        <p:cNvGrpSpPr/>
        <p:nvPr/>
      </p:nvGrpSpPr>
      <p:grpSpPr>
        <a:xfrm>
          <a:off x="0" y="0"/>
          <a:ext cx="0" cy="0"/>
          <a:chOff x="0" y="0"/>
          <a:chExt cx="0" cy="0"/>
        </a:xfrm>
      </p:grpSpPr>
      <p:sp>
        <p:nvSpPr>
          <p:cNvPr id="552" name="Google Shape;552;p4"/>
          <p:cNvSpPr txBox="1">
            <a:spLocks noGrp="1"/>
          </p:cNvSpPr>
          <p:nvPr>
            <p:ph type="body" idx="1"/>
          </p:nvPr>
        </p:nvSpPr>
        <p:spPr>
          <a:xfrm>
            <a:off x="4367425" y="1349750"/>
            <a:ext cx="4054200" cy="2367300"/>
          </a:xfrm>
          <a:prstGeom prst="rect">
            <a:avLst/>
          </a:prstGeom>
        </p:spPr>
        <p:txBody>
          <a:bodyPr spcFirstLastPara="1" wrap="square" lIns="91425" tIns="91425" rIns="91425" bIns="91425" anchor="t" anchorCtr="0">
            <a:noAutofit/>
          </a:bodyPr>
          <a:lstStyle>
            <a:lvl1pPr marL="457200" lvl="0" indent="-330200" rtl="0">
              <a:spcBef>
                <a:spcPts val="0"/>
              </a:spcBef>
              <a:spcAft>
                <a:spcPts val="0"/>
              </a:spcAft>
              <a:buClr>
                <a:schemeClr val="dk1"/>
              </a:buClr>
              <a:buSzPts val="1600"/>
              <a:buChar char="●"/>
              <a:defRPr/>
            </a:lvl1pPr>
            <a:lvl2pPr marL="914400" lvl="1" indent="-330200" rtl="0">
              <a:spcBef>
                <a:spcPts val="0"/>
              </a:spcBef>
              <a:spcAft>
                <a:spcPts val="0"/>
              </a:spcAft>
              <a:buSzPts val="1600"/>
              <a:buChar char="○"/>
              <a:defRPr/>
            </a:lvl2pPr>
            <a:lvl3pPr marL="1371600" lvl="2" indent="-330200" rtl="0">
              <a:spcBef>
                <a:spcPts val="0"/>
              </a:spcBef>
              <a:spcAft>
                <a:spcPts val="0"/>
              </a:spcAft>
              <a:buSzPts val="1600"/>
              <a:buChar char="■"/>
              <a:defRPr/>
            </a:lvl3pPr>
            <a:lvl4pPr marL="1828800" lvl="3" indent="-330200" rtl="0">
              <a:spcBef>
                <a:spcPts val="0"/>
              </a:spcBef>
              <a:spcAft>
                <a:spcPts val="0"/>
              </a:spcAft>
              <a:buSzPts val="1600"/>
              <a:buChar char="●"/>
              <a:defRPr/>
            </a:lvl4pPr>
            <a:lvl5pPr marL="2286000" lvl="4" indent="-330200" rtl="0">
              <a:spcBef>
                <a:spcPts val="0"/>
              </a:spcBef>
              <a:spcAft>
                <a:spcPts val="0"/>
              </a:spcAft>
              <a:buSzPts val="1600"/>
              <a:buChar char="○"/>
              <a:defRPr/>
            </a:lvl5pPr>
            <a:lvl6pPr marL="2743200" lvl="5" indent="-330200" rtl="0">
              <a:spcBef>
                <a:spcPts val="0"/>
              </a:spcBef>
              <a:spcAft>
                <a:spcPts val="0"/>
              </a:spcAft>
              <a:buSzPts val="1600"/>
              <a:buChar char="■"/>
              <a:defRPr/>
            </a:lvl6pPr>
            <a:lvl7pPr marL="3200400" lvl="6" indent="-330200" rtl="0">
              <a:spcBef>
                <a:spcPts val="0"/>
              </a:spcBef>
              <a:spcAft>
                <a:spcPts val="0"/>
              </a:spcAft>
              <a:buSzPts val="1600"/>
              <a:buChar char="●"/>
              <a:defRPr/>
            </a:lvl7pPr>
            <a:lvl8pPr marL="3657600" lvl="7" indent="-330200" rtl="0">
              <a:spcBef>
                <a:spcPts val="0"/>
              </a:spcBef>
              <a:spcAft>
                <a:spcPts val="0"/>
              </a:spcAft>
              <a:buSzPts val="1600"/>
              <a:buChar char="○"/>
              <a:defRPr/>
            </a:lvl8pPr>
            <a:lvl9pPr marL="4114800" lvl="8" indent="-330200" rtl="0">
              <a:spcBef>
                <a:spcPts val="0"/>
              </a:spcBef>
              <a:spcAft>
                <a:spcPts val="0"/>
              </a:spcAft>
              <a:buSzPts val="1600"/>
              <a:buChar char="■"/>
              <a:defRPr/>
            </a:lvl9pPr>
          </a:lstStyle>
          <a:p>
            <a:endParaRPr/>
          </a:p>
        </p:txBody>
      </p:sp>
      <p:sp>
        <p:nvSpPr>
          <p:cNvPr id="553" name="Google Shape;553;p4"/>
          <p:cNvSpPr/>
          <p:nvPr/>
        </p:nvSpPr>
        <p:spPr>
          <a:xfrm flipH="1">
            <a:off x="7278318" y="3419387"/>
            <a:ext cx="1865677" cy="1370754"/>
          </a:xfrm>
          <a:custGeom>
            <a:avLst/>
            <a:gdLst/>
            <a:ahLst/>
            <a:cxnLst/>
            <a:rect l="l" t="t" r="r" b="b"/>
            <a:pathLst>
              <a:path w="45424" h="33374" extrusionOk="0">
                <a:moveTo>
                  <a:pt x="1" y="0"/>
                </a:moveTo>
                <a:cubicBezTo>
                  <a:pt x="1144" y="334"/>
                  <a:pt x="2442" y="858"/>
                  <a:pt x="4180" y="1965"/>
                </a:cubicBezTo>
                <a:cubicBezTo>
                  <a:pt x="9335" y="5287"/>
                  <a:pt x="8085" y="7239"/>
                  <a:pt x="13252" y="10561"/>
                </a:cubicBezTo>
                <a:cubicBezTo>
                  <a:pt x="18396" y="13871"/>
                  <a:pt x="19658" y="11931"/>
                  <a:pt x="24813" y="15240"/>
                </a:cubicBezTo>
                <a:cubicBezTo>
                  <a:pt x="29957" y="18562"/>
                  <a:pt x="28707" y="20515"/>
                  <a:pt x="33862" y="23837"/>
                </a:cubicBezTo>
                <a:cubicBezTo>
                  <a:pt x="39006" y="27147"/>
                  <a:pt x="40280" y="25206"/>
                  <a:pt x="45423" y="28516"/>
                </a:cubicBezTo>
                <a:lnTo>
                  <a:pt x="42304" y="33374"/>
                </a:lnTo>
                <a:lnTo>
                  <a:pt x="1" y="33374"/>
                </a:ln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554;p4"/>
          <p:cNvSpPr/>
          <p:nvPr/>
        </p:nvSpPr>
        <p:spPr>
          <a:xfrm>
            <a:off x="6746275" y="4104766"/>
            <a:ext cx="2397668" cy="799092"/>
          </a:xfrm>
          <a:custGeom>
            <a:avLst/>
            <a:gdLst/>
            <a:ahLst/>
            <a:cxnLst/>
            <a:rect l="l" t="t" r="r" b="b"/>
            <a:pathLst>
              <a:path w="61021" h="20337" extrusionOk="0">
                <a:moveTo>
                  <a:pt x="1" y="20336"/>
                </a:moveTo>
                <a:cubicBezTo>
                  <a:pt x="1" y="20336"/>
                  <a:pt x="3573" y="13978"/>
                  <a:pt x="11502" y="13442"/>
                </a:cubicBezTo>
                <a:cubicBezTo>
                  <a:pt x="13241" y="10323"/>
                  <a:pt x="17741" y="8597"/>
                  <a:pt x="20837" y="8573"/>
                </a:cubicBezTo>
                <a:cubicBezTo>
                  <a:pt x="24147" y="5156"/>
                  <a:pt x="33386" y="2822"/>
                  <a:pt x="46435" y="5049"/>
                </a:cubicBezTo>
                <a:cubicBezTo>
                  <a:pt x="48364" y="2072"/>
                  <a:pt x="55615" y="0"/>
                  <a:pt x="61020" y="1608"/>
                </a:cubicBezTo>
                <a:lnTo>
                  <a:pt x="61020" y="20336"/>
                </a:lnTo>
                <a:lnTo>
                  <a:pt x="1" y="20336"/>
                </a:ln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555;p4"/>
          <p:cNvSpPr/>
          <p:nvPr/>
        </p:nvSpPr>
        <p:spPr>
          <a:xfrm>
            <a:off x="0" y="4606092"/>
            <a:ext cx="9143941" cy="537412"/>
          </a:xfrm>
          <a:custGeom>
            <a:avLst/>
            <a:gdLst/>
            <a:ahLst/>
            <a:cxnLst/>
            <a:rect l="l" t="t" r="r" b="b"/>
            <a:pathLst>
              <a:path w="111634" h="6561" extrusionOk="0">
                <a:moveTo>
                  <a:pt x="111634" y="0"/>
                </a:moveTo>
                <a:cubicBezTo>
                  <a:pt x="104657" y="0"/>
                  <a:pt x="104657" y="2643"/>
                  <a:pt x="97680" y="2643"/>
                </a:cubicBezTo>
                <a:cubicBezTo>
                  <a:pt x="90703" y="2643"/>
                  <a:pt x="90703" y="0"/>
                  <a:pt x="83714" y="0"/>
                </a:cubicBezTo>
                <a:cubicBezTo>
                  <a:pt x="76736" y="0"/>
                  <a:pt x="76736" y="2643"/>
                  <a:pt x="69771" y="2643"/>
                </a:cubicBezTo>
                <a:cubicBezTo>
                  <a:pt x="62794" y="2643"/>
                  <a:pt x="62794" y="0"/>
                  <a:pt x="55817" y="0"/>
                </a:cubicBezTo>
                <a:cubicBezTo>
                  <a:pt x="48828" y="0"/>
                  <a:pt x="48828" y="2643"/>
                  <a:pt x="41851" y="2643"/>
                </a:cubicBezTo>
                <a:cubicBezTo>
                  <a:pt x="34874" y="2643"/>
                  <a:pt x="34874" y="0"/>
                  <a:pt x="27909" y="0"/>
                </a:cubicBezTo>
                <a:cubicBezTo>
                  <a:pt x="20932" y="0"/>
                  <a:pt x="20932" y="2643"/>
                  <a:pt x="13943" y="2643"/>
                </a:cubicBezTo>
                <a:cubicBezTo>
                  <a:pt x="6966" y="2643"/>
                  <a:pt x="6966" y="0"/>
                  <a:pt x="1" y="0"/>
                </a:cubicBezTo>
                <a:lnTo>
                  <a:pt x="1" y="6561"/>
                </a:lnTo>
                <a:lnTo>
                  <a:pt x="111622" y="6561"/>
                </a:lnTo>
                <a:close/>
              </a:path>
            </a:pathLst>
          </a:custGeom>
          <a:solidFill>
            <a:schemeClr val="accen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56" name="Google Shape;556;p4"/>
          <p:cNvGrpSpPr/>
          <p:nvPr/>
        </p:nvGrpSpPr>
        <p:grpSpPr>
          <a:xfrm>
            <a:off x="2389131" y="2193768"/>
            <a:ext cx="641722" cy="1241121"/>
            <a:chOff x="5496850" y="2285225"/>
            <a:chExt cx="506050" cy="978725"/>
          </a:xfrm>
        </p:grpSpPr>
        <p:sp>
          <p:nvSpPr>
            <p:cNvPr id="557" name="Google Shape;557;p4"/>
            <p:cNvSpPr/>
            <p:nvPr/>
          </p:nvSpPr>
          <p:spPr>
            <a:xfrm>
              <a:off x="5742425" y="2285225"/>
              <a:ext cx="14900" cy="824825"/>
            </a:xfrm>
            <a:custGeom>
              <a:avLst/>
              <a:gdLst/>
              <a:ahLst/>
              <a:cxnLst/>
              <a:rect l="l" t="t" r="r" b="b"/>
              <a:pathLst>
                <a:path w="596" h="32993" extrusionOk="0">
                  <a:moveTo>
                    <a:pt x="1" y="1"/>
                  </a:moveTo>
                  <a:lnTo>
                    <a:pt x="596" y="1"/>
                  </a:lnTo>
                  <a:lnTo>
                    <a:pt x="596" y="32993"/>
                  </a:lnTo>
                  <a:lnTo>
                    <a:pt x="1" y="32993"/>
                  </a:ln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4"/>
            <p:cNvSpPr/>
            <p:nvPr/>
          </p:nvSpPr>
          <p:spPr>
            <a:xfrm>
              <a:off x="5749875" y="2521875"/>
              <a:ext cx="253025" cy="506025"/>
            </a:xfrm>
            <a:custGeom>
              <a:avLst/>
              <a:gdLst/>
              <a:ahLst/>
              <a:cxnLst/>
              <a:rect l="l" t="t" r="r" b="b"/>
              <a:pathLst>
                <a:path w="10121" h="20241" extrusionOk="0">
                  <a:moveTo>
                    <a:pt x="10121" y="10121"/>
                  </a:moveTo>
                  <a:cubicBezTo>
                    <a:pt x="10121" y="15716"/>
                    <a:pt x="5596" y="20241"/>
                    <a:pt x="0" y="20241"/>
                  </a:cubicBezTo>
                  <a:lnTo>
                    <a:pt x="0" y="0"/>
                  </a:lnTo>
                  <a:cubicBezTo>
                    <a:pt x="5596" y="0"/>
                    <a:pt x="10121" y="4537"/>
                    <a:pt x="10121" y="10121"/>
                  </a:cubicBez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4"/>
            <p:cNvSpPr/>
            <p:nvPr/>
          </p:nvSpPr>
          <p:spPr>
            <a:xfrm>
              <a:off x="5496850" y="2521875"/>
              <a:ext cx="253050" cy="506025"/>
            </a:xfrm>
            <a:custGeom>
              <a:avLst/>
              <a:gdLst/>
              <a:ahLst/>
              <a:cxnLst/>
              <a:rect l="l" t="t" r="r" b="b"/>
              <a:pathLst>
                <a:path w="10122" h="20241" extrusionOk="0">
                  <a:moveTo>
                    <a:pt x="10121" y="0"/>
                  </a:moveTo>
                  <a:lnTo>
                    <a:pt x="10121" y="20241"/>
                  </a:lnTo>
                  <a:cubicBezTo>
                    <a:pt x="4525" y="20241"/>
                    <a:pt x="1" y="15716"/>
                    <a:pt x="1" y="10121"/>
                  </a:cubicBezTo>
                  <a:cubicBezTo>
                    <a:pt x="1" y="4537"/>
                    <a:pt x="4537" y="0"/>
                    <a:pt x="10121" y="0"/>
                  </a:cubicBez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560;p4"/>
            <p:cNvSpPr/>
            <p:nvPr/>
          </p:nvSpPr>
          <p:spPr>
            <a:xfrm>
              <a:off x="5749875" y="2521875"/>
              <a:ext cx="183975" cy="506025"/>
            </a:xfrm>
            <a:custGeom>
              <a:avLst/>
              <a:gdLst/>
              <a:ahLst/>
              <a:cxnLst/>
              <a:rect l="l" t="t" r="r" b="b"/>
              <a:pathLst>
                <a:path w="7359" h="20241" extrusionOk="0">
                  <a:moveTo>
                    <a:pt x="7358" y="10121"/>
                  </a:moveTo>
                  <a:cubicBezTo>
                    <a:pt x="7358" y="15716"/>
                    <a:pt x="4060" y="20241"/>
                    <a:pt x="0" y="20241"/>
                  </a:cubicBezTo>
                  <a:lnTo>
                    <a:pt x="0" y="0"/>
                  </a:lnTo>
                  <a:cubicBezTo>
                    <a:pt x="4060" y="0"/>
                    <a:pt x="7358" y="4537"/>
                    <a:pt x="7358" y="10121"/>
                  </a:cubicBez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561;p4"/>
            <p:cNvSpPr/>
            <p:nvPr/>
          </p:nvSpPr>
          <p:spPr>
            <a:xfrm>
              <a:off x="5566500" y="2521875"/>
              <a:ext cx="183400" cy="506025"/>
            </a:xfrm>
            <a:custGeom>
              <a:avLst/>
              <a:gdLst/>
              <a:ahLst/>
              <a:cxnLst/>
              <a:rect l="l" t="t" r="r" b="b"/>
              <a:pathLst>
                <a:path w="7336" h="20241" extrusionOk="0">
                  <a:moveTo>
                    <a:pt x="7335" y="0"/>
                  </a:moveTo>
                  <a:lnTo>
                    <a:pt x="7335" y="20241"/>
                  </a:lnTo>
                  <a:cubicBezTo>
                    <a:pt x="3275" y="20241"/>
                    <a:pt x="1" y="15716"/>
                    <a:pt x="1" y="10121"/>
                  </a:cubicBezTo>
                  <a:cubicBezTo>
                    <a:pt x="1" y="4537"/>
                    <a:pt x="3287" y="0"/>
                    <a:pt x="7335" y="0"/>
                  </a:cubicBez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4"/>
            <p:cNvSpPr/>
            <p:nvPr/>
          </p:nvSpPr>
          <p:spPr>
            <a:xfrm>
              <a:off x="5749875" y="2521875"/>
              <a:ext cx="93175" cy="506025"/>
            </a:xfrm>
            <a:custGeom>
              <a:avLst/>
              <a:gdLst/>
              <a:ahLst/>
              <a:cxnLst/>
              <a:rect l="l" t="t" r="r" b="b"/>
              <a:pathLst>
                <a:path w="3727" h="20241" extrusionOk="0">
                  <a:moveTo>
                    <a:pt x="3727" y="10121"/>
                  </a:moveTo>
                  <a:cubicBezTo>
                    <a:pt x="3727" y="15716"/>
                    <a:pt x="2060" y="20241"/>
                    <a:pt x="0" y="20241"/>
                  </a:cubicBezTo>
                  <a:lnTo>
                    <a:pt x="0" y="0"/>
                  </a:lnTo>
                  <a:cubicBezTo>
                    <a:pt x="2060" y="0"/>
                    <a:pt x="3727" y="4537"/>
                    <a:pt x="3727" y="10121"/>
                  </a:cubicBez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4"/>
            <p:cNvSpPr/>
            <p:nvPr/>
          </p:nvSpPr>
          <p:spPr>
            <a:xfrm>
              <a:off x="5656700" y="2521875"/>
              <a:ext cx="93200" cy="506025"/>
            </a:xfrm>
            <a:custGeom>
              <a:avLst/>
              <a:gdLst/>
              <a:ahLst/>
              <a:cxnLst/>
              <a:rect l="l" t="t" r="r" b="b"/>
              <a:pathLst>
                <a:path w="3728" h="20241" extrusionOk="0">
                  <a:moveTo>
                    <a:pt x="3727" y="0"/>
                  </a:moveTo>
                  <a:lnTo>
                    <a:pt x="3727" y="20241"/>
                  </a:lnTo>
                  <a:cubicBezTo>
                    <a:pt x="1679" y="20241"/>
                    <a:pt x="1" y="15716"/>
                    <a:pt x="1" y="10121"/>
                  </a:cubicBezTo>
                  <a:cubicBezTo>
                    <a:pt x="1" y="4537"/>
                    <a:pt x="1679" y="0"/>
                    <a:pt x="3727" y="0"/>
                  </a:cubicBez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4"/>
            <p:cNvSpPr/>
            <p:nvPr/>
          </p:nvSpPr>
          <p:spPr>
            <a:xfrm>
              <a:off x="5634075" y="2486450"/>
              <a:ext cx="231600" cy="63125"/>
            </a:xfrm>
            <a:custGeom>
              <a:avLst/>
              <a:gdLst/>
              <a:ahLst/>
              <a:cxnLst/>
              <a:rect l="l" t="t" r="r" b="b"/>
              <a:pathLst>
                <a:path w="9264" h="2525" extrusionOk="0">
                  <a:moveTo>
                    <a:pt x="1" y="2525"/>
                  </a:moveTo>
                  <a:lnTo>
                    <a:pt x="1" y="1131"/>
                  </a:lnTo>
                  <a:cubicBezTo>
                    <a:pt x="1" y="500"/>
                    <a:pt x="513" y="0"/>
                    <a:pt x="1132" y="0"/>
                  </a:cubicBezTo>
                  <a:lnTo>
                    <a:pt x="8133" y="0"/>
                  </a:lnTo>
                  <a:cubicBezTo>
                    <a:pt x="8752" y="0"/>
                    <a:pt x="9264" y="500"/>
                    <a:pt x="9264" y="1131"/>
                  </a:cubicBezTo>
                  <a:lnTo>
                    <a:pt x="9264" y="2525"/>
                  </a:lnTo>
                  <a:close/>
                </a:path>
              </a:pathLst>
            </a:custGeom>
            <a:solidFill>
              <a:schemeClr val="accent3"/>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4"/>
            <p:cNvSpPr/>
            <p:nvPr/>
          </p:nvSpPr>
          <p:spPr>
            <a:xfrm>
              <a:off x="5634075" y="2999600"/>
              <a:ext cx="231600" cy="63125"/>
            </a:xfrm>
            <a:custGeom>
              <a:avLst/>
              <a:gdLst/>
              <a:ahLst/>
              <a:cxnLst/>
              <a:rect l="l" t="t" r="r" b="b"/>
              <a:pathLst>
                <a:path w="9264" h="2525" extrusionOk="0">
                  <a:moveTo>
                    <a:pt x="9264" y="1"/>
                  </a:moveTo>
                  <a:lnTo>
                    <a:pt x="9264" y="1394"/>
                  </a:lnTo>
                  <a:cubicBezTo>
                    <a:pt x="9264" y="2025"/>
                    <a:pt x="8752" y="2525"/>
                    <a:pt x="8133" y="2525"/>
                  </a:cubicBezTo>
                  <a:lnTo>
                    <a:pt x="1132" y="2525"/>
                  </a:lnTo>
                  <a:cubicBezTo>
                    <a:pt x="513" y="2525"/>
                    <a:pt x="1" y="2025"/>
                    <a:pt x="1" y="1394"/>
                  </a:cubicBezTo>
                  <a:lnTo>
                    <a:pt x="1" y="1"/>
                  </a:lnTo>
                  <a:close/>
                </a:path>
              </a:pathLst>
            </a:custGeom>
            <a:solidFill>
              <a:schemeClr val="accent3"/>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4"/>
            <p:cNvSpPr/>
            <p:nvPr/>
          </p:nvSpPr>
          <p:spPr>
            <a:xfrm>
              <a:off x="5706700" y="3096650"/>
              <a:ext cx="109575" cy="167300"/>
            </a:xfrm>
            <a:custGeom>
              <a:avLst/>
              <a:gdLst/>
              <a:ahLst/>
              <a:cxnLst/>
              <a:rect l="l" t="t" r="r" b="b"/>
              <a:pathLst>
                <a:path w="4383" h="6692" extrusionOk="0">
                  <a:moveTo>
                    <a:pt x="1168" y="6691"/>
                  </a:moveTo>
                  <a:lnTo>
                    <a:pt x="4382" y="6691"/>
                  </a:lnTo>
                  <a:cubicBezTo>
                    <a:pt x="3573" y="4489"/>
                    <a:pt x="3215" y="2203"/>
                    <a:pt x="3335" y="0"/>
                  </a:cubicBezTo>
                  <a:lnTo>
                    <a:pt x="120" y="0"/>
                  </a:lnTo>
                  <a:cubicBezTo>
                    <a:pt x="1" y="2203"/>
                    <a:pt x="358" y="4489"/>
                    <a:pt x="1168" y="6691"/>
                  </a:cubicBezTo>
                  <a:close/>
                </a:path>
              </a:pathLst>
            </a:custGeom>
            <a:solidFill>
              <a:schemeClr val="accent3"/>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7" name="Google Shape;567;p4"/>
          <p:cNvGrpSpPr/>
          <p:nvPr/>
        </p:nvGrpSpPr>
        <p:grpSpPr>
          <a:xfrm>
            <a:off x="1036159" y="2496512"/>
            <a:ext cx="825519" cy="2109524"/>
            <a:chOff x="5496850" y="1970795"/>
            <a:chExt cx="506050" cy="1293155"/>
          </a:xfrm>
        </p:grpSpPr>
        <p:sp>
          <p:nvSpPr>
            <p:cNvPr id="568" name="Google Shape;568;p4"/>
            <p:cNvSpPr/>
            <p:nvPr/>
          </p:nvSpPr>
          <p:spPr>
            <a:xfrm>
              <a:off x="5742429" y="1970795"/>
              <a:ext cx="14899" cy="1139248"/>
            </a:xfrm>
            <a:custGeom>
              <a:avLst/>
              <a:gdLst/>
              <a:ahLst/>
              <a:cxnLst/>
              <a:rect l="l" t="t" r="r" b="b"/>
              <a:pathLst>
                <a:path w="596" h="32993" extrusionOk="0">
                  <a:moveTo>
                    <a:pt x="1" y="1"/>
                  </a:moveTo>
                  <a:lnTo>
                    <a:pt x="596" y="1"/>
                  </a:lnTo>
                  <a:lnTo>
                    <a:pt x="596" y="32993"/>
                  </a:lnTo>
                  <a:lnTo>
                    <a:pt x="1" y="32993"/>
                  </a:ln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4"/>
            <p:cNvSpPr/>
            <p:nvPr/>
          </p:nvSpPr>
          <p:spPr>
            <a:xfrm>
              <a:off x="5749875" y="2521875"/>
              <a:ext cx="253025" cy="506025"/>
            </a:xfrm>
            <a:custGeom>
              <a:avLst/>
              <a:gdLst/>
              <a:ahLst/>
              <a:cxnLst/>
              <a:rect l="l" t="t" r="r" b="b"/>
              <a:pathLst>
                <a:path w="10121" h="20241" extrusionOk="0">
                  <a:moveTo>
                    <a:pt x="10121" y="10121"/>
                  </a:moveTo>
                  <a:cubicBezTo>
                    <a:pt x="10121" y="15716"/>
                    <a:pt x="5596" y="20241"/>
                    <a:pt x="0" y="20241"/>
                  </a:cubicBezTo>
                  <a:lnTo>
                    <a:pt x="0" y="0"/>
                  </a:lnTo>
                  <a:cubicBezTo>
                    <a:pt x="5596" y="0"/>
                    <a:pt x="10121" y="4537"/>
                    <a:pt x="10121" y="10121"/>
                  </a:cubicBez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4"/>
            <p:cNvSpPr/>
            <p:nvPr/>
          </p:nvSpPr>
          <p:spPr>
            <a:xfrm>
              <a:off x="5496850" y="2521875"/>
              <a:ext cx="253050" cy="506025"/>
            </a:xfrm>
            <a:custGeom>
              <a:avLst/>
              <a:gdLst/>
              <a:ahLst/>
              <a:cxnLst/>
              <a:rect l="l" t="t" r="r" b="b"/>
              <a:pathLst>
                <a:path w="10122" h="20241" extrusionOk="0">
                  <a:moveTo>
                    <a:pt x="10121" y="0"/>
                  </a:moveTo>
                  <a:lnTo>
                    <a:pt x="10121" y="20241"/>
                  </a:lnTo>
                  <a:cubicBezTo>
                    <a:pt x="4525" y="20241"/>
                    <a:pt x="1" y="15716"/>
                    <a:pt x="1" y="10121"/>
                  </a:cubicBezTo>
                  <a:cubicBezTo>
                    <a:pt x="1" y="4537"/>
                    <a:pt x="4537" y="0"/>
                    <a:pt x="10121" y="0"/>
                  </a:cubicBez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4"/>
            <p:cNvSpPr/>
            <p:nvPr/>
          </p:nvSpPr>
          <p:spPr>
            <a:xfrm>
              <a:off x="5749875" y="2521875"/>
              <a:ext cx="183975" cy="506025"/>
            </a:xfrm>
            <a:custGeom>
              <a:avLst/>
              <a:gdLst/>
              <a:ahLst/>
              <a:cxnLst/>
              <a:rect l="l" t="t" r="r" b="b"/>
              <a:pathLst>
                <a:path w="7359" h="20241" extrusionOk="0">
                  <a:moveTo>
                    <a:pt x="7358" y="10121"/>
                  </a:moveTo>
                  <a:cubicBezTo>
                    <a:pt x="7358" y="15716"/>
                    <a:pt x="4060" y="20241"/>
                    <a:pt x="0" y="20241"/>
                  </a:cubicBezTo>
                  <a:lnTo>
                    <a:pt x="0" y="0"/>
                  </a:lnTo>
                  <a:cubicBezTo>
                    <a:pt x="4060" y="0"/>
                    <a:pt x="7358" y="4537"/>
                    <a:pt x="7358" y="10121"/>
                  </a:cubicBez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4"/>
            <p:cNvSpPr/>
            <p:nvPr/>
          </p:nvSpPr>
          <p:spPr>
            <a:xfrm>
              <a:off x="5566500" y="2521875"/>
              <a:ext cx="183400" cy="506025"/>
            </a:xfrm>
            <a:custGeom>
              <a:avLst/>
              <a:gdLst/>
              <a:ahLst/>
              <a:cxnLst/>
              <a:rect l="l" t="t" r="r" b="b"/>
              <a:pathLst>
                <a:path w="7336" h="20241" extrusionOk="0">
                  <a:moveTo>
                    <a:pt x="7335" y="0"/>
                  </a:moveTo>
                  <a:lnTo>
                    <a:pt x="7335" y="20241"/>
                  </a:lnTo>
                  <a:cubicBezTo>
                    <a:pt x="3275" y="20241"/>
                    <a:pt x="1" y="15716"/>
                    <a:pt x="1" y="10121"/>
                  </a:cubicBezTo>
                  <a:cubicBezTo>
                    <a:pt x="1" y="4537"/>
                    <a:pt x="3287" y="0"/>
                    <a:pt x="7335" y="0"/>
                  </a:cubicBez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4"/>
            <p:cNvSpPr/>
            <p:nvPr/>
          </p:nvSpPr>
          <p:spPr>
            <a:xfrm>
              <a:off x="5749875" y="2521875"/>
              <a:ext cx="93175" cy="506025"/>
            </a:xfrm>
            <a:custGeom>
              <a:avLst/>
              <a:gdLst/>
              <a:ahLst/>
              <a:cxnLst/>
              <a:rect l="l" t="t" r="r" b="b"/>
              <a:pathLst>
                <a:path w="3727" h="20241" extrusionOk="0">
                  <a:moveTo>
                    <a:pt x="3727" y="10121"/>
                  </a:moveTo>
                  <a:cubicBezTo>
                    <a:pt x="3727" y="15716"/>
                    <a:pt x="2060" y="20241"/>
                    <a:pt x="0" y="20241"/>
                  </a:cubicBezTo>
                  <a:lnTo>
                    <a:pt x="0" y="0"/>
                  </a:lnTo>
                  <a:cubicBezTo>
                    <a:pt x="2060" y="0"/>
                    <a:pt x="3727" y="4537"/>
                    <a:pt x="3727" y="10121"/>
                  </a:cubicBez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4"/>
            <p:cNvSpPr/>
            <p:nvPr/>
          </p:nvSpPr>
          <p:spPr>
            <a:xfrm>
              <a:off x="5656700" y="2521875"/>
              <a:ext cx="93200" cy="506025"/>
            </a:xfrm>
            <a:custGeom>
              <a:avLst/>
              <a:gdLst/>
              <a:ahLst/>
              <a:cxnLst/>
              <a:rect l="l" t="t" r="r" b="b"/>
              <a:pathLst>
                <a:path w="3728" h="20241" extrusionOk="0">
                  <a:moveTo>
                    <a:pt x="3727" y="0"/>
                  </a:moveTo>
                  <a:lnTo>
                    <a:pt x="3727" y="20241"/>
                  </a:lnTo>
                  <a:cubicBezTo>
                    <a:pt x="1679" y="20241"/>
                    <a:pt x="1" y="15716"/>
                    <a:pt x="1" y="10121"/>
                  </a:cubicBezTo>
                  <a:cubicBezTo>
                    <a:pt x="1" y="4537"/>
                    <a:pt x="1679" y="0"/>
                    <a:pt x="3727" y="0"/>
                  </a:cubicBez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p4"/>
            <p:cNvSpPr/>
            <p:nvPr/>
          </p:nvSpPr>
          <p:spPr>
            <a:xfrm>
              <a:off x="5634075" y="2486450"/>
              <a:ext cx="231600" cy="63125"/>
            </a:xfrm>
            <a:custGeom>
              <a:avLst/>
              <a:gdLst/>
              <a:ahLst/>
              <a:cxnLst/>
              <a:rect l="l" t="t" r="r" b="b"/>
              <a:pathLst>
                <a:path w="9264" h="2525" extrusionOk="0">
                  <a:moveTo>
                    <a:pt x="1" y="2525"/>
                  </a:moveTo>
                  <a:lnTo>
                    <a:pt x="1" y="1131"/>
                  </a:lnTo>
                  <a:cubicBezTo>
                    <a:pt x="1" y="500"/>
                    <a:pt x="513" y="0"/>
                    <a:pt x="1132" y="0"/>
                  </a:cubicBezTo>
                  <a:lnTo>
                    <a:pt x="8133" y="0"/>
                  </a:lnTo>
                  <a:cubicBezTo>
                    <a:pt x="8752" y="0"/>
                    <a:pt x="9264" y="500"/>
                    <a:pt x="9264" y="1131"/>
                  </a:cubicBezTo>
                  <a:lnTo>
                    <a:pt x="9264" y="2525"/>
                  </a:lnTo>
                  <a:close/>
                </a:path>
              </a:pathLst>
            </a:custGeom>
            <a:solidFill>
              <a:schemeClr val="accent3"/>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576;p4"/>
            <p:cNvSpPr/>
            <p:nvPr/>
          </p:nvSpPr>
          <p:spPr>
            <a:xfrm>
              <a:off x="5634075" y="2999600"/>
              <a:ext cx="231600" cy="63125"/>
            </a:xfrm>
            <a:custGeom>
              <a:avLst/>
              <a:gdLst/>
              <a:ahLst/>
              <a:cxnLst/>
              <a:rect l="l" t="t" r="r" b="b"/>
              <a:pathLst>
                <a:path w="9264" h="2525" extrusionOk="0">
                  <a:moveTo>
                    <a:pt x="9264" y="1"/>
                  </a:moveTo>
                  <a:lnTo>
                    <a:pt x="9264" y="1394"/>
                  </a:lnTo>
                  <a:cubicBezTo>
                    <a:pt x="9264" y="2025"/>
                    <a:pt x="8752" y="2525"/>
                    <a:pt x="8133" y="2525"/>
                  </a:cubicBezTo>
                  <a:lnTo>
                    <a:pt x="1132" y="2525"/>
                  </a:lnTo>
                  <a:cubicBezTo>
                    <a:pt x="513" y="2525"/>
                    <a:pt x="1" y="2025"/>
                    <a:pt x="1" y="1394"/>
                  </a:cubicBezTo>
                  <a:lnTo>
                    <a:pt x="1" y="1"/>
                  </a:lnTo>
                  <a:close/>
                </a:path>
              </a:pathLst>
            </a:custGeom>
            <a:solidFill>
              <a:schemeClr val="accent3"/>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577;p4"/>
            <p:cNvSpPr/>
            <p:nvPr/>
          </p:nvSpPr>
          <p:spPr>
            <a:xfrm>
              <a:off x="5706700" y="3096650"/>
              <a:ext cx="109575" cy="167300"/>
            </a:xfrm>
            <a:custGeom>
              <a:avLst/>
              <a:gdLst/>
              <a:ahLst/>
              <a:cxnLst/>
              <a:rect l="l" t="t" r="r" b="b"/>
              <a:pathLst>
                <a:path w="4383" h="6692" extrusionOk="0">
                  <a:moveTo>
                    <a:pt x="1168" y="6691"/>
                  </a:moveTo>
                  <a:lnTo>
                    <a:pt x="4382" y="6691"/>
                  </a:lnTo>
                  <a:cubicBezTo>
                    <a:pt x="3573" y="4489"/>
                    <a:pt x="3215" y="2203"/>
                    <a:pt x="3335" y="0"/>
                  </a:cubicBezTo>
                  <a:lnTo>
                    <a:pt x="120" y="0"/>
                  </a:lnTo>
                  <a:cubicBezTo>
                    <a:pt x="1" y="2203"/>
                    <a:pt x="358" y="4489"/>
                    <a:pt x="1168" y="6691"/>
                  </a:cubicBezTo>
                  <a:close/>
                </a:path>
              </a:pathLst>
            </a:custGeom>
            <a:solidFill>
              <a:schemeClr val="accent3"/>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8" name="Google Shape;578;p4"/>
          <p:cNvGrpSpPr/>
          <p:nvPr/>
        </p:nvGrpSpPr>
        <p:grpSpPr>
          <a:xfrm flipH="1">
            <a:off x="-26" y="1325307"/>
            <a:ext cx="3526874" cy="2109514"/>
            <a:chOff x="3731285" y="2446481"/>
            <a:chExt cx="1216415" cy="727569"/>
          </a:xfrm>
        </p:grpSpPr>
        <p:grpSp>
          <p:nvGrpSpPr>
            <p:cNvPr id="579" name="Google Shape;579;p4"/>
            <p:cNvGrpSpPr/>
            <p:nvPr/>
          </p:nvGrpSpPr>
          <p:grpSpPr>
            <a:xfrm>
              <a:off x="3773125" y="2504900"/>
              <a:ext cx="1174575" cy="669150"/>
              <a:chOff x="3773125" y="2504900"/>
              <a:chExt cx="1174575" cy="669150"/>
            </a:xfrm>
          </p:grpSpPr>
          <p:sp>
            <p:nvSpPr>
              <p:cNvPr id="580" name="Google Shape;580;p4"/>
              <p:cNvSpPr/>
              <p:nvPr/>
            </p:nvSpPr>
            <p:spPr>
              <a:xfrm>
                <a:off x="4124950" y="2843925"/>
                <a:ext cx="368825" cy="38725"/>
              </a:xfrm>
              <a:custGeom>
                <a:avLst/>
                <a:gdLst/>
                <a:ahLst/>
                <a:cxnLst/>
                <a:rect l="l" t="t" r="r" b="b"/>
                <a:pathLst>
                  <a:path w="14753" h="1549" extrusionOk="0">
                    <a:moveTo>
                      <a:pt x="14753" y="1310"/>
                    </a:moveTo>
                    <a:cubicBezTo>
                      <a:pt x="14753" y="1310"/>
                      <a:pt x="9347" y="1322"/>
                      <a:pt x="6704" y="1549"/>
                    </a:cubicBezTo>
                    <a:lnTo>
                      <a:pt x="1" y="1251"/>
                    </a:lnTo>
                    <a:lnTo>
                      <a:pt x="263" y="882"/>
                    </a:lnTo>
                    <a:lnTo>
                      <a:pt x="5740" y="870"/>
                    </a:lnTo>
                    <a:cubicBezTo>
                      <a:pt x="7204" y="548"/>
                      <a:pt x="11121" y="1"/>
                      <a:pt x="11121" y="1"/>
                    </a:cubicBezTo>
                    <a:cubicBezTo>
                      <a:pt x="11121" y="1"/>
                      <a:pt x="13134" y="632"/>
                      <a:pt x="14753" y="1310"/>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581;p4"/>
              <p:cNvSpPr/>
              <p:nvPr/>
            </p:nvSpPr>
            <p:spPr>
              <a:xfrm>
                <a:off x="3972275" y="2545075"/>
                <a:ext cx="61025" cy="110775"/>
              </a:xfrm>
              <a:custGeom>
                <a:avLst/>
                <a:gdLst/>
                <a:ahLst/>
                <a:cxnLst/>
                <a:rect l="l" t="t" r="r" b="b"/>
                <a:pathLst>
                  <a:path w="2441" h="4431" extrusionOk="0">
                    <a:moveTo>
                      <a:pt x="179" y="1"/>
                    </a:moveTo>
                    <a:lnTo>
                      <a:pt x="0" y="1"/>
                    </a:lnTo>
                    <a:lnTo>
                      <a:pt x="1298" y="3799"/>
                    </a:lnTo>
                    <a:lnTo>
                      <a:pt x="2441" y="4430"/>
                    </a:lnTo>
                    <a:cubicBezTo>
                      <a:pt x="2441" y="4406"/>
                      <a:pt x="988" y="1787"/>
                      <a:pt x="179" y="1"/>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82;p4"/>
              <p:cNvSpPr/>
              <p:nvPr/>
            </p:nvSpPr>
            <p:spPr>
              <a:xfrm>
                <a:off x="4563700" y="2570975"/>
                <a:ext cx="93500" cy="237275"/>
              </a:xfrm>
              <a:custGeom>
                <a:avLst/>
                <a:gdLst/>
                <a:ahLst/>
                <a:cxnLst/>
                <a:rect l="l" t="t" r="r" b="b"/>
                <a:pathLst>
                  <a:path w="3740" h="9491" extrusionOk="0">
                    <a:moveTo>
                      <a:pt x="3739" y="9490"/>
                    </a:moveTo>
                    <a:cubicBezTo>
                      <a:pt x="3739" y="9490"/>
                      <a:pt x="2263" y="6752"/>
                      <a:pt x="1918" y="4882"/>
                    </a:cubicBezTo>
                    <a:cubicBezTo>
                      <a:pt x="1013" y="2799"/>
                      <a:pt x="191" y="1"/>
                      <a:pt x="191" y="1"/>
                    </a:cubicBezTo>
                    <a:lnTo>
                      <a:pt x="1" y="1"/>
                    </a:lnTo>
                    <a:lnTo>
                      <a:pt x="1287" y="4823"/>
                    </a:lnTo>
                    <a:cubicBezTo>
                      <a:pt x="1489" y="5716"/>
                      <a:pt x="1775" y="8157"/>
                      <a:pt x="1775" y="8157"/>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 name="Google Shape;583;p4"/>
              <p:cNvSpPr/>
              <p:nvPr/>
            </p:nvSpPr>
            <p:spPr>
              <a:xfrm>
                <a:off x="3777900" y="2708800"/>
                <a:ext cx="428650" cy="56875"/>
              </a:xfrm>
              <a:custGeom>
                <a:avLst/>
                <a:gdLst/>
                <a:ahLst/>
                <a:cxnLst/>
                <a:rect l="l" t="t" r="r" b="b"/>
                <a:pathLst>
                  <a:path w="17146" h="2275" extrusionOk="0">
                    <a:moveTo>
                      <a:pt x="17145" y="2274"/>
                    </a:moveTo>
                    <a:cubicBezTo>
                      <a:pt x="17145" y="2274"/>
                      <a:pt x="10228" y="1489"/>
                      <a:pt x="7608" y="1441"/>
                    </a:cubicBezTo>
                    <a:cubicBezTo>
                      <a:pt x="3013" y="703"/>
                      <a:pt x="0" y="358"/>
                      <a:pt x="0" y="358"/>
                    </a:cubicBezTo>
                    <a:lnTo>
                      <a:pt x="286" y="0"/>
                    </a:lnTo>
                    <a:lnTo>
                      <a:pt x="7727" y="750"/>
                    </a:lnTo>
                    <a:cubicBezTo>
                      <a:pt x="9954" y="655"/>
                      <a:pt x="14014" y="619"/>
                      <a:pt x="14014" y="619"/>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 name="Google Shape;584;p4"/>
              <p:cNvSpPr/>
              <p:nvPr/>
            </p:nvSpPr>
            <p:spPr>
              <a:xfrm>
                <a:off x="4355650" y="2548950"/>
                <a:ext cx="437875" cy="381625"/>
              </a:xfrm>
              <a:custGeom>
                <a:avLst/>
                <a:gdLst/>
                <a:ahLst/>
                <a:cxnLst/>
                <a:rect l="l" t="t" r="r" b="b"/>
                <a:pathLst>
                  <a:path w="17515" h="15265" extrusionOk="0">
                    <a:moveTo>
                      <a:pt x="17514" y="15264"/>
                    </a:moveTo>
                    <a:lnTo>
                      <a:pt x="10966" y="9014"/>
                    </a:lnTo>
                    <a:cubicBezTo>
                      <a:pt x="6858" y="6013"/>
                      <a:pt x="3048" y="3156"/>
                      <a:pt x="203" y="1"/>
                    </a:cubicBezTo>
                    <a:lnTo>
                      <a:pt x="0" y="406"/>
                    </a:lnTo>
                    <a:cubicBezTo>
                      <a:pt x="0" y="406"/>
                      <a:pt x="5275" y="5799"/>
                      <a:pt x="9430" y="9419"/>
                    </a:cubicBezTo>
                    <a:cubicBezTo>
                      <a:pt x="11799" y="12455"/>
                      <a:pt x="13038" y="14050"/>
                      <a:pt x="13038" y="14050"/>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 name="Google Shape;585;p4"/>
              <p:cNvSpPr/>
              <p:nvPr/>
            </p:nvSpPr>
            <p:spPr>
              <a:xfrm>
                <a:off x="3773125" y="2504900"/>
                <a:ext cx="1174575" cy="669150"/>
              </a:xfrm>
              <a:custGeom>
                <a:avLst/>
                <a:gdLst/>
                <a:ahLst/>
                <a:cxnLst/>
                <a:rect l="l" t="t" r="r" b="b"/>
                <a:pathLst>
                  <a:path w="46983" h="26766" extrusionOk="0">
                    <a:moveTo>
                      <a:pt x="46971" y="26766"/>
                    </a:moveTo>
                    <a:lnTo>
                      <a:pt x="33053" y="17026"/>
                    </a:lnTo>
                    <a:cubicBezTo>
                      <a:pt x="29838" y="15931"/>
                      <a:pt x="27433" y="14729"/>
                      <a:pt x="27433" y="14729"/>
                    </a:cubicBezTo>
                    <a:cubicBezTo>
                      <a:pt x="23932" y="14157"/>
                      <a:pt x="15527" y="10109"/>
                      <a:pt x="15527" y="10109"/>
                    </a:cubicBezTo>
                    <a:cubicBezTo>
                      <a:pt x="12550" y="8156"/>
                      <a:pt x="1561" y="1048"/>
                      <a:pt x="1" y="179"/>
                    </a:cubicBezTo>
                    <a:lnTo>
                      <a:pt x="656" y="1"/>
                    </a:lnTo>
                    <a:lnTo>
                      <a:pt x="15884" y="8990"/>
                    </a:lnTo>
                    <a:cubicBezTo>
                      <a:pt x="19646" y="10704"/>
                      <a:pt x="24397" y="11788"/>
                      <a:pt x="27457" y="12252"/>
                    </a:cubicBezTo>
                    <a:cubicBezTo>
                      <a:pt x="33267" y="13776"/>
                      <a:pt x="39149" y="15788"/>
                      <a:pt x="39149" y="15788"/>
                    </a:cubicBezTo>
                    <a:cubicBezTo>
                      <a:pt x="43994" y="18205"/>
                      <a:pt x="46983" y="19527"/>
                      <a:pt x="46983" y="19527"/>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86" name="Google Shape;586;p4"/>
            <p:cNvSpPr/>
            <p:nvPr/>
          </p:nvSpPr>
          <p:spPr>
            <a:xfrm rot="-1546704">
              <a:off x="4189750" y="2891071"/>
              <a:ext cx="127127" cy="91402"/>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 name="Google Shape;587;p4"/>
            <p:cNvSpPr/>
            <p:nvPr/>
          </p:nvSpPr>
          <p:spPr>
            <a:xfrm rot="7303634">
              <a:off x="3978702" y="2510792"/>
              <a:ext cx="127131" cy="91404"/>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588;p4"/>
            <p:cNvSpPr/>
            <p:nvPr/>
          </p:nvSpPr>
          <p:spPr>
            <a:xfrm rot="10051217">
              <a:off x="3834461" y="2745740"/>
              <a:ext cx="127129" cy="91403"/>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589;p4"/>
            <p:cNvSpPr/>
            <p:nvPr/>
          </p:nvSpPr>
          <p:spPr>
            <a:xfrm rot="8370820">
              <a:off x="4592145" y="2587404"/>
              <a:ext cx="127132" cy="91405"/>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 name="Google Shape;590;p4"/>
            <p:cNvSpPr/>
            <p:nvPr/>
          </p:nvSpPr>
          <p:spPr>
            <a:xfrm rot="636863">
              <a:off x="4368878" y="2673765"/>
              <a:ext cx="127126" cy="91401"/>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4"/>
            <p:cNvSpPr/>
            <p:nvPr/>
          </p:nvSpPr>
          <p:spPr>
            <a:xfrm rot="647990">
              <a:off x="3738723" y="2545245"/>
              <a:ext cx="127140" cy="91410"/>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592;p4"/>
            <p:cNvSpPr/>
            <p:nvPr/>
          </p:nvSpPr>
          <p:spPr>
            <a:xfrm rot="7108616">
              <a:off x="4361631" y="2478443"/>
              <a:ext cx="127124" cy="91399"/>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93" name="Google Shape;593;p4"/>
          <p:cNvSpPr/>
          <p:nvPr/>
        </p:nvSpPr>
        <p:spPr>
          <a:xfrm>
            <a:off x="-815500" y="-1011925"/>
            <a:ext cx="2095783" cy="2095783"/>
          </a:xfrm>
          <a:custGeom>
            <a:avLst/>
            <a:gdLst/>
            <a:ahLst/>
            <a:cxnLst/>
            <a:rect l="l" t="t" r="r" b="b"/>
            <a:pathLst>
              <a:path w="17303" h="17303" extrusionOk="0">
                <a:moveTo>
                  <a:pt x="17302" y="8658"/>
                </a:moveTo>
                <a:cubicBezTo>
                  <a:pt x="17302" y="13421"/>
                  <a:pt x="13421" y="17302"/>
                  <a:pt x="8645" y="17302"/>
                </a:cubicBezTo>
                <a:cubicBezTo>
                  <a:pt x="3881" y="17302"/>
                  <a:pt x="0" y="13421"/>
                  <a:pt x="0" y="8658"/>
                </a:cubicBezTo>
                <a:cubicBezTo>
                  <a:pt x="0" y="3881"/>
                  <a:pt x="3881" y="0"/>
                  <a:pt x="8645" y="0"/>
                </a:cubicBezTo>
                <a:cubicBezTo>
                  <a:pt x="13421" y="0"/>
                  <a:pt x="17302" y="3881"/>
                  <a:pt x="17302" y="8658"/>
                </a:cubicBezTo>
                <a:close/>
              </a:path>
            </a:pathLst>
          </a:custGeom>
          <a:solidFill>
            <a:schemeClr val="accent3"/>
          </a:solidFill>
          <a:ln>
            <a:noFill/>
          </a:ln>
          <a:effectLst>
            <a:outerShdw blurRad="57150" dist="19050" dir="3120000" algn="bl" rotWithShape="0">
              <a:srgbClr val="A58164">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 name="Google Shape;594;p4"/>
          <p:cNvSpPr/>
          <p:nvPr/>
        </p:nvSpPr>
        <p:spPr>
          <a:xfrm>
            <a:off x="7514001" y="157333"/>
            <a:ext cx="332193" cy="132589"/>
          </a:xfrm>
          <a:custGeom>
            <a:avLst/>
            <a:gdLst/>
            <a:ahLst/>
            <a:cxnLst/>
            <a:rect l="l" t="t" r="r" b="b"/>
            <a:pathLst>
              <a:path w="7371" h="2942" extrusionOk="0">
                <a:moveTo>
                  <a:pt x="1477" y="1"/>
                </a:moveTo>
                <a:lnTo>
                  <a:pt x="5894" y="1"/>
                </a:lnTo>
                <a:cubicBezTo>
                  <a:pt x="6716" y="1"/>
                  <a:pt x="7370" y="644"/>
                  <a:pt x="7370" y="1465"/>
                </a:cubicBezTo>
                <a:cubicBezTo>
                  <a:pt x="7370" y="2287"/>
                  <a:pt x="6716" y="2942"/>
                  <a:pt x="5894" y="2942"/>
                </a:cubicBezTo>
                <a:lnTo>
                  <a:pt x="1477" y="2942"/>
                </a:lnTo>
                <a:cubicBezTo>
                  <a:pt x="655" y="2942"/>
                  <a:pt x="0" y="2287"/>
                  <a:pt x="0" y="1465"/>
                </a:cubicBezTo>
                <a:cubicBezTo>
                  <a:pt x="0" y="656"/>
                  <a:pt x="655" y="1"/>
                  <a:pt x="1477" y="1"/>
                </a:cubicBezTo>
                <a:close/>
              </a:path>
            </a:pathLst>
          </a:custGeom>
          <a:solidFill>
            <a:schemeClr val="lt1"/>
          </a:solidFill>
          <a:ln>
            <a:noFill/>
          </a:ln>
          <a:effectLst>
            <a:outerShdw blurRad="71438" dist="9525" dir="120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 name="Google Shape;595;p4"/>
          <p:cNvSpPr/>
          <p:nvPr/>
        </p:nvSpPr>
        <p:spPr>
          <a:xfrm>
            <a:off x="8665225" y="1325425"/>
            <a:ext cx="1135431" cy="341296"/>
          </a:xfrm>
          <a:custGeom>
            <a:avLst/>
            <a:gdLst/>
            <a:ahLst/>
            <a:cxnLst/>
            <a:rect l="l" t="t" r="r" b="b"/>
            <a:pathLst>
              <a:path w="25194" h="7573" extrusionOk="0">
                <a:moveTo>
                  <a:pt x="5846" y="2953"/>
                </a:moveTo>
                <a:lnTo>
                  <a:pt x="7739" y="2953"/>
                </a:lnTo>
                <a:cubicBezTo>
                  <a:pt x="8203" y="2953"/>
                  <a:pt x="8573" y="3322"/>
                  <a:pt x="8573" y="3787"/>
                </a:cubicBezTo>
                <a:cubicBezTo>
                  <a:pt x="8573" y="4251"/>
                  <a:pt x="8203" y="4620"/>
                  <a:pt x="7739" y="4620"/>
                </a:cubicBezTo>
                <a:lnTo>
                  <a:pt x="1476" y="4620"/>
                </a:lnTo>
                <a:cubicBezTo>
                  <a:pt x="655" y="4620"/>
                  <a:pt x="0" y="5275"/>
                  <a:pt x="0" y="6096"/>
                </a:cubicBezTo>
                <a:cubicBezTo>
                  <a:pt x="0" y="6918"/>
                  <a:pt x="655" y="7573"/>
                  <a:pt x="1476" y="7573"/>
                </a:cubicBezTo>
                <a:lnTo>
                  <a:pt x="16776" y="7573"/>
                </a:lnTo>
                <a:lnTo>
                  <a:pt x="23515" y="7573"/>
                </a:lnTo>
                <a:lnTo>
                  <a:pt x="23729" y="7573"/>
                </a:lnTo>
                <a:cubicBezTo>
                  <a:pt x="24539" y="7573"/>
                  <a:pt x="25194" y="6918"/>
                  <a:pt x="25194" y="6096"/>
                </a:cubicBezTo>
                <a:cubicBezTo>
                  <a:pt x="25194" y="5275"/>
                  <a:pt x="24539" y="4620"/>
                  <a:pt x="23729" y="4620"/>
                </a:cubicBezTo>
                <a:lnTo>
                  <a:pt x="17979" y="4620"/>
                </a:lnTo>
                <a:cubicBezTo>
                  <a:pt x="17514" y="4620"/>
                  <a:pt x="17145" y="4251"/>
                  <a:pt x="17145" y="3787"/>
                </a:cubicBezTo>
                <a:cubicBezTo>
                  <a:pt x="17145" y="3322"/>
                  <a:pt x="17514" y="2953"/>
                  <a:pt x="17979" y="2953"/>
                </a:cubicBezTo>
                <a:lnTo>
                  <a:pt x="20336" y="2953"/>
                </a:lnTo>
                <a:cubicBezTo>
                  <a:pt x="21146" y="2953"/>
                  <a:pt x="21800" y="2298"/>
                  <a:pt x="21800" y="1477"/>
                </a:cubicBezTo>
                <a:cubicBezTo>
                  <a:pt x="21800" y="667"/>
                  <a:pt x="21146" y="0"/>
                  <a:pt x="20336" y="0"/>
                </a:cubicBezTo>
                <a:lnTo>
                  <a:pt x="5846" y="0"/>
                </a:lnTo>
                <a:cubicBezTo>
                  <a:pt x="5036" y="0"/>
                  <a:pt x="4382" y="667"/>
                  <a:pt x="4382" y="1477"/>
                </a:cubicBezTo>
                <a:cubicBezTo>
                  <a:pt x="4382" y="2298"/>
                  <a:pt x="5036" y="2953"/>
                  <a:pt x="5846" y="2953"/>
                </a:cubicBezTo>
                <a:close/>
              </a:path>
            </a:pathLst>
          </a:custGeom>
          <a:solidFill>
            <a:schemeClr val="lt1"/>
          </a:solidFill>
          <a:ln>
            <a:noFill/>
          </a:ln>
          <a:effectLst>
            <a:outerShdw blurRad="71438" dist="9525" dir="120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596;p4"/>
          <p:cNvSpPr/>
          <p:nvPr/>
        </p:nvSpPr>
        <p:spPr>
          <a:xfrm>
            <a:off x="568202" y="400475"/>
            <a:ext cx="1147827" cy="455695"/>
          </a:xfrm>
          <a:custGeom>
            <a:avLst/>
            <a:gdLst/>
            <a:ahLst/>
            <a:cxnLst/>
            <a:rect l="l" t="t" r="r" b="b"/>
            <a:pathLst>
              <a:path w="17972" h="7135" extrusionOk="0">
                <a:moveTo>
                  <a:pt x="6485" y="0"/>
                </a:moveTo>
                <a:lnTo>
                  <a:pt x="6304" y="18"/>
                </a:lnTo>
                <a:lnTo>
                  <a:pt x="6141" y="72"/>
                </a:lnTo>
                <a:lnTo>
                  <a:pt x="5979" y="163"/>
                </a:lnTo>
                <a:lnTo>
                  <a:pt x="5852" y="271"/>
                </a:lnTo>
                <a:lnTo>
                  <a:pt x="5744" y="398"/>
                </a:lnTo>
                <a:lnTo>
                  <a:pt x="5654" y="560"/>
                </a:lnTo>
                <a:lnTo>
                  <a:pt x="5600" y="741"/>
                </a:lnTo>
                <a:lnTo>
                  <a:pt x="5582" y="921"/>
                </a:lnTo>
                <a:lnTo>
                  <a:pt x="5600" y="1102"/>
                </a:lnTo>
                <a:lnTo>
                  <a:pt x="5654" y="1264"/>
                </a:lnTo>
                <a:lnTo>
                  <a:pt x="5744" y="1427"/>
                </a:lnTo>
                <a:lnTo>
                  <a:pt x="5852" y="1553"/>
                </a:lnTo>
                <a:lnTo>
                  <a:pt x="5979" y="1662"/>
                </a:lnTo>
                <a:lnTo>
                  <a:pt x="6141" y="1752"/>
                </a:lnTo>
                <a:lnTo>
                  <a:pt x="6304" y="1806"/>
                </a:lnTo>
                <a:lnTo>
                  <a:pt x="6485" y="1824"/>
                </a:lnTo>
                <a:lnTo>
                  <a:pt x="8742" y="1824"/>
                </a:lnTo>
                <a:lnTo>
                  <a:pt x="8833" y="1842"/>
                </a:lnTo>
                <a:lnTo>
                  <a:pt x="8905" y="1860"/>
                </a:lnTo>
                <a:lnTo>
                  <a:pt x="8977" y="1897"/>
                </a:lnTo>
                <a:lnTo>
                  <a:pt x="9049" y="1951"/>
                </a:lnTo>
                <a:lnTo>
                  <a:pt x="9085" y="2005"/>
                </a:lnTo>
                <a:lnTo>
                  <a:pt x="9122" y="2077"/>
                </a:lnTo>
                <a:lnTo>
                  <a:pt x="9158" y="2168"/>
                </a:lnTo>
                <a:lnTo>
                  <a:pt x="9158" y="2240"/>
                </a:lnTo>
                <a:lnTo>
                  <a:pt x="9158" y="2330"/>
                </a:lnTo>
                <a:lnTo>
                  <a:pt x="9122" y="2402"/>
                </a:lnTo>
                <a:lnTo>
                  <a:pt x="9085" y="2475"/>
                </a:lnTo>
                <a:lnTo>
                  <a:pt x="9049" y="2547"/>
                </a:lnTo>
                <a:lnTo>
                  <a:pt x="8977" y="2583"/>
                </a:lnTo>
                <a:lnTo>
                  <a:pt x="8905" y="2619"/>
                </a:lnTo>
                <a:lnTo>
                  <a:pt x="8833" y="2655"/>
                </a:lnTo>
                <a:lnTo>
                  <a:pt x="904" y="2655"/>
                </a:lnTo>
                <a:lnTo>
                  <a:pt x="723" y="2673"/>
                </a:lnTo>
                <a:lnTo>
                  <a:pt x="560" y="2727"/>
                </a:lnTo>
                <a:lnTo>
                  <a:pt x="398" y="2818"/>
                </a:lnTo>
                <a:lnTo>
                  <a:pt x="272" y="2926"/>
                </a:lnTo>
                <a:lnTo>
                  <a:pt x="145" y="3071"/>
                </a:lnTo>
                <a:lnTo>
                  <a:pt x="73" y="3215"/>
                </a:lnTo>
                <a:lnTo>
                  <a:pt x="19" y="3396"/>
                </a:lnTo>
                <a:lnTo>
                  <a:pt x="1" y="3576"/>
                </a:lnTo>
                <a:lnTo>
                  <a:pt x="19" y="3757"/>
                </a:lnTo>
                <a:lnTo>
                  <a:pt x="73" y="3920"/>
                </a:lnTo>
                <a:lnTo>
                  <a:pt x="145" y="4082"/>
                </a:lnTo>
                <a:lnTo>
                  <a:pt x="272" y="4208"/>
                </a:lnTo>
                <a:lnTo>
                  <a:pt x="398" y="4335"/>
                </a:lnTo>
                <a:lnTo>
                  <a:pt x="560" y="4407"/>
                </a:lnTo>
                <a:lnTo>
                  <a:pt x="723" y="4461"/>
                </a:lnTo>
                <a:lnTo>
                  <a:pt x="904" y="4479"/>
                </a:lnTo>
                <a:lnTo>
                  <a:pt x="5871" y="4479"/>
                </a:lnTo>
                <a:lnTo>
                  <a:pt x="5943" y="4497"/>
                </a:lnTo>
                <a:lnTo>
                  <a:pt x="6033" y="4516"/>
                </a:lnTo>
                <a:lnTo>
                  <a:pt x="6087" y="4552"/>
                </a:lnTo>
                <a:lnTo>
                  <a:pt x="6160" y="4606"/>
                </a:lnTo>
                <a:lnTo>
                  <a:pt x="6214" y="4660"/>
                </a:lnTo>
                <a:lnTo>
                  <a:pt x="6250" y="4732"/>
                </a:lnTo>
                <a:lnTo>
                  <a:pt x="6268" y="4823"/>
                </a:lnTo>
                <a:lnTo>
                  <a:pt x="6286" y="4895"/>
                </a:lnTo>
                <a:lnTo>
                  <a:pt x="6268" y="4985"/>
                </a:lnTo>
                <a:lnTo>
                  <a:pt x="6250" y="5057"/>
                </a:lnTo>
                <a:lnTo>
                  <a:pt x="6214" y="5130"/>
                </a:lnTo>
                <a:lnTo>
                  <a:pt x="6160" y="5202"/>
                </a:lnTo>
                <a:lnTo>
                  <a:pt x="6087" y="5238"/>
                </a:lnTo>
                <a:lnTo>
                  <a:pt x="6033" y="5292"/>
                </a:lnTo>
                <a:lnTo>
                  <a:pt x="5943" y="5310"/>
                </a:lnTo>
                <a:lnTo>
                  <a:pt x="5889" y="5310"/>
                </a:lnTo>
                <a:lnTo>
                  <a:pt x="5708" y="5328"/>
                </a:lnTo>
                <a:lnTo>
                  <a:pt x="5527" y="5382"/>
                </a:lnTo>
                <a:lnTo>
                  <a:pt x="5383" y="5473"/>
                </a:lnTo>
                <a:lnTo>
                  <a:pt x="5238" y="5581"/>
                </a:lnTo>
                <a:lnTo>
                  <a:pt x="5130" y="5726"/>
                </a:lnTo>
                <a:lnTo>
                  <a:pt x="5058" y="5870"/>
                </a:lnTo>
                <a:lnTo>
                  <a:pt x="5004" y="6051"/>
                </a:lnTo>
                <a:lnTo>
                  <a:pt x="4986" y="6231"/>
                </a:lnTo>
                <a:lnTo>
                  <a:pt x="5004" y="6412"/>
                </a:lnTo>
                <a:lnTo>
                  <a:pt x="5058" y="6575"/>
                </a:lnTo>
                <a:lnTo>
                  <a:pt x="5130" y="6737"/>
                </a:lnTo>
                <a:lnTo>
                  <a:pt x="5238" y="6864"/>
                </a:lnTo>
                <a:lnTo>
                  <a:pt x="5383" y="6990"/>
                </a:lnTo>
                <a:lnTo>
                  <a:pt x="5527" y="7062"/>
                </a:lnTo>
                <a:lnTo>
                  <a:pt x="5708" y="7116"/>
                </a:lnTo>
                <a:lnTo>
                  <a:pt x="5889" y="7134"/>
                </a:lnTo>
                <a:lnTo>
                  <a:pt x="10711" y="7134"/>
                </a:lnTo>
                <a:lnTo>
                  <a:pt x="10910" y="7116"/>
                </a:lnTo>
                <a:lnTo>
                  <a:pt x="11072" y="7062"/>
                </a:lnTo>
                <a:lnTo>
                  <a:pt x="11235" y="6990"/>
                </a:lnTo>
                <a:lnTo>
                  <a:pt x="11361" y="6864"/>
                </a:lnTo>
                <a:lnTo>
                  <a:pt x="11470" y="6737"/>
                </a:lnTo>
                <a:lnTo>
                  <a:pt x="11560" y="6575"/>
                </a:lnTo>
                <a:lnTo>
                  <a:pt x="11614" y="6412"/>
                </a:lnTo>
                <a:lnTo>
                  <a:pt x="11632" y="6231"/>
                </a:lnTo>
                <a:lnTo>
                  <a:pt x="11614" y="6051"/>
                </a:lnTo>
                <a:lnTo>
                  <a:pt x="11560" y="5870"/>
                </a:lnTo>
                <a:lnTo>
                  <a:pt x="11470" y="5726"/>
                </a:lnTo>
                <a:lnTo>
                  <a:pt x="11361" y="5581"/>
                </a:lnTo>
                <a:lnTo>
                  <a:pt x="11235" y="5473"/>
                </a:lnTo>
                <a:lnTo>
                  <a:pt x="11072" y="5382"/>
                </a:lnTo>
                <a:lnTo>
                  <a:pt x="10910" y="5328"/>
                </a:lnTo>
                <a:lnTo>
                  <a:pt x="10711" y="5310"/>
                </a:lnTo>
                <a:lnTo>
                  <a:pt x="8670" y="5310"/>
                </a:lnTo>
                <a:lnTo>
                  <a:pt x="8580" y="5292"/>
                </a:lnTo>
                <a:lnTo>
                  <a:pt x="8508" y="5238"/>
                </a:lnTo>
                <a:lnTo>
                  <a:pt x="8453" y="5202"/>
                </a:lnTo>
                <a:lnTo>
                  <a:pt x="8399" y="5130"/>
                </a:lnTo>
                <a:lnTo>
                  <a:pt x="8363" y="5057"/>
                </a:lnTo>
                <a:lnTo>
                  <a:pt x="8345" y="4985"/>
                </a:lnTo>
                <a:lnTo>
                  <a:pt x="8327" y="4895"/>
                </a:lnTo>
                <a:lnTo>
                  <a:pt x="8345" y="4823"/>
                </a:lnTo>
                <a:lnTo>
                  <a:pt x="8363" y="4732"/>
                </a:lnTo>
                <a:lnTo>
                  <a:pt x="8399" y="4660"/>
                </a:lnTo>
                <a:lnTo>
                  <a:pt x="8453" y="4606"/>
                </a:lnTo>
                <a:lnTo>
                  <a:pt x="8508" y="4552"/>
                </a:lnTo>
                <a:lnTo>
                  <a:pt x="8580" y="4516"/>
                </a:lnTo>
                <a:lnTo>
                  <a:pt x="8670" y="4497"/>
                </a:lnTo>
                <a:lnTo>
                  <a:pt x="8742" y="4479"/>
                </a:lnTo>
                <a:lnTo>
                  <a:pt x="14901" y="4479"/>
                </a:lnTo>
                <a:lnTo>
                  <a:pt x="15082" y="4461"/>
                </a:lnTo>
                <a:lnTo>
                  <a:pt x="15244" y="4407"/>
                </a:lnTo>
                <a:lnTo>
                  <a:pt x="15407" y="4335"/>
                </a:lnTo>
                <a:lnTo>
                  <a:pt x="15533" y="4208"/>
                </a:lnTo>
                <a:lnTo>
                  <a:pt x="15660" y="4082"/>
                </a:lnTo>
                <a:lnTo>
                  <a:pt x="15732" y="3920"/>
                </a:lnTo>
                <a:lnTo>
                  <a:pt x="15786" y="3757"/>
                </a:lnTo>
                <a:lnTo>
                  <a:pt x="15804" y="3576"/>
                </a:lnTo>
                <a:lnTo>
                  <a:pt x="15786" y="3396"/>
                </a:lnTo>
                <a:lnTo>
                  <a:pt x="15732" y="3215"/>
                </a:lnTo>
                <a:lnTo>
                  <a:pt x="15660" y="3071"/>
                </a:lnTo>
                <a:lnTo>
                  <a:pt x="15533" y="2926"/>
                </a:lnTo>
                <a:lnTo>
                  <a:pt x="15407" y="2818"/>
                </a:lnTo>
                <a:lnTo>
                  <a:pt x="15244" y="2727"/>
                </a:lnTo>
                <a:lnTo>
                  <a:pt x="15082" y="2673"/>
                </a:lnTo>
                <a:lnTo>
                  <a:pt x="14901" y="2655"/>
                </a:lnTo>
                <a:lnTo>
                  <a:pt x="14287" y="2655"/>
                </a:lnTo>
                <a:lnTo>
                  <a:pt x="14215" y="2619"/>
                </a:lnTo>
                <a:lnTo>
                  <a:pt x="14143" y="2583"/>
                </a:lnTo>
                <a:lnTo>
                  <a:pt x="14070" y="2547"/>
                </a:lnTo>
                <a:lnTo>
                  <a:pt x="14016" y="2475"/>
                </a:lnTo>
                <a:lnTo>
                  <a:pt x="13980" y="2402"/>
                </a:lnTo>
                <a:lnTo>
                  <a:pt x="13962" y="2330"/>
                </a:lnTo>
                <a:lnTo>
                  <a:pt x="13944" y="2240"/>
                </a:lnTo>
                <a:lnTo>
                  <a:pt x="13962" y="2168"/>
                </a:lnTo>
                <a:lnTo>
                  <a:pt x="13980" y="2077"/>
                </a:lnTo>
                <a:lnTo>
                  <a:pt x="14016" y="2005"/>
                </a:lnTo>
                <a:lnTo>
                  <a:pt x="14070" y="1951"/>
                </a:lnTo>
                <a:lnTo>
                  <a:pt x="14143" y="1897"/>
                </a:lnTo>
                <a:lnTo>
                  <a:pt x="14215" y="1860"/>
                </a:lnTo>
                <a:lnTo>
                  <a:pt x="14287" y="1842"/>
                </a:lnTo>
                <a:lnTo>
                  <a:pt x="14378" y="1824"/>
                </a:lnTo>
                <a:lnTo>
                  <a:pt x="17051" y="1824"/>
                </a:lnTo>
                <a:lnTo>
                  <a:pt x="17231" y="1806"/>
                </a:lnTo>
                <a:lnTo>
                  <a:pt x="17412" y="1752"/>
                </a:lnTo>
                <a:lnTo>
                  <a:pt x="17556" y="1662"/>
                </a:lnTo>
                <a:lnTo>
                  <a:pt x="17701" y="1553"/>
                </a:lnTo>
                <a:lnTo>
                  <a:pt x="17809" y="1427"/>
                </a:lnTo>
                <a:lnTo>
                  <a:pt x="17899" y="1264"/>
                </a:lnTo>
                <a:lnTo>
                  <a:pt x="17954" y="1102"/>
                </a:lnTo>
                <a:lnTo>
                  <a:pt x="17972" y="921"/>
                </a:lnTo>
                <a:lnTo>
                  <a:pt x="17954" y="741"/>
                </a:lnTo>
                <a:lnTo>
                  <a:pt x="17899" y="560"/>
                </a:lnTo>
                <a:lnTo>
                  <a:pt x="17809" y="398"/>
                </a:lnTo>
                <a:lnTo>
                  <a:pt x="17701" y="271"/>
                </a:lnTo>
                <a:lnTo>
                  <a:pt x="17556" y="163"/>
                </a:lnTo>
                <a:lnTo>
                  <a:pt x="17412" y="72"/>
                </a:lnTo>
                <a:lnTo>
                  <a:pt x="17231" y="18"/>
                </a:lnTo>
                <a:lnTo>
                  <a:pt x="17051" y="0"/>
                </a:lnTo>
                <a:close/>
              </a:path>
            </a:pathLst>
          </a:custGeom>
          <a:solidFill>
            <a:schemeClr val="lt1"/>
          </a:solidFill>
          <a:ln>
            <a:noFill/>
          </a:ln>
          <a:effectLst>
            <a:outerShdw blurRad="85725" dist="19050" dir="2400000" algn="bl" rotWithShape="0">
              <a:srgbClr val="A58164">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97" name="Google Shape;597;p4"/>
          <p:cNvGrpSpPr/>
          <p:nvPr/>
        </p:nvGrpSpPr>
        <p:grpSpPr>
          <a:xfrm rot="-507681">
            <a:off x="8397264" y="4000429"/>
            <a:ext cx="506137" cy="482092"/>
            <a:chOff x="6141575" y="2318875"/>
            <a:chExt cx="720950" cy="686700"/>
          </a:xfrm>
        </p:grpSpPr>
        <p:sp>
          <p:nvSpPr>
            <p:cNvPr id="598" name="Google Shape;598;p4"/>
            <p:cNvSpPr/>
            <p:nvPr/>
          </p:nvSpPr>
          <p:spPr>
            <a:xfrm>
              <a:off x="6338625" y="2318875"/>
              <a:ext cx="327750" cy="311950"/>
            </a:xfrm>
            <a:custGeom>
              <a:avLst/>
              <a:gdLst/>
              <a:ahLst/>
              <a:cxnLst/>
              <a:rect l="l" t="t" r="r" b="b"/>
              <a:pathLst>
                <a:path w="13110" h="12478" extrusionOk="0">
                  <a:moveTo>
                    <a:pt x="7406" y="12478"/>
                  </a:moveTo>
                  <a:lnTo>
                    <a:pt x="8359" y="12478"/>
                  </a:lnTo>
                  <a:cubicBezTo>
                    <a:pt x="13110" y="7620"/>
                    <a:pt x="11312" y="3977"/>
                    <a:pt x="9073" y="3132"/>
                  </a:cubicBezTo>
                  <a:cubicBezTo>
                    <a:pt x="8764" y="1179"/>
                    <a:pt x="7835" y="0"/>
                    <a:pt x="6549" y="0"/>
                  </a:cubicBezTo>
                  <a:cubicBezTo>
                    <a:pt x="5251" y="0"/>
                    <a:pt x="4311" y="1167"/>
                    <a:pt x="4013" y="3132"/>
                  </a:cubicBezTo>
                  <a:cubicBezTo>
                    <a:pt x="1799" y="3977"/>
                    <a:pt x="1" y="7620"/>
                    <a:pt x="4728" y="12478"/>
                  </a:cubicBezTo>
                  <a:lnTo>
                    <a:pt x="5680" y="12478"/>
                  </a:ln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4"/>
            <p:cNvSpPr/>
            <p:nvPr/>
          </p:nvSpPr>
          <p:spPr>
            <a:xfrm>
              <a:off x="6406500" y="2423950"/>
              <a:ext cx="191125" cy="181575"/>
            </a:xfrm>
            <a:custGeom>
              <a:avLst/>
              <a:gdLst/>
              <a:ahLst/>
              <a:cxnLst/>
              <a:rect l="l" t="t" r="r" b="b"/>
              <a:pathLst>
                <a:path w="7645" h="7263" extrusionOk="0">
                  <a:moveTo>
                    <a:pt x="4322" y="7263"/>
                  </a:moveTo>
                  <a:lnTo>
                    <a:pt x="4870" y="7263"/>
                  </a:lnTo>
                  <a:cubicBezTo>
                    <a:pt x="7644" y="4429"/>
                    <a:pt x="6585" y="2310"/>
                    <a:pt x="5287" y="1810"/>
                  </a:cubicBezTo>
                  <a:cubicBezTo>
                    <a:pt x="5108" y="667"/>
                    <a:pt x="4572" y="0"/>
                    <a:pt x="3810" y="0"/>
                  </a:cubicBezTo>
                  <a:cubicBezTo>
                    <a:pt x="3060" y="0"/>
                    <a:pt x="2513" y="667"/>
                    <a:pt x="2334" y="1810"/>
                  </a:cubicBezTo>
                  <a:cubicBezTo>
                    <a:pt x="1048" y="2310"/>
                    <a:pt x="0" y="4429"/>
                    <a:pt x="2751" y="7263"/>
                  </a:cubicBezTo>
                  <a:lnTo>
                    <a:pt x="3310" y="7263"/>
                  </a:lnTo>
                  <a:close/>
                </a:path>
              </a:pathLst>
            </a:custGeom>
            <a:solidFill>
              <a:srgbClr val="FFC9C8"/>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 name="Google Shape;600;p4"/>
            <p:cNvSpPr/>
            <p:nvPr/>
          </p:nvSpPr>
          <p:spPr>
            <a:xfrm>
              <a:off x="6141575" y="2476325"/>
              <a:ext cx="320600" cy="311675"/>
            </a:xfrm>
            <a:custGeom>
              <a:avLst/>
              <a:gdLst/>
              <a:ahLst/>
              <a:cxnLst/>
              <a:rect l="l" t="t" r="r" b="b"/>
              <a:pathLst>
                <a:path w="12824" h="12467" extrusionOk="0">
                  <a:moveTo>
                    <a:pt x="12526" y="6918"/>
                  </a:moveTo>
                  <a:lnTo>
                    <a:pt x="12824" y="6013"/>
                  </a:lnTo>
                  <a:cubicBezTo>
                    <a:pt x="9681" y="1"/>
                    <a:pt x="5644" y="596"/>
                    <a:pt x="4156" y="2441"/>
                  </a:cubicBezTo>
                  <a:cubicBezTo>
                    <a:pt x="2203" y="2132"/>
                    <a:pt x="810" y="2644"/>
                    <a:pt x="406" y="3882"/>
                  </a:cubicBezTo>
                  <a:cubicBezTo>
                    <a:pt x="1" y="5132"/>
                    <a:pt x="822" y="6359"/>
                    <a:pt x="2596" y="7263"/>
                  </a:cubicBezTo>
                  <a:cubicBezTo>
                    <a:pt x="2715" y="9633"/>
                    <a:pt x="5632" y="12466"/>
                    <a:pt x="11705" y="9466"/>
                  </a:cubicBezTo>
                  <a:lnTo>
                    <a:pt x="12002" y="8561"/>
                  </a:ln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 name="Google Shape;601;p4"/>
            <p:cNvSpPr/>
            <p:nvPr/>
          </p:nvSpPr>
          <p:spPr>
            <a:xfrm>
              <a:off x="6245475" y="2549550"/>
              <a:ext cx="186950" cy="181600"/>
            </a:xfrm>
            <a:custGeom>
              <a:avLst/>
              <a:gdLst/>
              <a:ahLst/>
              <a:cxnLst/>
              <a:rect l="l" t="t" r="r" b="b"/>
              <a:pathLst>
                <a:path w="7478" h="7264" extrusionOk="0">
                  <a:moveTo>
                    <a:pt x="7299" y="4025"/>
                  </a:moveTo>
                  <a:lnTo>
                    <a:pt x="7477" y="3501"/>
                  </a:lnTo>
                  <a:cubicBezTo>
                    <a:pt x="5644" y="1"/>
                    <a:pt x="3286" y="346"/>
                    <a:pt x="2429" y="1417"/>
                  </a:cubicBezTo>
                  <a:cubicBezTo>
                    <a:pt x="1286" y="1239"/>
                    <a:pt x="476" y="1536"/>
                    <a:pt x="238" y="2263"/>
                  </a:cubicBezTo>
                  <a:cubicBezTo>
                    <a:pt x="0" y="2989"/>
                    <a:pt x="476" y="3715"/>
                    <a:pt x="1500" y="4227"/>
                  </a:cubicBezTo>
                  <a:cubicBezTo>
                    <a:pt x="1584" y="5620"/>
                    <a:pt x="3274" y="7263"/>
                    <a:pt x="6799" y="5513"/>
                  </a:cubicBezTo>
                  <a:lnTo>
                    <a:pt x="6965" y="4989"/>
                  </a:lnTo>
                  <a:close/>
                </a:path>
              </a:pathLst>
            </a:custGeom>
            <a:solidFill>
              <a:srgbClr val="FFC9C8"/>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 name="Google Shape;602;p4"/>
            <p:cNvSpPr/>
            <p:nvPr/>
          </p:nvSpPr>
          <p:spPr>
            <a:xfrm>
              <a:off x="6247250" y="2707000"/>
              <a:ext cx="282800" cy="298575"/>
            </a:xfrm>
            <a:custGeom>
              <a:avLst/>
              <a:gdLst/>
              <a:ahLst/>
              <a:cxnLst/>
              <a:rect l="l" t="t" r="r" b="b"/>
              <a:pathLst>
                <a:path w="11312" h="11943" extrusionOk="0">
                  <a:moveTo>
                    <a:pt x="8156" y="549"/>
                  </a:moveTo>
                  <a:lnTo>
                    <a:pt x="7382" y="1"/>
                  </a:lnTo>
                  <a:cubicBezTo>
                    <a:pt x="703" y="1132"/>
                    <a:pt x="1" y="5156"/>
                    <a:pt x="1310" y="7145"/>
                  </a:cubicBezTo>
                  <a:cubicBezTo>
                    <a:pt x="417" y="8895"/>
                    <a:pt x="477" y="10383"/>
                    <a:pt x="1536" y="11169"/>
                  </a:cubicBezTo>
                  <a:cubicBezTo>
                    <a:pt x="2596" y="11943"/>
                    <a:pt x="4025" y="11538"/>
                    <a:pt x="5418" y="10133"/>
                  </a:cubicBezTo>
                  <a:cubicBezTo>
                    <a:pt x="7716" y="10764"/>
                    <a:pt x="11311" y="8859"/>
                    <a:pt x="10335" y="2156"/>
                  </a:cubicBezTo>
                  <a:lnTo>
                    <a:pt x="9561" y="1596"/>
                  </a:ln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 name="Google Shape;603;p4"/>
            <p:cNvSpPr/>
            <p:nvPr/>
          </p:nvSpPr>
          <p:spPr>
            <a:xfrm>
              <a:off x="6324650" y="2738550"/>
              <a:ext cx="164925" cy="173575"/>
            </a:xfrm>
            <a:custGeom>
              <a:avLst/>
              <a:gdLst/>
              <a:ahLst/>
              <a:cxnLst/>
              <a:rect l="l" t="t" r="r" b="b"/>
              <a:pathLst>
                <a:path w="6597" h="6943" extrusionOk="0">
                  <a:moveTo>
                    <a:pt x="4751" y="334"/>
                  </a:moveTo>
                  <a:lnTo>
                    <a:pt x="4310" y="1"/>
                  </a:lnTo>
                  <a:cubicBezTo>
                    <a:pt x="405" y="656"/>
                    <a:pt x="0" y="3001"/>
                    <a:pt x="762" y="4156"/>
                  </a:cubicBezTo>
                  <a:cubicBezTo>
                    <a:pt x="238" y="5180"/>
                    <a:pt x="274" y="6049"/>
                    <a:pt x="893" y="6490"/>
                  </a:cubicBezTo>
                  <a:cubicBezTo>
                    <a:pt x="1512" y="6942"/>
                    <a:pt x="2346" y="6704"/>
                    <a:pt x="3155" y="5895"/>
                  </a:cubicBezTo>
                  <a:cubicBezTo>
                    <a:pt x="4501" y="6252"/>
                    <a:pt x="6596" y="5156"/>
                    <a:pt x="6013" y="1251"/>
                  </a:cubicBezTo>
                  <a:lnTo>
                    <a:pt x="5572" y="930"/>
                  </a:lnTo>
                  <a:close/>
                </a:path>
              </a:pathLst>
            </a:custGeom>
            <a:solidFill>
              <a:srgbClr val="FFC9C8"/>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 name="Google Shape;604;p4"/>
            <p:cNvSpPr/>
            <p:nvPr/>
          </p:nvSpPr>
          <p:spPr>
            <a:xfrm>
              <a:off x="6474075" y="2706425"/>
              <a:ext cx="282200" cy="297975"/>
            </a:xfrm>
            <a:custGeom>
              <a:avLst/>
              <a:gdLst/>
              <a:ahLst/>
              <a:cxnLst/>
              <a:rect l="l" t="t" r="r" b="b"/>
              <a:pathLst>
                <a:path w="11288" h="11919" extrusionOk="0">
                  <a:moveTo>
                    <a:pt x="1750" y="1584"/>
                  </a:moveTo>
                  <a:lnTo>
                    <a:pt x="976" y="2143"/>
                  </a:lnTo>
                  <a:cubicBezTo>
                    <a:pt x="0" y="8846"/>
                    <a:pt x="3596" y="10740"/>
                    <a:pt x="5894" y="10120"/>
                  </a:cubicBezTo>
                  <a:cubicBezTo>
                    <a:pt x="7287" y="11513"/>
                    <a:pt x="8715" y="11918"/>
                    <a:pt x="9775" y="11144"/>
                  </a:cubicBezTo>
                  <a:cubicBezTo>
                    <a:pt x="10823" y="10370"/>
                    <a:pt x="10894" y="8894"/>
                    <a:pt x="10001" y="7120"/>
                  </a:cubicBezTo>
                  <a:cubicBezTo>
                    <a:pt x="11287" y="5144"/>
                    <a:pt x="10609" y="1131"/>
                    <a:pt x="3929" y="0"/>
                  </a:cubicBezTo>
                  <a:lnTo>
                    <a:pt x="3155" y="548"/>
                  </a:ln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 name="Google Shape;605;p4"/>
            <p:cNvSpPr/>
            <p:nvPr/>
          </p:nvSpPr>
          <p:spPr>
            <a:xfrm>
              <a:off x="6514550" y="2738550"/>
              <a:ext cx="164925" cy="173575"/>
            </a:xfrm>
            <a:custGeom>
              <a:avLst/>
              <a:gdLst/>
              <a:ahLst/>
              <a:cxnLst/>
              <a:rect l="l" t="t" r="r" b="b"/>
              <a:pathLst>
                <a:path w="6597" h="6943" extrusionOk="0">
                  <a:moveTo>
                    <a:pt x="1024" y="930"/>
                  </a:moveTo>
                  <a:lnTo>
                    <a:pt x="584" y="1251"/>
                  </a:lnTo>
                  <a:cubicBezTo>
                    <a:pt x="0" y="5168"/>
                    <a:pt x="2096" y="6276"/>
                    <a:pt x="3441" y="5895"/>
                  </a:cubicBezTo>
                  <a:cubicBezTo>
                    <a:pt x="4251" y="6716"/>
                    <a:pt x="5084" y="6942"/>
                    <a:pt x="5703" y="6490"/>
                  </a:cubicBezTo>
                  <a:cubicBezTo>
                    <a:pt x="6311" y="6049"/>
                    <a:pt x="6358" y="5180"/>
                    <a:pt x="5834" y="4156"/>
                  </a:cubicBezTo>
                  <a:cubicBezTo>
                    <a:pt x="6596" y="3001"/>
                    <a:pt x="6192" y="656"/>
                    <a:pt x="2286" y="1"/>
                  </a:cubicBezTo>
                  <a:lnTo>
                    <a:pt x="1846" y="334"/>
                  </a:lnTo>
                  <a:close/>
                </a:path>
              </a:pathLst>
            </a:custGeom>
            <a:solidFill>
              <a:srgbClr val="FFC9C8"/>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 name="Google Shape;606;p4"/>
            <p:cNvSpPr/>
            <p:nvPr/>
          </p:nvSpPr>
          <p:spPr>
            <a:xfrm>
              <a:off x="6541925" y="2476625"/>
              <a:ext cx="320600" cy="311975"/>
            </a:xfrm>
            <a:custGeom>
              <a:avLst/>
              <a:gdLst/>
              <a:ahLst/>
              <a:cxnLst/>
              <a:rect l="l" t="t" r="r" b="b"/>
              <a:pathLst>
                <a:path w="12824" h="12479" extrusionOk="0">
                  <a:moveTo>
                    <a:pt x="822" y="8561"/>
                  </a:moveTo>
                  <a:lnTo>
                    <a:pt x="1120" y="9466"/>
                  </a:lnTo>
                  <a:cubicBezTo>
                    <a:pt x="7192" y="12478"/>
                    <a:pt x="10109" y="9633"/>
                    <a:pt x="10228" y="7263"/>
                  </a:cubicBezTo>
                  <a:cubicBezTo>
                    <a:pt x="12002" y="6370"/>
                    <a:pt x="12824" y="5144"/>
                    <a:pt x="12419" y="3894"/>
                  </a:cubicBezTo>
                  <a:cubicBezTo>
                    <a:pt x="12014" y="2644"/>
                    <a:pt x="10621" y="2132"/>
                    <a:pt x="8668" y="2441"/>
                  </a:cubicBezTo>
                  <a:cubicBezTo>
                    <a:pt x="7180" y="596"/>
                    <a:pt x="3144" y="0"/>
                    <a:pt x="1" y="6013"/>
                  </a:cubicBezTo>
                  <a:lnTo>
                    <a:pt x="298" y="6930"/>
                  </a:ln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 name="Google Shape;607;p4"/>
            <p:cNvSpPr/>
            <p:nvPr/>
          </p:nvSpPr>
          <p:spPr>
            <a:xfrm>
              <a:off x="6571400" y="2549550"/>
              <a:ext cx="186650" cy="181600"/>
            </a:xfrm>
            <a:custGeom>
              <a:avLst/>
              <a:gdLst/>
              <a:ahLst/>
              <a:cxnLst/>
              <a:rect l="l" t="t" r="r" b="b"/>
              <a:pathLst>
                <a:path w="7466" h="7264" extrusionOk="0">
                  <a:moveTo>
                    <a:pt x="512" y="4989"/>
                  </a:moveTo>
                  <a:lnTo>
                    <a:pt x="667" y="5513"/>
                  </a:lnTo>
                  <a:cubicBezTo>
                    <a:pt x="4215" y="7263"/>
                    <a:pt x="5906" y="5620"/>
                    <a:pt x="5965" y="4227"/>
                  </a:cubicBezTo>
                  <a:cubicBezTo>
                    <a:pt x="7001" y="3715"/>
                    <a:pt x="7466" y="2989"/>
                    <a:pt x="7228" y="2263"/>
                  </a:cubicBezTo>
                  <a:cubicBezTo>
                    <a:pt x="7001" y="1536"/>
                    <a:pt x="6192" y="1239"/>
                    <a:pt x="5049" y="1417"/>
                  </a:cubicBezTo>
                  <a:cubicBezTo>
                    <a:pt x="4180" y="346"/>
                    <a:pt x="1834" y="1"/>
                    <a:pt x="0" y="3501"/>
                  </a:cubicBezTo>
                  <a:lnTo>
                    <a:pt x="167" y="4025"/>
                  </a:lnTo>
                  <a:close/>
                </a:path>
              </a:pathLst>
            </a:custGeom>
            <a:solidFill>
              <a:srgbClr val="FFC9C8"/>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 name="Google Shape;608;p4"/>
            <p:cNvSpPr/>
            <p:nvPr/>
          </p:nvSpPr>
          <p:spPr>
            <a:xfrm>
              <a:off x="6400550" y="2585875"/>
              <a:ext cx="203325" cy="203900"/>
            </a:xfrm>
            <a:custGeom>
              <a:avLst/>
              <a:gdLst/>
              <a:ahLst/>
              <a:cxnLst/>
              <a:rect l="l" t="t" r="r" b="b"/>
              <a:pathLst>
                <a:path w="8133" h="8156" extrusionOk="0">
                  <a:moveTo>
                    <a:pt x="8132" y="4072"/>
                  </a:moveTo>
                  <a:cubicBezTo>
                    <a:pt x="8132" y="6322"/>
                    <a:pt x="6311" y="8156"/>
                    <a:pt x="4072" y="8156"/>
                  </a:cubicBezTo>
                  <a:cubicBezTo>
                    <a:pt x="1822" y="8156"/>
                    <a:pt x="0" y="6334"/>
                    <a:pt x="0" y="4072"/>
                  </a:cubicBezTo>
                  <a:cubicBezTo>
                    <a:pt x="0" y="1822"/>
                    <a:pt x="1822" y="0"/>
                    <a:pt x="4072" y="0"/>
                  </a:cubicBezTo>
                  <a:cubicBezTo>
                    <a:pt x="6311" y="0"/>
                    <a:pt x="8132" y="1822"/>
                    <a:pt x="8132" y="4072"/>
                  </a:cubicBezTo>
                  <a:close/>
                </a:path>
              </a:pathLst>
            </a:custGeom>
            <a:solidFill>
              <a:schemeClr val="accent3"/>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09" name="Google Shape;609;p4"/>
            <p:cNvGrpSpPr/>
            <p:nvPr/>
          </p:nvGrpSpPr>
          <p:grpSpPr>
            <a:xfrm>
              <a:off x="6385650" y="2571275"/>
              <a:ext cx="232800" cy="232800"/>
              <a:chOff x="6385650" y="2571275"/>
              <a:chExt cx="232800" cy="232800"/>
            </a:xfrm>
          </p:grpSpPr>
          <p:sp>
            <p:nvSpPr>
              <p:cNvPr id="610" name="Google Shape;610;p4"/>
              <p:cNvSpPr/>
              <p:nvPr/>
            </p:nvSpPr>
            <p:spPr>
              <a:xfrm>
                <a:off x="6493425" y="2571275"/>
                <a:ext cx="16975" cy="94975"/>
              </a:xfrm>
              <a:custGeom>
                <a:avLst/>
                <a:gdLst/>
                <a:ahLst/>
                <a:cxnLst/>
                <a:rect l="l" t="t" r="r" b="b"/>
                <a:pathLst>
                  <a:path w="679" h="3799" extrusionOk="0">
                    <a:moveTo>
                      <a:pt x="83" y="3453"/>
                    </a:moveTo>
                    <a:cubicBezTo>
                      <a:pt x="83" y="3453"/>
                      <a:pt x="119" y="3275"/>
                      <a:pt x="143" y="3001"/>
                    </a:cubicBezTo>
                    <a:cubicBezTo>
                      <a:pt x="179" y="2739"/>
                      <a:pt x="202" y="2370"/>
                      <a:pt x="238" y="2013"/>
                    </a:cubicBezTo>
                    <a:cubicBezTo>
                      <a:pt x="250" y="1656"/>
                      <a:pt x="262" y="1275"/>
                      <a:pt x="262" y="1013"/>
                    </a:cubicBezTo>
                    <a:cubicBezTo>
                      <a:pt x="262" y="882"/>
                      <a:pt x="238" y="763"/>
                      <a:pt x="191" y="679"/>
                    </a:cubicBezTo>
                    <a:cubicBezTo>
                      <a:pt x="143" y="608"/>
                      <a:pt x="119" y="560"/>
                      <a:pt x="119" y="560"/>
                    </a:cubicBezTo>
                    <a:cubicBezTo>
                      <a:pt x="0" y="441"/>
                      <a:pt x="0" y="239"/>
                      <a:pt x="119" y="120"/>
                    </a:cubicBezTo>
                    <a:cubicBezTo>
                      <a:pt x="238" y="1"/>
                      <a:pt x="441" y="1"/>
                      <a:pt x="560" y="120"/>
                    </a:cubicBezTo>
                    <a:cubicBezTo>
                      <a:pt x="679" y="239"/>
                      <a:pt x="679" y="441"/>
                      <a:pt x="560" y="560"/>
                    </a:cubicBezTo>
                    <a:cubicBezTo>
                      <a:pt x="560" y="560"/>
                      <a:pt x="512" y="608"/>
                      <a:pt x="476" y="679"/>
                    </a:cubicBezTo>
                    <a:cubicBezTo>
                      <a:pt x="429" y="763"/>
                      <a:pt x="393" y="882"/>
                      <a:pt x="393" y="1013"/>
                    </a:cubicBezTo>
                    <a:cubicBezTo>
                      <a:pt x="393" y="1275"/>
                      <a:pt x="417" y="1632"/>
                      <a:pt x="429" y="2013"/>
                    </a:cubicBezTo>
                    <a:cubicBezTo>
                      <a:pt x="452" y="2370"/>
                      <a:pt x="488" y="2739"/>
                      <a:pt x="512" y="3001"/>
                    </a:cubicBezTo>
                    <a:cubicBezTo>
                      <a:pt x="548" y="3275"/>
                      <a:pt x="572" y="3453"/>
                      <a:pt x="572" y="3453"/>
                    </a:cubicBezTo>
                    <a:cubicBezTo>
                      <a:pt x="607" y="3596"/>
                      <a:pt x="500" y="3739"/>
                      <a:pt x="357" y="3763"/>
                    </a:cubicBezTo>
                    <a:cubicBezTo>
                      <a:pt x="202" y="3799"/>
                      <a:pt x="71" y="3692"/>
                      <a:pt x="36" y="3537"/>
                    </a:cubicBezTo>
                    <a:cubicBezTo>
                      <a:pt x="71" y="3513"/>
                      <a:pt x="71" y="3477"/>
                      <a:pt x="83" y="3453"/>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 name="Google Shape;611;p4"/>
              <p:cNvSpPr/>
              <p:nvPr/>
            </p:nvSpPr>
            <p:spPr>
              <a:xfrm>
                <a:off x="6459475" y="2576050"/>
                <a:ext cx="41400" cy="93175"/>
              </a:xfrm>
              <a:custGeom>
                <a:avLst/>
                <a:gdLst/>
                <a:ahLst/>
                <a:cxnLst/>
                <a:rect l="l" t="t" r="r" b="b"/>
                <a:pathLst>
                  <a:path w="1656" h="3727" extrusionOk="0">
                    <a:moveTo>
                      <a:pt x="1072" y="3393"/>
                    </a:moveTo>
                    <a:lnTo>
                      <a:pt x="1001" y="2953"/>
                    </a:lnTo>
                    <a:cubicBezTo>
                      <a:pt x="953" y="2679"/>
                      <a:pt x="858" y="2322"/>
                      <a:pt x="775" y="1977"/>
                    </a:cubicBezTo>
                    <a:cubicBezTo>
                      <a:pt x="679" y="1619"/>
                      <a:pt x="584" y="1286"/>
                      <a:pt x="501" y="1024"/>
                    </a:cubicBezTo>
                    <a:cubicBezTo>
                      <a:pt x="465" y="893"/>
                      <a:pt x="406" y="810"/>
                      <a:pt x="346" y="750"/>
                    </a:cubicBezTo>
                    <a:cubicBezTo>
                      <a:pt x="286" y="691"/>
                      <a:pt x="227" y="655"/>
                      <a:pt x="227" y="655"/>
                    </a:cubicBezTo>
                    <a:cubicBezTo>
                      <a:pt x="72" y="584"/>
                      <a:pt x="1" y="393"/>
                      <a:pt x="84" y="226"/>
                    </a:cubicBezTo>
                    <a:cubicBezTo>
                      <a:pt x="167" y="72"/>
                      <a:pt x="358" y="0"/>
                      <a:pt x="525" y="95"/>
                    </a:cubicBezTo>
                    <a:cubicBezTo>
                      <a:pt x="667" y="167"/>
                      <a:pt x="727" y="357"/>
                      <a:pt x="656" y="524"/>
                    </a:cubicBezTo>
                    <a:cubicBezTo>
                      <a:pt x="656" y="524"/>
                      <a:pt x="620" y="584"/>
                      <a:pt x="608" y="667"/>
                    </a:cubicBezTo>
                    <a:cubicBezTo>
                      <a:pt x="596" y="762"/>
                      <a:pt x="596" y="881"/>
                      <a:pt x="644" y="1000"/>
                    </a:cubicBezTo>
                    <a:cubicBezTo>
                      <a:pt x="727" y="1250"/>
                      <a:pt x="846" y="1596"/>
                      <a:pt x="977" y="1941"/>
                    </a:cubicBezTo>
                    <a:cubicBezTo>
                      <a:pt x="1120" y="2274"/>
                      <a:pt x="1251" y="2608"/>
                      <a:pt x="1370" y="2858"/>
                    </a:cubicBezTo>
                    <a:cubicBezTo>
                      <a:pt x="1489" y="3108"/>
                      <a:pt x="1572" y="3274"/>
                      <a:pt x="1572" y="3274"/>
                    </a:cubicBezTo>
                    <a:cubicBezTo>
                      <a:pt x="1656" y="3405"/>
                      <a:pt x="1608" y="3572"/>
                      <a:pt x="1477" y="3643"/>
                    </a:cubicBezTo>
                    <a:cubicBezTo>
                      <a:pt x="1334" y="3727"/>
                      <a:pt x="1179" y="3679"/>
                      <a:pt x="1096" y="3548"/>
                    </a:cubicBezTo>
                    <a:cubicBezTo>
                      <a:pt x="1084" y="3465"/>
                      <a:pt x="1084" y="3441"/>
                      <a:pt x="1072" y="3393"/>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 name="Google Shape;612;p4"/>
              <p:cNvSpPr/>
              <p:nvPr/>
            </p:nvSpPr>
            <p:spPr>
              <a:xfrm>
                <a:off x="6429725" y="2591225"/>
                <a:ext cx="62525" cy="80975"/>
              </a:xfrm>
              <a:custGeom>
                <a:avLst/>
                <a:gdLst/>
                <a:ahLst/>
                <a:cxnLst/>
                <a:rect l="l" t="t" r="r" b="b"/>
                <a:pathLst>
                  <a:path w="2501" h="3239" extrusionOk="0">
                    <a:moveTo>
                      <a:pt x="1965" y="3036"/>
                    </a:moveTo>
                    <a:cubicBezTo>
                      <a:pt x="1965" y="3036"/>
                      <a:pt x="1893" y="2882"/>
                      <a:pt x="1750" y="2644"/>
                    </a:cubicBezTo>
                    <a:cubicBezTo>
                      <a:pt x="1619" y="2405"/>
                      <a:pt x="1441" y="2084"/>
                      <a:pt x="1238" y="1774"/>
                    </a:cubicBezTo>
                    <a:cubicBezTo>
                      <a:pt x="1036" y="1465"/>
                      <a:pt x="834" y="1179"/>
                      <a:pt x="679" y="953"/>
                    </a:cubicBezTo>
                    <a:cubicBezTo>
                      <a:pt x="607" y="834"/>
                      <a:pt x="524" y="774"/>
                      <a:pt x="429" y="739"/>
                    </a:cubicBezTo>
                    <a:cubicBezTo>
                      <a:pt x="357" y="691"/>
                      <a:pt x="298" y="679"/>
                      <a:pt x="298" y="679"/>
                    </a:cubicBezTo>
                    <a:cubicBezTo>
                      <a:pt x="119" y="643"/>
                      <a:pt x="0" y="477"/>
                      <a:pt x="24" y="298"/>
                    </a:cubicBezTo>
                    <a:cubicBezTo>
                      <a:pt x="60" y="119"/>
                      <a:pt x="214" y="0"/>
                      <a:pt x="393" y="36"/>
                    </a:cubicBezTo>
                    <a:cubicBezTo>
                      <a:pt x="572" y="60"/>
                      <a:pt x="679" y="227"/>
                      <a:pt x="667" y="393"/>
                    </a:cubicBezTo>
                    <a:cubicBezTo>
                      <a:pt x="667" y="393"/>
                      <a:pt x="655" y="453"/>
                      <a:pt x="667" y="536"/>
                    </a:cubicBezTo>
                    <a:cubicBezTo>
                      <a:pt x="679" y="631"/>
                      <a:pt x="726" y="739"/>
                      <a:pt x="798" y="858"/>
                    </a:cubicBezTo>
                    <a:cubicBezTo>
                      <a:pt x="964" y="1060"/>
                      <a:pt x="1191" y="1358"/>
                      <a:pt x="1405" y="1643"/>
                    </a:cubicBezTo>
                    <a:cubicBezTo>
                      <a:pt x="1643" y="1929"/>
                      <a:pt x="1869" y="2191"/>
                      <a:pt x="2060" y="2405"/>
                    </a:cubicBezTo>
                    <a:cubicBezTo>
                      <a:pt x="2250" y="2596"/>
                      <a:pt x="2381" y="2727"/>
                      <a:pt x="2381" y="2727"/>
                    </a:cubicBezTo>
                    <a:cubicBezTo>
                      <a:pt x="2477" y="2834"/>
                      <a:pt x="2500" y="3001"/>
                      <a:pt x="2393" y="3120"/>
                    </a:cubicBezTo>
                    <a:cubicBezTo>
                      <a:pt x="2286" y="3215"/>
                      <a:pt x="2119" y="3239"/>
                      <a:pt x="2000" y="3132"/>
                    </a:cubicBezTo>
                    <a:cubicBezTo>
                      <a:pt x="2012" y="3096"/>
                      <a:pt x="1977" y="3072"/>
                      <a:pt x="1965" y="3036"/>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 name="Google Shape;613;p4"/>
              <p:cNvSpPr/>
              <p:nvPr/>
            </p:nvSpPr>
            <p:spPr>
              <a:xfrm>
                <a:off x="6405900" y="2616225"/>
                <a:ext cx="80400" cy="62525"/>
              </a:xfrm>
              <a:custGeom>
                <a:avLst/>
                <a:gdLst/>
                <a:ahLst/>
                <a:cxnLst/>
                <a:rect l="l" t="t" r="r" b="b"/>
                <a:pathLst>
                  <a:path w="3216" h="2501" extrusionOk="0">
                    <a:moveTo>
                      <a:pt x="2727" y="2370"/>
                    </a:moveTo>
                    <a:cubicBezTo>
                      <a:pt x="2727" y="2370"/>
                      <a:pt x="2608" y="2239"/>
                      <a:pt x="2394" y="2060"/>
                    </a:cubicBezTo>
                    <a:cubicBezTo>
                      <a:pt x="2203" y="1858"/>
                      <a:pt x="1917" y="1620"/>
                      <a:pt x="1632" y="1405"/>
                    </a:cubicBezTo>
                    <a:cubicBezTo>
                      <a:pt x="1358" y="1179"/>
                      <a:pt x="1072" y="953"/>
                      <a:pt x="846" y="786"/>
                    </a:cubicBezTo>
                    <a:cubicBezTo>
                      <a:pt x="739" y="703"/>
                      <a:pt x="620" y="667"/>
                      <a:pt x="536" y="655"/>
                    </a:cubicBezTo>
                    <a:cubicBezTo>
                      <a:pt x="441" y="643"/>
                      <a:pt x="382" y="655"/>
                      <a:pt x="382" y="655"/>
                    </a:cubicBezTo>
                    <a:cubicBezTo>
                      <a:pt x="203" y="691"/>
                      <a:pt x="48" y="572"/>
                      <a:pt x="24" y="393"/>
                    </a:cubicBezTo>
                    <a:cubicBezTo>
                      <a:pt x="1" y="215"/>
                      <a:pt x="120" y="48"/>
                      <a:pt x="298" y="36"/>
                    </a:cubicBezTo>
                    <a:cubicBezTo>
                      <a:pt x="477" y="1"/>
                      <a:pt x="620" y="120"/>
                      <a:pt x="655" y="298"/>
                    </a:cubicBezTo>
                    <a:cubicBezTo>
                      <a:pt x="655" y="298"/>
                      <a:pt x="667" y="358"/>
                      <a:pt x="715" y="429"/>
                    </a:cubicBezTo>
                    <a:cubicBezTo>
                      <a:pt x="763" y="512"/>
                      <a:pt x="834" y="596"/>
                      <a:pt x="941" y="691"/>
                    </a:cubicBezTo>
                    <a:cubicBezTo>
                      <a:pt x="1155" y="834"/>
                      <a:pt x="1453" y="1048"/>
                      <a:pt x="1751" y="1239"/>
                    </a:cubicBezTo>
                    <a:cubicBezTo>
                      <a:pt x="2072" y="1429"/>
                      <a:pt x="2370" y="1620"/>
                      <a:pt x="2620" y="1739"/>
                    </a:cubicBezTo>
                    <a:cubicBezTo>
                      <a:pt x="2858" y="1870"/>
                      <a:pt x="3025" y="1953"/>
                      <a:pt x="3025" y="1953"/>
                    </a:cubicBezTo>
                    <a:cubicBezTo>
                      <a:pt x="3156" y="2013"/>
                      <a:pt x="3215" y="2167"/>
                      <a:pt x="3156" y="2310"/>
                    </a:cubicBezTo>
                    <a:cubicBezTo>
                      <a:pt x="3096" y="2441"/>
                      <a:pt x="2930" y="2501"/>
                      <a:pt x="2799" y="2441"/>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 name="Google Shape;614;p4"/>
              <p:cNvSpPr/>
              <p:nvPr/>
            </p:nvSpPr>
            <p:spPr>
              <a:xfrm>
                <a:off x="6390125" y="2645400"/>
                <a:ext cx="91400" cy="40200"/>
              </a:xfrm>
              <a:custGeom>
                <a:avLst/>
                <a:gdLst/>
                <a:ahLst/>
                <a:cxnLst/>
                <a:rect l="l" t="t" r="r" b="b"/>
                <a:pathLst>
                  <a:path w="3656" h="1608" extrusionOk="0">
                    <a:moveTo>
                      <a:pt x="3251" y="1572"/>
                    </a:moveTo>
                    <a:cubicBezTo>
                      <a:pt x="3251" y="1572"/>
                      <a:pt x="3084" y="1489"/>
                      <a:pt x="2846" y="1370"/>
                    </a:cubicBezTo>
                    <a:cubicBezTo>
                      <a:pt x="2596" y="1250"/>
                      <a:pt x="2263" y="1108"/>
                      <a:pt x="1929" y="977"/>
                    </a:cubicBezTo>
                    <a:cubicBezTo>
                      <a:pt x="1584" y="846"/>
                      <a:pt x="1239" y="727"/>
                      <a:pt x="989" y="631"/>
                    </a:cubicBezTo>
                    <a:cubicBezTo>
                      <a:pt x="858" y="596"/>
                      <a:pt x="751" y="596"/>
                      <a:pt x="655" y="608"/>
                    </a:cubicBezTo>
                    <a:cubicBezTo>
                      <a:pt x="572" y="619"/>
                      <a:pt x="513" y="655"/>
                      <a:pt x="513" y="655"/>
                    </a:cubicBezTo>
                    <a:cubicBezTo>
                      <a:pt x="346" y="727"/>
                      <a:pt x="167" y="667"/>
                      <a:pt x="72" y="500"/>
                    </a:cubicBezTo>
                    <a:cubicBezTo>
                      <a:pt x="1" y="334"/>
                      <a:pt x="60" y="155"/>
                      <a:pt x="227" y="72"/>
                    </a:cubicBezTo>
                    <a:cubicBezTo>
                      <a:pt x="370" y="0"/>
                      <a:pt x="572" y="60"/>
                      <a:pt x="655" y="203"/>
                    </a:cubicBezTo>
                    <a:cubicBezTo>
                      <a:pt x="655" y="203"/>
                      <a:pt x="691" y="262"/>
                      <a:pt x="751" y="322"/>
                    </a:cubicBezTo>
                    <a:cubicBezTo>
                      <a:pt x="810" y="381"/>
                      <a:pt x="905" y="453"/>
                      <a:pt x="1036" y="488"/>
                    </a:cubicBezTo>
                    <a:cubicBezTo>
                      <a:pt x="1286" y="560"/>
                      <a:pt x="1644" y="667"/>
                      <a:pt x="1989" y="750"/>
                    </a:cubicBezTo>
                    <a:cubicBezTo>
                      <a:pt x="2346" y="846"/>
                      <a:pt x="2679" y="929"/>
                      <a:pt x="2953" y="977"/>
                    </a:cubicBezTo>
                    <a:cubicBezTo>
                      <a:pt x="3215" y="1036"/>
                      <a:pt x="3394" y="1048"/>
                      <a:pt x="3394" y="1048"/>
                    </a:cubicBezTo>
                    <a:cubicBezTo>
                      <a:pt x="3549" y="1072"/>
                      <a:pt x="3656" y="1203"/>
                      <a:pt x="3632" y="1346"/>
                    </a:cubicBezTo>
                    <a:cubicBezTo>
                      <a:pt x="3620" y="1501"/>
                      <a:pt x="3489" y="1608"/>
                      <a:pt x="3334" y="1584"/>
                    </a:cubicBezTo>
                    <a:cubicBezTo>
                      <a:pt x="3310" y="1608"/>
                      <a:pt x="3275" y="1584"/>
                      <a:pt x="3251" y="1572"/>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 name="Google Shape;615;p4"/>
              <p:cNvSpPr/>
              <p:nvPr/>
            </p:nvSpPr>
            <p:spPr>
              <a:xfrm>
                <a:off x="6385650" y="2679625"/>
                <a:ext cx="95000" cy="17000"/>
              </a:xfrm>
              <a:custGeom>
                <a:avLst/>
                <a:gdLst/>
                <a:ahLst/>
                <a:cxnLst/>
                <a:rect l="l" t="t" r="r" b="b"/>
                <a:pathLst>
                  <a:path w="3800" h="680" extrusionOk="0">
                    <a:moveTo>
                      <a:pt x="3454" y="596"/>
                    </a:moveTo>
                    <a:cubicBezTo>
                      <a:pt x="3454" y="596"/>
                      <a:pt x="3275" y="560"/>
                      <a:pt x="3013" y="536"/>
                    </a:cubicBezTo>
                    <a:cubicBezTo>
                      <a:pt x="2739" y="501"/>
                      <a:pt x="2370" y="477"/>
                      <a:pt x="2013" y="441"/>
                    </a:cubicBezTo>
                    <a:cubicBezTo>
                      <a:pt x="1656" y="429"/>
                      <a:pt x="1287" y="417"/>
                      <a:pt x="1013" y="417"/>
                    </a:cubicBezTo>
                    <a:cubicBezTo>
                      <a:pt x="882" y="417"/>
                      <a:pt x="763" y="441"/>
                      <a:pt x="692" y="489"/>
                    </a:cubicBezTo>
                    <a:cubicBezTo>
                      <a:pt x="620" y="513"/>
                      <a:pt x="572" y="560"/>
                      <a:pt x="572" y="560"/>
                    </a:cubicBezTo>
                    <a:cubicBezTo>
                      <a:pt x="453" y="679"/>
                      <a:pt x="239" y="679"/>
                      <a:pt x="120" y="560"/>
                    </a:cubicBezTo>
                    <a:cubicBezTo>
                      <a:pt x="1" y="441"/>
                      <a:pt x="1" y="239"/>
                      <a:pt x="120" y="120"/>
                    </a:cubicBezTo>
                    <a:cubicBezTo>
                      <a:pt x="239" y="1"/>
                      <a:pt x="453" y="1"/>
                      <a:pt x="572" y="120"/>
                    </a:cubicBezTo>
                    <a:cubicBezTo>
                      <a:pt x="572" y="120"/>
                      <a:pt x="620" y="155"/>
                      <a:pt x="692" y="203"/>
                    </a:cubicBezTo>
                    <a:cubicBezTo>
                      <a:pt x="763" y="239"/>
                      <a:pt x="882" y="274"/>
                      <a:pt x="1013" y="274"/>
                    </a:cubicBezTo>
                    <a:cubicBezTo>
                      <a:pt x="1287" y="274"/>
                      <a:pt x="1644" y="262"/>
                      <a:pt x="2013" y="251"/>
                    </a:cubicBezTo>
                    <a:cubicBezTo>
                      <a:pt x="2370" y="215"/>
                      <a:pt x="2739" y="191"/>
                      <a:pt x="3013" y="155"/>
                    </a:cubicBezTo>
                    <a:cubicBezTo>
                      <a:pt x="3275" y="132"/>
                      <a:pt x="3454" y="96"/>
                      <a:pt x="3454" y="96"/>
                    </a:cubicBezTo>
                    <a:cubicBezTo>
                      <a:pt x="3609" y="72"/>
                      <a:pt x="3740" y="179"/>
                      <a:pt x="3775" y="310"/>
                    </a:cubicBezTo>
                    <a:cubicBezTo>
                      <a:pt x="3799" y="453"/>
                      <a:pt x="3692" y="596"/>
                      <a:pt x="3549" y="620"/>
                    </a:cubicBezTo>
                    <a:cubicBezTo>
                      <a:pt x="3513" y="596"/>
                      <a:pt x="3489" y="596"/>
                      <a:pt x="3454" y="596"/>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 name="Google Shape;616;p4"/>
              <p:cNvSpPr/>
              <p:nvPr/>
            </p:nvSpPr>
            <p:spPr>
              <a:xfrm>
                <a:off x="6390425" y="2688850"/>
                <a:ext cx="93200" cy="41400"/>
              </a:xfrm>
              <a:custGeom>
                <a:avLst/>
                <a:gdLst/>
                <a:ahLst/>
                <a:cxnLst/>
                <a:rect l="l" t="t" r="r" b="b"/>
                <a:pathLst>
                  <a:path w="3728" h="1656" extrusionOk="0">
                    <a:moveTo>
                      <a:pt x="3406" y="584"/>
                    </a:moveTo>
                    <a:lnTo>
                      <a:pt x="2953" y="655"/>
                    </a:lnTo>
                    <a:cubicBezTo>
                      <a:pt x="2691" y="703"/>
                      <a:pt x="2334" y="786"/>
                      <a:pt x="1989" y="882"/>
                    </a:cubicBezTo>
                    <a:cubicBezTo>
                      <a:pt x="1632" y="965"/>
                      <a:pt x="1286" y="1072"/>
                      <a:pt x="1036" y="1144"/>
                    </a:cubicBezTo>
                    <a:cubicBezTo>
                      <a:pt x="893" y="1191"/>
                      <a:pt x="810" y="1251"/>
                      <a:pt x="751" y="1310"/>
                    </a:cubicBezTo>
                    <a:cubicBezTo>
                      <a:pt x="691" y="1370"/>
                      <a:pt x="655" y="1429"/>
                      <a:pt x="655" y="1429"/>
                    </a:cubicBezTo>
                    <a:cubicBezTo>
                      <a:pt x="584" y="1596"/>
                      <a:pt x="393" y="1656"/>
                      <a:pt x="227" y="1560"/>
                    </a:cubicBezTo>
                    <a:cubicBezTo>
                      <a:pt x="84" y="1489"/>
                      <a:pt x="0" y="1298"/>
                      <a:pt x="96" y="1132"/>
                    </a:cubicBezTo>
                    <a:cubicBezTo>
                      <a:pt x="167" y="977"/>
                      <a:pt x="358" y="917"/>
                      <a:pt x="524" y="1001"/>
                    </a:cubicBezTo>
                    <a:cubicBezTo>
                      <a:pt x="524" y="1001"/>
                      <a:pt x="584" y="1025"/>
                      <a:pt x="679" y="1036"/>
                    </a:cubicBezTo>
                    <a:cubicBezTo>
                      <a:pt x="762" y="1060"/>
                      <a:pt x="882" y="1060"/>
                      <a:pt x="1001" y="1013"/>
                    </a:cubicBezTo>
                    <a:cubicBezTo>
                      <a:pt x="1251" y="917"/>
                      <a:pt x="1596" y="798"/>
                      <a:pt x="1941" y="667"/>
                    </a:cubicBezTo>
                    <a:cubicBezTo>
                      <a:pt x="2286" y="536"/>
                      <a:pt x="2608" y="405"/>
                      <a:pt x="2858" y="286"/>
                    </a:cubicBezTo>
                    <a:cubicBezTo>
                      <a:pt x="3120" y="167"/>
                      <a:pt x="3275" y="72"/>
                      <a:pt x="3275" y="72"/>
                    </a:cubicBezTo>
                    <a:cubicBezTo>
                      <a:pt x="3418" y="1"/>
                      <a:pt x="3572" y="48"/>
                      <a:pt x="3656" y="179"/>
                    </a:cubicBezTo>
                    <a:cubicBezTo>
                      <a:pt x="3727" y="310"/>
                      <a:pt x="3679" y="477"/>
                      <a:pt x="3549" y="548"/>
                    </a:cubicBezTo>
                    <a:cubicBezTo>
                      <a:pt x="3477" y="560"/>
                      <a:pt x="3429" y="560"/>
                      <a:pt x="3406" y="584"/>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 name="Google Shape;617;p4"/>
              <p:cNvSpPr/>
              <p:nvPr/>
            </p:nvSpPr>
            <p:spPr>
              <a:xfrm>
                <a:off x="6405900" y="2697200"/>
                <a:ext cx="80700" cy="62525"/>
              </a:xfrm>
              <a:custGeom>
                <a:avLst/>
                <a:gdLst/>
                <a:ahLst/>
                <a:cxnLst/>
                <a:rect l="l" t="t" r="r" b="b"/>
                <a:pathLst>
                  <a:path w="3228" h="2501" extrusionOk="0">
                    <a:moveTo>
                      <a:pt x="3037" y="548"/>
                    </a:moveTo>
                    <a:cubicBezTo>
                      <a:pt x="3037" y="548"/>
                      <a:pt x="2870" y="619"/>
                      <a:pt x="2632" y="750"/>
                    </a:cubicBezTo>
                    <a:cubicBezTo>
                      <a:pt x="2394" y="881"/>
                      <a:pt x="2084" y="1060"/>
                      <a:pt x="1775" y="1274"/>
                    </a:cubicBezTo>
                    <a:cubicBezTo>
                      <a:pt x="1453" y="1464"/>
                      <a:pt x="1179" y="1679"/>
                      <a:pt x="953" y="1822"/>
                    </a:cubicBezTo>
                    <a:cubicBezTo>
                      <a:pt x="834" y="1893"/>
                      <a:pt x="774" y="1988"/>
                      <a:pt x="727" y="2072"/>
                    </a:cubicBezTo>
                    <a:cubicBezTo>
                      <a:pt x="679" y="2143"/>
                      <a:pt x="667" y="2203"/>
                      <a:pt x="667" y="2203"/>
                    </a:cubicBezTo>
                    <a:cubicBezTo>
                      <a:pt x="632" y="2393"/>
                      <a:pt x="477" y="2500"/>
                      <a:pt x="298" y="2476"/>
                    </a:cubicBezTo>
                    <a:cubicBezTo>
                      <a:pt x="120" y="2441"/>
                      <a:pt x="1" y="2286"/>
                      <a:pt x="24" y="2107"/>
                    </a:cubicBezTo>
                    <a:cubicBezTo>
                      <a:pt x="60" y="1929"/>
                      <a:pt x="227" y="1822"/>
                      <a:pt x="382" y="1834"/>
                    </a:cubicBezTo>
                    <a:cubicBezTo>
                      <a:pt x="382" y="1834"/>
                      <a:pt x="441" y="1845"/>
                      <a:pt x="536" y="1834"/>
                    </a:cubicBezTo>
                    <a:cubicBezTo>
                      <a:pt x="620" y="1822"/>
                      <a:pt x="727" y="1774"/>
                      <a:pt x="846" y="1703"/>
                    </a:cubicBezTo>
                    <a:cubicBezTo>
                      <a:pt x="1060" y="1536"/>
                      <a:pt x="1358" y="1310"/>
                      <a:pt x="1632" y="1095"/>
                    </a:cubicBezTo>
                    <a:cubicBezTo>
                      <a:pt x="1917" y="869"/>
                      <a:pt x="2191" y="631"/>
                      <a:pt x="2394" y="441"/>
                    </a:cubicBezTo>
                    <a:cubicBezTo>
                      <a:pt x="2608" y="238"/>
                      <a:pt x="2715" y="119"/>
                      <a:pt x="2715" y="119"/>
                    </a:cubicBezTo>
                    <a:cubicBezTo>
                      <a:pt x="2822" y="24"/>
                      <a:pt x="2989" y="0"/>
                      <a:pt x="3108" y="107"/>
                    </a:cubicBezTo>
                    <a:cubicBezTo>
                      <a:pt x="3215" y="214"/>
                      <a:pt x="3227" y="381"/>
                      <a:pt x="3120" y="500"/>
                    </a:cubicBezTo>
                    <a:cubicBezTo>
                      <a:pt x="3084" y="500"/>
                      <a:pt x="3060" y="524"/>
                      <a:pt x="3037" y="548"/>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 name="Google Shape;618;p4"/>
              <p:cNvSpPr/>
              <p:nvPr/>
            </p:nvSpPr>
            <p:spPr>
              <a:xfrm>
                <a:off x="6430300" y="2704025"/>
                <a:ext cx="63125" cy="80100"/>
              </a:xfrm>
              <a:custGeom>
                <a:avLst/>
                <a:gdLst/>
                <a:ahLst/>
                <a:cxnLst/>
                <a:rect l="l" t="t" r="r" b="b"/>
                <a:pathLst>
                  <a:path w="2525" h="3204" extrusionOk="0">
                    <a:moveTo>
                      <a:pt x="2370" y="477"/>
                    </a:moveTo>
                    <a:cubicBezTo>
                      <a:pt x="2370" y="477"/>
                      <a:pt x="2239" y="596"/>
                      <a:pt x="2061" y="810"/>
                    </a:cubicBezTo>
                    <a:cubicBezTo>
                      <a:pt x="1870" y="1001"/>
                      <a:pt x="1632" y="1275"/>
                      <a:pt x="1406" y="1561"/>
                    </a:cubicBezTo>
                    <a:cubicBezTo>
                      <a:pt x="1180" y="1846"/>
                      <a:pt x="953" y="2132"/>
                      <a:pt x="799" y="2358"/>
                    </a:cubicBezTo>
                    <a:cubicBezTo>
                      <a:pt x="703" y="2454"/>
                      <a:pt x="680" y="2573"/>
                      <a:pt x="656" y="2668"/>
                    </a:cubicBezTo>
                    <a:cubicBezTo>
                      <a:pt x="644" y="2751"/>
                      <a:pt x="656" y="2811"/>
                      <a:pt x="656" y="2811"/>
                    </a:cubicBezTo>
                    <a:cubicBezTo>
                      <a:pt x="691" y="2989"/>
                      <a:pt x="572" y="3156"/>
                      <a:pt x="394" y="3168"/>
                    </a:cubicBezTo>
                    <a:cubicBezTo>
                      <a:pt x="215" y="3204"/>
                      <a:pt x="49" y="3085"/>
                      <a:pt x="37" y="2906"/>
                    </a:cubicBezTo>
                    <a:cubicBezTo>
                      <a:pt x="1" y="2727"/>
                      <a:pt x="120" y="2573"/>
                      <a:pt x="299" y="2549"/>
                    </a:cubicBezTo>
                    <a:cubicBezTo>
                      <a:pt x="299" y="2549"/>
                      <a:pt x="358" y="2537"/>
                      <a:pt x="441" y="2489"/>
                    </a:cubicBezTo>
                    <a:cubicBezTo>
                      <a:pt x="513" y="2442"/>
                      <a:pt x="596" y="2370"/>
                      <a:pt x="691" y="2263"/>
                    </a:cubicBezTo>
                    <a:cubicBezTo>
                      <a:pt x="834" y="2037"/>
                      <a:pt x="1049" y="1739"/>
                      <a:pt x="1239" y="1441"/>
                    </a:cubicBezTo>
                    <a:cubicBezTo>
                      <a:pt x="1430" y="1132"/>
                      <a:pt x="1632" y="834"/>
                      <a:pt x="1763" y="596"/>
                    </a:cubicBezTo>
                    <a:cubicBezTo>
                      <a:pt x="1894" y="358"/>
                      <a:pt x="1965" y="191"/>
                      <a:pt x="1965" y="191"/>
                    </a:cubicBezTo>
                    <a:cubicBezTo>
                      <a:pt x="2025" y="60"/>
                      <a:pt x="2192" y="1"/>
                      <a:pt x="2323" y="60"/>
                    </a:cubicBezTo>
                    <a:cubicBezTo>
                      <a:pt x="2465" y="120"/>
                      <a:pt x="2525" y="287"/>
                      <a:pt x="2465" y="418"/>
                    </a:cubicBezTo>
                    <a:cubicBezTo>
                      <a:pt x="2418" y="418"/>
                      <a:pt x="2406" y="453"/>
                      <a:pt x="2370" y="477"/>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 name="Google Shape;619;p4"/>
              <p:cNvSpPr/>
              <p:nvPr/>
            </p:nvSpPr>
            <p:spPr>
              <a:xfrm>
                <a:off x="6459775" y="2708200"/>
                <a:ext cx="40200" cy="91100"/>
              </a:xfrm>
              <a:custGeom>
                <a:avLst/>
                <a:gdLst/>
                <a:ahLst/>
                <a:cxnLst/>
                <a:rect l="l" t="t" r="r" b="b"/>
                <a:pathLst>
                  <a:path w="1608" h="3644" extrusionOk="0">
                    <a:moveTo>
                      <a:pt x="1584" y="405"/>
                    </a:moveTo>
                    <a:cubicBezTo>
                      <a:pt x="1584" y="405"/>
                      <a:pt x="1489" y="560"/>
                      <a:pt x="1370" y="798"/>
                    </a:cubicBezTo>
                    <a:cubicBezTo>
                      <a:pt x="1251" y="1060"/>
                      <a:pt x="1120" y="1382"/>
                      <a:pt x="989" y="1727"/>
                    </a:cubicBezTo>
                    <a:cubicBezTo>
                      <a:pt x="846" y="2060"/>
                      <a:pt x="727" y="2406"/>
                      <a:pt x="644" y="2656"/>
                    </a:cubicBezTo>
                    <a:cubicBezTo>
                      <a:pt x="596" y="2798"/>
                      <a:pt x="596" y="2918"/>
                      <a:pt x="608" y="2989"/>
                    </a:cubicBezTo>
                    <a:cubicBezTo>
                      <a:pt x="632" y="3084"/>
                      <a:pt x="655" y="3144"/>
                      <a:pt x="655" y="3144"/>
                    </a:cubicBezTo>
                    <a:cubicBezTo>
                      <a:pt x="727" y="3299"/>
                      <a:pt x="667" y="3477"/>
                      <a:pt x="513" y="3572"/>
                    </a:cubicBezTo>
                    <a:cubicBezTo>
                      <a:pt x="346" y="3644"/>
                      <a:pt x="167" y="3584"/>
                      <a:pt x="72" y="3418"/>
                    </a:cubicBezTo>
                    <a:cubicBezTo>
                      <a:pt x="1" y="3251"/>
                      <a:pt x="60" y="3084"/>
                      <a:pt x="215" y="2989"/>
                    </a:cubicBezTo>
                    <a:cubicBezTo>
                      <a:pt x="215" y="2989"/>
                      <a:pt x="274" y="2953"/>
                      <a:pt x="334" y="2894"/>
                    </a:cubicBezTo>
                    <a:cubicBezTo>
                      <a:pt x="394" y="2846"/>
                      <a:pt x="465" y="2739"/>
                      <a:pt x="489" y="2620"/>
                    </a:cubicBezTo>
                    <a:cubicBezTo>
                      <a:pt x="560" y="2358"/>
                      <a:pt x="667" y="2001"/>
                      <a:pt x="763" y="1667"/>
                    </a:cubicBezTo>
                    <a:cubicBezTo>
                      <a:pt x="846" y="1310"/>
                      <a:pt x="941" y="965"/>
                      <a:pt x="977" y="703"/>
                    </a:cubicBezTo>
                    <a:cubicBezTo>
                      <a:pt x="1048" y="429"/>
                      <a:pt x="1060" y="251"/>
                      <a:pt x="1060" y="251"/>
                    </a:cubicBezTo>
                    <a:cubicBezTo>
                      <a:pt x="1072" y="108"/>
                      <a:pt x="1203" y="1"/>
                      <a:pt x="1358" y="12"/>
                    </a:cubicBezTo>
                    <a:cubicBezTo>
                      <a:pt x="1501" y="24"/>
                      <a:pt x="1608" y="167"/>
                      <a:pt x="1596" y="310"/>
                    </a:cubicBezTo>
                    <a:cubicBezTo>
                      <a:pt x="1596" y="346"/>
                      <a:pt x="1596" y="370"/>
                      <a:pt x="1584" y="405"/>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 name="Google Shape;620;p4"/>
              <p:cNvSpPr/>
              <p:nvPr/>
            </p:nvSpPr>
            <p:spPr>
              <a:xfrm>
                <a:off x="6493700" y="2709400"/>
                <a:ext cx="17000" cy="94675"/>
              </a:xfrm>
              <a:custGeom>
                <a:avLst/>
                <a:gdLst/>
                <a:ahLst/>
                <a:cxnLst/>
                <a:rect l="l" t="t" r="r" b="b"/>
                <a:pathLst>
                  <a:path w="680" h="3787" extrusionOk="0">
                    <a:moveTo>
                      <a:pt x="596" y="334"/>
                    </a:moveTo>
                    <a:cubicBezTo>
                      <a:pt x="596" y="334"/>
                      <a:pt x="561" y="512"/>
                      <a:pt x="537" y="786"/>
                    </a:cubicBezTo>
                    <a:cubicBezTo>
                      <a:pt x="501" y="1048"/>
                      <a:pt x="477" y="1429"/>
                      <a:pt x="441" y="1786"/>
                    </a:cubicBezTo>
                    <a:cubicBezTo>
                      <a:pt x="430" y="2143"/>
                      <a:pt x="418" y="2512"/>
                      <a:pt x="418" y="2774"/>
                    </a:cubicBezTo>
                    <a:cubicBezTo>
                      <a:pt x="418" y="2917"/>
                      <a:pt x="441" y="3036"/>
                      <a:pt x="489" y="3108"/>
                    </a:cubicBezTo>
                    <a:cubicBezTo>
                      <a:pt x="525" y="3179"/>
                      <a:pt x="561" y="3227"/>
                      <a:pt x="561" y="3227"/>
                    </a:cubicBezTo>
                    <a:cubicBezTo>
                      <a:pt x="680" y="3346"/>
                      <a:pt x="680" y="3548"/>
                      <a:pt x="561" y="3667"/>
                    </a:cubicBezTo>
                    <a:cubicBezTo>
                      <a:pt x="441" y="3786"/>
                      <a:pt x="239" y="3786"/>
                      <a:pt x="120" y="3667"/>
                    </a:cubicBezTo>
                    <a:cubicBezTo>
                      <a:pt x="1" y="3548"/>
                      <a:pt x="1" y="3346"/>
                      <a:pt x="120" y="3227"/>
                    </a:cubicBezTo>
                    <a:cubicBezTo>
                      <a:pt x="120" y="3227"/>
                      <a:pt x="168" y="3179"/>
                      <a:pt x="203" y="3108"/>
                    </a:cubicBezTo>
                    <a:cubicBezTo>
                      <a:pt x="239" y="3036"/>
                      <a:pt x="287" y="2917"/>
                      <a:pt x="287" y="2774"/>
                    </a:cubicBezTo>
                    <a:cubicBezTo>
                      <a:pt x="287" y="2512"/>
                      <a:pt x="263" y="2155"/>
                      <a:pt x="251" y="1786"/>
                    </a:cubicBezTo>
                    <a:cubicBezTo>
                      <a:pt x="239" y="1429"/>
                      <a:pt x="191" y="1048"/>
                      <a:pt x="168" y="786"/>
                    </a:cubicBezTo>
                    <a:cubicBezTo>
                      <a:pt x="132" y="512"/>
                      <a:pt x="96" y="334"/>
                      <a:pt x="96" y="334"/>
                    </a:cubicBezTo>
                    <a:cubicBezTo>
                      <a:pt x="72" y="191"/>
                      <a:pt x="180" y="60"/>
                      <a:pt x="322" y="24"/>
                    </a:cubicBezTo>
                    <a:cubicBezTo>
                      <a:pt x="477" y="0"/>
                      <a:pt x="608" y="95"/>
                      <a:pt x="632" y="250"/>
                    </a:cubicBezTo>
                    <a:cubicBezTo>
                      <a:pt x="608" y="262"/>
                      <a:pt x="608" y="298"/>
                      <a:pt x="596" y="334"/>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 name="Google Shape;621;p4"/>
              <p:cNvSpPr/>
              <p:nvPr/>
            </p:nvSpPr>
            <p:spPr>
              <a:xfrm>
                <a:off x="6502950" y="2705825"/>
                <a:ext cx="41375" cy="93175"/>
              </a:xfrm>
              <a:custGeom>
                <a:avLst/>
                <a:gdLst/>
                <a:ahLst/>
                <a:cxnLst/>
                <a:rect l="l" t="t" r="r" b="b"/>
                <a:pathLst>
                  <a:path w="1655" h="3727" extrusionOk="0">
                    <a:moveTo>
                      <a:pt x="583" y="334"/>
                    </a:moveTo>
                    <a:lnTo>
                      <a:pt x="655" y="774"/>
                    </a:lnTo>
                    <a:cubicBezTo>
                      <a:pt x="702" y="1048"/>
                      <a:pt x="786" y="1405"/>
                      <a:pt x="881" y="1750"/>
                    </a:cubicBezTo>
                    <a:cubicBezTo>
                      <a:pt x="964" y="2096"/>
                      <a:pt x="1072" y="2441"/>
                      <a:pt x="1143" y="2691"/>
                    </a:cubicBezTo>
                    <a:cubicBezTo>
                      <a:pt x="1191" y="2834"/>
                      <a:pt x="1250" y="2917"/>
                      <a:pt x="1310" y="2977"/>
                    </a:cubicBezTo>
                    <a:cubicBezTo>
                      <a:pt x="1369" y="3036"/>
                      <a:pt x="1429" y="3072"/>
                      <a:pt x="1429" y="3072"/>
                    </a:cubicBezTo>
                    <a:cubicBezTo>
                      <a:pt x="1584" y="3144"/>
                      <a:pt x="1655" y="3334"/>
                      <a:pt x="1560" y="3501"/>
                    </a:cubicBezTo>
                    <a:cubicBezTo>
                      <a:pt x="1476" y="3644"/>
                      <a:pt x="1298" y="3727"/>
                      <a:pt x="1131" y="3632"/>
                    </a:cubicBezTo>
                    <a:cubicBezTo>
                      <a:pt x="988" y="3560"/>
                      <a:pt x="917" y="3370"/>
                      <a:pt x="1000" y="3203"/>
                    </a:cubicBezTo>
                    <a:cubicBezTo>
                      <a:pt x="1000" y="3203"/>
                      <a:pt x="1024" y="3144"/>
                      <a:pt x="1036" y="3048"/>
                    </a:cubicBezTo>
                    <a:cubicBezTo>
                      <a:pt x="1060" y="2965"/>
                      <a:pt x="1060" y="2846"/>
                      <a:pt x="1012" y="2727"/>
                    </a:cubicBezTo>
                    <a:cubicBezTo>
                      <a:pt x="917" y="2477"/>
                      <a:pt x="798" y="2131"/>
                      <a:pt x="667" y="1786"/>
                    </a:cubicBezTo>
                    <a:cubicBezTo>
                      <a:pt x="536" y="1441"/>
                      <a:pt x="405" y="1119"/>
                      <a:pt x="286" y="869"/>
                    </a:cubicBezTo>
                    <a:cubicBezTo>
                      <a:pt x="167" y="607"/>
                      <a:pt x="71" y="453"/>
                      <a:pt x="71" y="453"/>
                    </a:cubicBezTo>
                    <a:cubicBezTo>
                      <a:pt x="0" y="310"/>
                      <a:pt x="48" y="155"/>
                      <a:pt x="179" y="72"/>
                    </a:cubicBezTo>
                    <a:cubicBezTo>
                      <a:pt x="310" y="0"/>
                      <a:pt x="476" y="48"/>
                      <a:pt x="548" y="179"/>
                    </a:cubicBezTo>
                    <a:cubicBezTo>
                      <a:pt x="572" y="274"/>
                      <a:pt x="583" y="298"/>
                      <a:pt x="583" y="334"/>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 name="Google Shape;622;p4"/>
              <p:cNvSpPr/>
              <p:nvPr/>
            </p:nvSpPr>
            <p:spPr>
              <a:xfrm>
                <a:off x="6511275" y="2703725"/>
                <a:ext cx="62525" cy="80700"/>
              </a:xfrm>
              <a:custGeom>
                <a:avLst/>
                <a:gdLst/>
                <a:ahLst/>
                <a:cxnLst/>
                <a:rect l="l" t="t" r="r" b="b"/>
                <a:pathLst>
                  <a:path w="2501" h="3228" extrusionOk="0">
                    <a:moveTo>
                      <a:pt x="548" y="180"/>
                    </a:moveTo>
                    <a:cubicBezTo>
                      <a:pt x="548" y="180"/>
                      <a:pt x="620" y="346"/>
                      <a:pt x="750" y="584"/>
                    </a:cubicBezTo>
                    <a:cubicBezTo>
                      <a:pt x="893" y="822"/>
                      <a:pt x="1072" y="1132"/>
                      <a:pt x="1274" y="1442"/>
                    </a:cubicBezTo>
                    <a:cubicBezTo>
                      <a:pt x="1465" y="1751"/>
                      <a:pt x="1679" y="2049"/>
                      <a:pt x="1822" y="2275"/>
                    </a:cubicBezTo>
                    <a:cubicBezTo>
                      <a:pt x="1905" y="2394"/>
                      <a:pt x="1989" y="2454"/>
                      <a:pt x="2084" y="2501"/>
                    </a:cubicBezTo>
                    <a:cubicBezTo>
                      <a:pt x="2155" y="2537"/>
                      <a:pt x="2215" y="2561"/>
                      <a:pt x="2215" y="2561"/>
                    </a:cubicBezTo>
                    <a:cubicBezTo>
                      <a:pt x="2394" y="2585"/>
                      <a:pt x="2501" y="2751"/>
                      <a:pt x="2477" y="2930"/>
                    </a:cubicBezTo>
                    <a:cubicBezTo>
                      <a:pt x="2453" y="3108"/>
                      <a:pt x="2286" y="3228"/>
                      <a:pt x="2108" y="3192"/>
                    </a:cubicBezTo>
                    <a:cubicBezTo>
                      <a:pt x="1929" y="3168"/>
                      <a:pt x="1822" y="3001"/>
                      <a:pt x="1846" y="2835"/>
                    </a:cubicBezTo>
                    <a:cubicBezTo>
                      <a:pt x="1846" y="2835"/>
                      <a:pt x="1858" y="2775"/>
                      <a:pt x="1846" y="2692"/>
                    </a:cubicBezTo>
                    <a:cubicBezTo>
                      <a:pt x="1822" y="2596"/>
                      <a:pt x="1786" y="2501"/>
                      <a:pt x="1703" y="2382"/>
                    </a:cubicBezTo>
                    <a:cubicBezTo>
                      <a:pt x="1548" y="2168"/>
                      <a:pt x="1322" y="1870"/>
                      <a:pt x="1096" y="1584"/>
                    </a:cubicBezTo>
                    <a:cubicBezTo>
                      <a:pt x="858" y="1311"/>
                      <a:pt x="620" y="1037"/>
                      <a:pt x="441" y="834"/>
                    </a:cubicBezTo>
                    <a:cubicBezTo>
                      <a:pt x="250" y="620"/>
                      <a:pt x="119" y="501"/>
                      <a:pt x="119" y="501"/>
                    </a:cubicBezTo>
                    <a:cubicBezTo>
                      <a:pt x="12" y="394"/>
                      <a:pt x="0" y="239"/>
                      <a:pt x="96" y="120"/>
                    </a:cubicBezTo>
                    <a:cubicBezTo>
                      <a:pt x="203" y="13"/>
                      <a:pt x="369" y="1"/>
                      <a:pt x="489" y="96"/>
                    </a:cubicBezTo>
                    <a:cubicBezTo>
                      <a:pt x="512" y="120"/>
                      <a:pt x="536" y="144"/>
                      <a:pt x="548" y="180"/>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 name="Google Shape;623;p4"/>
              <p:cNvSpPr/>
              <p:nvPr/>
            </p:nvSpPr>
            <p:spPr>
              <a:xfrm>
                <a:off x="6517825" y="2696600"/>
                <a:ext cx="80375" cy="62525"/>
              </a:xfrm>
              <a:custGeom>
                <a:avLst/>
                <a:gdLst/>
                <a:ahLst/>
                <a:cxnLst/>
                <a:rect l="l" t="t" r="r" b="b"/>
                <a:pathLst>
                  <a:path w="3215" h="2501" extrusionOk="0">
                    <a:moveTo>
                      <a:pt x="488" y="131"/>
                    </a:moveTo>
                    <a:cubicBezTo>
                      <a:pt x="488" y="131"/>
                      <a:pt x="608" y="274"/>
                      <a:pt x="822" y="453"/>
                    </a:cubicBezTo>
                    <a:cubicBezTo>
                      <a:pt x="1012" y="643"/>
                      <a:pt x="1298" y="881"/>
                      <a:pt x="1584" y="1107"/>
                    </a:cubicBezTo>
                    <a:cubicBezTo>
                      <a:pt x="1858" y="1322"/>
                      <a:pt x="2143" y="1548"/>
                      <a:pt x="2370" y="1715"/>
                    </a:cubicBezTo>
                    <a:cubicBezTo>
                      <a:pt x="2477" y="1798"/>
                      <a:pt x="2596" y="1834"/>
                      <a:pt x="2679" y="1846"/>
                    </a:cubicBezTo>
                    <a:cubicBezTo>
                      <a:pt x="2763" y="1858"/>
                      <a:pt x="2822" y="1846"/>
                      <a:pt x="2822" y="1846"/>
                    </a:cubicBezTo>
                    <a:cubicBezTo>
                      <a:pt x="3001" y="1822"/>
                      <a:pt x="3167" y="1941"/>
                      <a:pt x="3191" y="2119"/>
                    </a:cubicBezTo>
                    <a:cubicBezTo>
                      <a:pt x="3215" y="2298"/>
                      <a:pt x="3096" y="2453"/>
                      <a:pt x="2917" y="2477"/>
                    </a:cubicBezTo>
                    <a:cubicBezTo>
                      <a:pt x="2739" y="2500"/>
                      <a:pt x="2596" y="2381"/>
                      <a:pt x="2560" y="2203"/>
                    </a:cubicBezTo>
                    <a:cubicBezTo>
                      <a:pt x="2560" y="2203"/>
                      <a:pt x="2548" y="2143"/>
                      <a:pt x="2501" y="2072"/>
                    </a:cubicBezTo>
                    <a:cubicBezTo>
                      <a:pt x="2453" y="2000"/>
                      <a:pt x="2382" y="1905"/>
                      <a:pt x="2274" y="1822"/>
                    </a:cubicBezTo>
                    <a:cubicBezTo>
                      <a:pt x="2048" y="1667"/>
                      <a:pt x="1751" y="1465"/>
                      <a:pt x="1453" y="1262"/>
                    </a:cubicBezTo>
                    <a:cubicBezTo>
                      <a:pt x="1143" y="1072"/>
                      <a:pt x="834" y="881"/>
                      <a:pt x="596" y="762"/>
                    </a:cubicBezTo>
                    <a:cubicBezTo>
                      <a:pt x="358" y="631"/>
                      <a:pt x="191" y="548"/>
                      <a:pt x="191" y="548"/>
                    </a:cubicBezTo>
                    <a:cubicBezTo>
                      <a:pt x="60" y="488"/>
                      <a:pt x="0" y="334"/>
                      <a:pt x="60" y="191"/>
                    </a:cubicBezTo>
                    <a:cubicBezTo>
                      <a:pt x="119" y="60"/>
                      <a:pt x="286" y="0"/>
                      <a:pt x="417" y="60"/>
                    </a:cubicBezTo>
                    <a:cubicBezTo>
                      <a:pt x="453" y="95"/>
                      <a:pt x="477" y="107"/>
                      <a:pt x="488" y="131"/>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 name="Google Shape;624;p4"/>
              <p:cNvSpPr/>
              <p:nvPr/>
            </p:nvSpPr>
            <p:spPr>
              <a:xfrm>
                <a:off x="6523175" y="2690050"/>
                <a:ext cx="90825" cy="40200"/>
              </a:xfrm>
              <a:custGeom>
                <a:avLst/>
                <a:gdLst/>
                <a:ahLst/>
                <a:cxnLst/>
                <a:rect l="l" t="t" r="r" b="b"/>
                <a:pathLst>
                  <a:path w="3633" h="1608" extrusionOk="0">
                    <a:moveTo>
                      <a:pt x="382" y="24"/>
                    </a:moveTo>
                    <a:cubicBezTo>
                      <a:pt x="382" y="24"/>
                      <a:pt x="548" y="119"/>
                      <a:pt x="786" y="238"/>
                    </a:cubicBezTo>
                    <a:cubicBezTo>
                      <a:pt x="1036" y="357"/>
                      <a:pt x="1370" y="488"/>
                      <a:pt x="1703" y="619"/>
                    </a:cubicBezTo>
                    <a:cubicBezTo>
                      <a:pt x="2049" y="750"/>
                      <a:pt x="2394" y="869"/>
                      <a:pt x="2644" y="965"/>
                    </a:cubicBezTo>
                    <a:cubicBezTo>
                      <a:pt x="2775" y="1012"/>
                      <a:pt x="2894" y="1012"/>
                      <a:pt x="2977" y="988"/>
                    </a:cubicBezTo>
                    <a:cubicBezTo>
                      <a:pt x="3061" y="977"/>
                      <a:pt x="3120" y="953"/>
                      <a:pt x="3120" y="953"/>
                    </a:cubicBezTo>
                    <a:cubicBezTo>
                      <a:pt x="3275" y="869"/>
                      <a:pt x="3465" y="929"/>
                      <a:pt x="3549" y="1096"/>
                    </a:cubicBezTo>
                    <a:cubicBezTo>
                      <a:pt x="3632" y="1262"/>
                      <a:pt x="3573" y="1441"/>
                      <a:pt x="3406" y="1524"/>
                    </a:cubicBezTo>
                    <a:cubicBezTo>
                      <a:pt x="3251" y="1608"/>
                      <a:pt x="3061" y="1548"/>
                      <a:pt x="2989" y="1393"/>
                    </a:cubicBezTo>
                    <a:cubicBezTo>
                      <a:pt x="2989" y="1393"/>
                      <a:pt x="2953" y="1334"/>
                      <a:pt x="2894" y="1274"/>
                    </a:cubicBezTo>
                    <a:cubicBezTo>
                      <a:pt x="2834" y="1215"/>
                      <a:pt x="2739" y="1143"/>
                      <a:pt x="2620" y="1108"/>
                    </a:cubicBezTo>
                    <a:cubicBezTo>
                      <a:pt x="2346" y="1036"/>
                      <a:pt x="2001" y="929"/>
                      <a:pt x="1668" y="846"/>
                    </a:cubicBezTo>
                    <a:cubicBezTo>
                      <a:pt x="1310" y="750"/>
                      <a:pt x="965" y="667"/>
                      <a:pt x="691" y="619"/>
                    </a:cubicBezTo>
                    <a:cubicBezTo>
                      <a:pt x="429" y="560"/>
                      <a:pt x="251" y="548"/>
                      <a:pt x="251" y="548"/>
                    </a:cubicBezTo>
                    <a:cubicBezTo>
                      <a:pt x="96" y="524"/>
                      <a:pt x="1" y="393"/>
                      <a:pt x="13" y="250"/>
                    </a:cubicBezTo>
                    <a:cubicBezTo>
                      <a:pt x="24" y="96"/>
                      <a:pt x="155" y="0"/>
                      <a:pt x="310" y="12"/>
                    </a:cubicBezTo>
                    <a:cubicBezTo>
                      <a:pt x="322" y="0"/>
                      <a:pt x="358" y="12"/>
                      <a:pt x="382" y="24"/>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 name="Google Shape;625;p4"/>
              <p:cNvSpPr/>
              <p:nvPr/>
            </p:nvSpPr>
            <p:spPr>
              <a:xfrm>
                <a:off x="6523475" y="2678425"/>
                <a:ext cx="94975" cy="17000"/>
              </a:xfrm>
              <a:custGeom>
                <a:avLst/>
                <a:gdLst/>
                <a:ahLst/>
                <a:cxnLst/>
                <a:rect l="l" t="t" r="r" b="b"/>
                <a:pathLst>
                  <a:path w="3799" h="680" extrusionOk="0">
                    <a:moveTo>
                      <a:pt x="346" y="108"/>
                    </a:moveTo>
                    <a:cubicBezTo>
                      <a:pt x="346" y="108"/>
                      <a:pt x="524" y="132"/>
                      <a:pt x="786" y="168"/>
                    </a:cubicBezTo>
                    <a:cubicBezTo>
                      <a:pt x="1060" y="191"/>
                      <a:pt x="1429" y="215"/>
                      <a:pt x="1786" y="251"/>
                    </a:cubicBezTo>
                    <a:cubicBezTo>
                      <a:pt x="2144" y="263"/>
                      <a:pt x="2513" y="287"/>
                      <a:pt x="2787" y="287"/>
                    </a:cubicBezTo>
                    <a:cubicBezTo>
                      <a:pt x="2918" y="287"/>
                      <a:pt x="3037" y="251"/>
                      <a:pt x="3108" y="203"/>
                    </a:cubicBezTo>
                    <a:cubicBezTo>
                      <a:pt x="3180" y="180"/>
                      <a:pt x="3227" y="120"/>
                      <a:pt x="3227" y="120"/>
                    </a:cubicBezTo>
                    <a:cubicBezTo>
                      <a:pt x="3346" y="1"/>
                      <a:pt x="3561" y="1"/>
                      <a:pt x="3680" y="120"/>
                    </a:cubicBezTo>
                    <a:cubicBezTo>
                      <a:pt x="3799" y="239"/>
                      <a:pt x="3799" y="441"/>
                      <a:pt x="3680" y="561"/>
                    </a:cubicBezTo>
                    <a:cubicBezTo>
                      <a:pt x="3561" y="680"/>
                      <a:pt x="3346" y="680"/>
                      <a:pt x="3227" y="561"/>
                    </a:cubicBezTo>
                    <a:cubicBezTo>
                      <a:pt x="3227" y="561"/>
                      <a:pt x="3180" y="513"/>
                      <a:pt x="3108" y="477"/>
                    </a:cubicBezTo>
                    <a:cubicBezTo>
                      <a:pt x="3037" y="441"/>
                      <a:pt x="2918" y="394"/>
                      <a:pt x="2787" y="394"/>
                    </a:cubicBezTo>
                    <a:cubicBezTo>
                      <a:pt x="2513" y="418"/>
                      <a:pt x="2144" y="418"/>
                      <a:pt x="1786" y="430"/>
                    </a:cubicBezTo>
                    <a:cubicBezTo>
                      <a:pt x="1429" y="441"/>
                      <a:pt x="1060" y="489"/>
                      <a:pt x="786" y="513"/>
                    </a:cubicBezTo>
                    <a:cubicBezTo>
                      <a:pt x="524" y="549"/>
                      <a:pt x="346" y="572"/>
                      <a:pt x="346" y="572"/>
                    </a:cubicBezTo>
                    <a:cubicBezTo>
                      <a:pt x="191" y="608"/>
                      <a:pt x="60" y="501"/>
                      <a:pt x="24" y="358"/>
                    </a:cubicBezTo>
                    <a:cubicBezTo>
                      <a:pt x="1" y="203"/>
                      <a:pt x="108" y="72"/>
                      <a:pt x="239" y="37"/>
                    </a:cubicBezTo>
                    <a:cubicBezTo>
                      <a:pt x="286" y="84"/>
                      <a:pt x="310" y="108"/>
                      <a:pt x="346" y="108"/>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 name="Google Shape;626;p4"/>
              <p:cNvSpPr/>
              <p:nvPr/>
            </p:nvSpPr>
            <p:spPr>
              <a:xfrm>
                <a:off x="6520500" y="2645700"/>
                <a:ext cx="92900" cy="40800"/>
              </a:xfrm>
              <a:custGeom>
                <a:avLst/>
                <a:gdLst/>
                <a:ahLst/>
                <a:cxnLst/>
                <a:rect l="l" t="t" r="r" b="b"/>
                <a:pathLst>
                  <a:path w="3716" h="1632" extrusionOk="0">
                    <a:moveTo>
                      <a:pt x="322" y="1060"/>
                    </a:moveTo>
                    <a:cubicBezTo>
                      <a:pt x="322" y="1060"/>
                      <a:pt x="501" y="1036"/>
                      <a:pt x="774" y="977"/>
                    </a:cubicBezTo>
                    <a:cubicBezTo>
                      <a:pt x="1036" y="941"/>
                      <a:pt x="1394" y="846"/>
                      <a:pt x="1739" y="762"/>
                    </a:cubicBezTo>
                    <a:cubicBezTo>
                      <a:pt x="2096" y="667"/>
                      <a:pt x="2441" y="560"/>
                      <a:pt x="2691" y="488"/>
                    </a:cubicBezTo>
                    <a:cubicBezTo>
                      <a:pt x="2822" y="441"/>
                      <a:pt x="2918" y="381"/>
                      <a:pt x="2977" y="322"/>
                    </a:cubicBezTo>
                    <a:cubicBezTo>
                      <a:pt x="3037" y="262"/>
                      <a:pt x="3060" y="203"/>
                      <a:pt x="3060" y="203"/>
                    </a:cubicBezTo>
                    <a:cubicBezTo>
                      <a:pt x="3144" y="60"/>
                      <a:pt x="3334" y="0"/>
                      <a:pt x="3501" y="72"/>
                    </a:cubicBezTo>
                    <a:cubicBezTo>
                      <a:pt x="3644" y="167"/>
                      <a:pt x="3715" y="346"/>
                      <a:pt x="3632" y="500"/>
                    </a:cubicBezTo>
                    <a:cubicBezTo>
                      <a:pt x="3560" y="655"/>
                      <a:pt x="3358" y="715"/>
                      <a:pt x="3203" y="631"/>
                    </a:cubicBezTo>
                    <a:cubicBezTo>
                      <a:pt x="3203" y="631"/>
                      <a:pt x="3144" y="607"/>
                      <a:pt x="3048" y="596"/>
                    </a:cubicBezTo>
                    <a:cubicBezTo>
                      <a:pt x="2965" y="572"/>
                      <a:pt x="2846" y="572"/>
                      <a:pt x="2727" y="619"/>
                    </a:cubicBezTo>
                    <a:cubicBezTo>
                      <a:pt x="2465" y="715"/>
                      <a:pt x="2132" y="834"/>
                      <a:pt x="1786" y="965"/>
                    </a:cubicBezTo>
                    <a:cubicBezTo>
                      <a:pt x="1441" y="1096"/>
                      <a:pt x="1120" y="1227"/>
                      <a:pt x="858" y="1358"/>
                    </a:cubicBezTo>
                    <a:cubicBezTo>
                      <a:pt x="608" y="1477"/>
                      <a:pt x="441" y="1560"/>
                      <a:pt x="441" y="1560"/>
                    </a:cubicBezTo>
                    <a:cubicBezTo>
                      <a:pt x="310" y="1631"/>
                      <a:pt x="143" y="1584"/>
                      <a:pt x="72" y="1453"/>
                    </a:cubicBezTo>
                    <a:cubicBezTo>
                      <a:pt x="0" y="1322"/>
                      <a:pt x="48" y="1155"/>
                      <a:pt x="179" y="1084"/>
                    </a:cubicBezTo>
                    <a:cubicBezTo>
                      <a:pt x="251" y="1072"/>
                      <a:pt x="298" y="1060"/>
                      <a:pt x="322" y="1060"/>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 name="Google Shape;627;p4"/>
              <p:cNvSpPr/>
              <p:nvPr/>
            </p:nvSpPr>
            <p:spPr>
              <a:xfrm>
                <a:off x="6517825" y="2615925"/>
                <a:ext cx="80375" cy="62525"/>
              </a:xfrm>
              <a:custGeom>
                <a:avLst/>
                <a:gdLst/>
                <a:ahLst/>
                <a:cxnLst/>
                <a:rect l="l" t="t" r="r" b="b"/>
                <a:pathLst>
                  <a:path w="3215" h="2501" extrusionOk="0">
                    <a:moveTo>
                      <a:pt x="179" y="1953"/>
                    </a:moveTo>
                    <a:cubicBezTo>
                      <a:pt x="179" y="1953"/>
                      <a:pt x="346" y="1870"/>
                      <a:pt x="584" y="1739"/>
                    </a:cubicBezTo>
                    <a:cubicBezTo>
                      <a:pt x="822" y="1608"/>
                      <a:pt x="1131" y="1417"/>
                      <a:pt x="1441" y="1215"/>
                    </a:cubicBezTo>
                    <a:cubicBezTo>
                      <a:pt x="1762" y="1025"/>
                      <a:pt x="2060" y="822"/>
                      <a:pt x="2274" y="667"/>
                    </a:cubicBezTo>
                    <a:cubicBezTo>
                      <a:pt x="2393" y="596"/>
                      <a:pt x="2453" y="501"/>
                      <a:pt x="2501" y="417"/>
                    </a:cubicBezTo>
                    <a:cubicBezTo>
                      <a:pt x="2548" y="346"/>
                      <a:pt x="2548" y="286"/>
                      <a:pt x="2548" y="286"/>
                    </a:cubicBezTo>
                    <a:cubicBezTo>
                      <a:pt x="2572" y="108"/>
                      <a:pt x="2739" y="1"/>
                      <a:pt x="2917" y="13"/>
                    </a:cubicBezTo>
                    <a:cubicBezTo>
                      <a:pt x="3096" y="48"/>
                      <a:pt x="3215" y="203"/>
                      <a:pt x="3191" y="382"/>
                    </a:cubicBezTo>
                    <a:cubicBezTo>
                      <a:pt x="3155" y="560"/>
                      <a:pt x="2989" y="667"/>
                      <a:pt x="2822" y="655"/>
                    </a:cubicBezTo>
                    <a:cubicBezTo>
                      <a:pt x="2822" y="655"/>
                      <a:pt x="2763" y="644"/>
                      <a:pt x="2679" y="667"/>
                    </a:cubicBezTo>
                    <a:cubicBezTo>
                      <a:pt x="2596" y="679"/>
                      <a:pt x="2489" y="727"/>
                      <a:pt x="2382" y="798"/>
                    </a:cubicBezTo>
                    <a:cubicBezTo>
                      <a:pt x="2167" y="965"/>
                      <a:pt x="1870" y="1191"/>
                      <a:pt x="1596" y="1417"/>
                    </a:cubicBezTo>
                    <a:cubicBezTo>
                      <a:pt x="1310" y="1632"/>
                      <a:pt x="1036" y="1894"/>
                      <a:pt x="834" y="2072"/>
                    </a:cubicBezTo>
                    <a:cubicBezTo>
                      <a:pt x="619" y="2263"/>
                      <a:pt x="512" y="2382"/>
                      <a:pt x="512" y="2382"/>
                    </a:cubicBezTo>
                    <a:cubicBezTo>
                      <a:pt x="405" y="2489"/>
                      <a:pt x="238" y="2501"/>
                      <a:pt x="119" y="2394"/>
                    </a:cubicBezTo>
                    <a:cubicBezTo>
                      <a:pt x="12" y="2287"/>
                      <a:pt x="0" y="2132"/>
                      <a:pt x="107" y="2013"/>
                    </a:cubicBezTo>
                    <a:cubicBezTo>
                      <a:pt x="119" y="1977"/>
                      <a:pt x="155" y="1965"/>
                      <a:pt x="179" y="1953"/>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 name="Google Shape;628;p4"/>
              <p:cNvSpPr/>
              <p:nvPr/>
            </p:nvSpPr>
            <p:spPr>
              <a:xfrm>
                <a:off x="6510675" y="2591225"/>
                <a:ext cx="62525" cy="80400"/>
              </a:xfrm>
              <a:custGeom>
                <a:avLst/>
                <a:gdLst/>
                <a:ahLst/>
                <a:cxnLst/>
                <a:rect l="l" t="t" r="r" b="b"/>
                <a:pathLst>
                  <a:path w="2501" h="3216" extrusionOk="0">
                    <a:moveTo>
                      <a:pt x="143" y="2727"/>
                    </a:moveTo>
                    <a:cubicBezTo>
                      <a:pt x="143" y="2727"/>
                      <a:pt x="274" y="2608"/>
                      <a:pt x="453" y="2405"/>
                    </a:cubicBezTo>
                    <a:cubicBezTo>
                      <a:pt x="644" y="2203"/>
                      <a:pt x="882" y="1929"/>
                      <a:pt x="1108" y="1643"/>
                    </a:cubicBezTo>
                    <a:cubicBezTo>
                      <a:pt x="1334" y="1358"/>
                      <a:pt x="1548" y="1072"/>
                      <a:pt x="1715" y="858"/>
                    </a:cubicBezTo>
                    <a:cubicBezTo>
                      <a:pt x="1798" y="750"/>
                      <a:pt x="1834" y="631"/>
                      <a:pt x="1846" y="536"/>
                    </a:cubicBezTo>
                    <a:cubicBezTo>
                      <a:pt x="1870" y="453"/>
                      <a:pt x="1846" y="393"/>
                      <a:pt x="1846" y="393"/>
                    </a:cubicBezTo>
                    <a:cubicBezTo>
                      <a:pt x="1822" y="215"/>
                      <a:pt x="1941" y="48"/>
                      <a:pt x="2120" y="36"/>
                    </a:cubicBezTo>
                    <a:cubicBezTo>
                      <a:pt x="2298" y="0"/>
                      <a:pt x="2465" y="119"/>
                      <a:pt x="2477" y="298"/>
                    </a:cubicBezTo>
                    <a:cubicBezTo>
                      <a:pt x="2501" y="477"/>
                      <a:pt x="2382" y="631"/>
                      <a:pt x="2203" y="655"/>
                    </a:cubicBezTo>
                    <a:cubicBezTo>
                      <a:pt x="2203" y="655"/>
                      <a:pt x="2144" y="679"/>
                      <a:pt x="2072" y="715"/>
                    </a:cubicBezTo>
                    <a:cubicBezTo>
                      <a:pt x="2001" y="762"/>
                      <a:pt x="1906" y="822"/>
                      <a:pt x="1822" y="941"/>
                    </a:cubicBezTo>
                    <a:cubicBezTo>
                      <a:pt x="1667" y="1167"/>
                      <a:pt x="1465" y="1465"/>
                      <a:pt x="1275" y="1774"/>
                    </a:cubicBezTo>
                    <a:cubicBezTo>
                      <a:pt x="1072" y="2084"/>
                      <a:pt x="882" y="2382"/>
                      <a:pt x="763" y="2620"/>
                    </a:cubicBezTo>
                    <a:cubicBezTo>
                      <a:pt x="632" y="2858"/>
                      <a:pt x="548" y="3025"/>
                      <a:pt x="548" y="3025"/>
                    </a:cubicBezTo>
                    <a:cubicBezTo>
                      <a:pt x="489" y="3156"/>
                      <a:pt x="334" y="3215"/>
                      <a:pt x="191" y="3156"/>
                    </a:cubicBezTo>
                    <a:cubicBezTo>
                      <a:pt x="60" y="3096"/>
                      <a:pt x="1" y="2929"/>
                      <a:pt x="60" y="2798"/>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 name="Google Shape;629;p4"/>
              <p:cNvSpPr/>
              <p:nvPr/>
            </p:nvSpPr>
            <p:spPr>
              <a:xfrm>
                <a:off x="6504125" y="2575750"/>
                <a:ext cx="40200" cy="90800"/>
              </a:xfrm>
              <a:custGeom>
                <a:avLst/>
                <a:gdLst/>
                <a:ahLst/>
                <a:cxnLst/>
                <a:rect l="l" t="t" r="r" b="b"/>
                <a:pathLst>
                  <a:path w="1608" h="3632" extrusionOk="0">
                    <a:moveTo>
                      <a:pt x="24" y="3239"/>
                    </a:moveTo>
                    <a:cubicBezTo>
                      <a:pt x="24" y="3239"/>
                      <a:pt x="120" y="3084"/>
                      <a:pt x="239" y="2846"/>
                    </a:cubicBezTo>
                    <a:cubicBezTo>
                      <a:pt x="358" y="2584"/>
                      <a:pt x="489" y="2262"/>
                      <a:pt x="620" y="1917"/>
                    </a:cubicBezTo>
                    <a:cubicBezTo>
                      <a:pt x="763" y="1572"/>
                      <a:pt x="882" y="1239"/>
                      <a:pt x="965" y="977"/>
                    </a:cubicBezTo>
                    <a:cubicBezTo>
                      <a:pt x="1013" y="846"/>
                      <a:pt x="1013" y="727"/>
                      <a:pt x="1001" y="655"/>
                    </a:cubicBezTo>
                    <a:cubicBezTo>
                      <a:pt x="977" y="560"/>
                      <a:pt x="953" y="500"/>
                      <a:pt x="953" y="500"/>
                    </a:cubicBezTo>
                    <a:cubicBezTo>
                      <a:pt x="882" y="346"/>
                      <a:pt x="941" y="167"/>
                      <a:pt x="1096" y="72"/>
                    </a:cubicBezTo>
                    <a:cubicBezTo>
                      <a:pt x="1263" y="0"/>
                      <a:pt x="1453" y="60"/>
                      <a:pt x="1537" y="226"/>
                    </a:cubicBezTo>
                    <a:cubicBezTo>
                      <a:pt x="1608" y="369"/>
                      <a:pt x="1548" y="560"/>
                      <a:pt x="1394" y="643"/>
                    </a:cubicBezTo>
                    <a:cubicBezTo>
                      <a:pt x="1394" y="643"/>
                      <a:pt x="1334" y="667"/>
                      <a:pt x="1275" y="727"/>
                    </a:cubicBezTo>
                    <a:cubicBezTo>
                      <a:pt x="1215" y="786"/>
                      <a:pt x="1144" y="893"/>
                      <a:pt x="1120" y="1012"/>
                    </a:cubicBezTo>
                    <a:cubicBezTo>
                      <a:pt x="1036" y="1274"/>
                      <a:pt x="941" y="1620"/>
                      <a:pt x="846" y="1965"/>
                    </a:cubicBezTo>
                    <a:cubicBezTo>
                      <a:pt x="763" y="2322"/>
                      <a:pt x="667" y="2667"/>
                      <a:pt x="620" y="2929"/>
                    </a:cubicBezTo>
                    <a:cubicBezTo>
                      <a:pt x="560" y="3203"/>
                      <a:pt x="548" y="3382"/>
                      <a:pt x="548" y="3382"/>
                    </a:cubicBezTo>
                    <a:cubicBezTo>
                      <a:pt x="536" y="3525"/>
                      <a:pt x="405" y="3632"/>
                      <a:pt x="251" y="3620"/>
                    </a:cubicBezTo>
                    <a:cubicBezTo>
                      <a:pt x="108" y="3596"/>
                      <a:pt x="1" y="3465"/>
                      <a:pt x="13" y="3322"/>
                    </a:cubicBezTo>
                    <a:cubicBezTo>
                      <a:pt x="13" y="3322"/>
                      <a:pt x="13" y="3274"/>
                      <a:pt x="24" y="3239"/>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 name="Google Shape;630;p4"/>
              <p:cNvSpPr/>
              <p:nvPr/>
            </p:nvSpPr>
            <p:spPr>
              <a:xfrm>
                <a:off x="6453225" y="2638850"/>
                <a:ext cx="98250" cy="98250"/>
              </a:xfrm>
              <a:custGeom>
                <a:avLst/>
                <a:gdLst/>
                <a:ahLst/>
                <a:cxnLst/>
                <a:rect l="l" t="t" r="r" b="b"/>
                <a:pathLst>
                  <a:path w="3930" h="3930" extrusionOk="0">
                    <a:moveTo>
                      <a:pt x="3930" y="1965"/>
                    </a:moveTo>
                    <a:cubicBezTo>
                      <a:pt x="3930" y="3060"/>
                      <a:pt x="3049" y="3929"/>
                      <a:pt x="1965" y="3929"/>
                    </a:cubicBezTo>
                    <a:cubicBezTo>
                      <a:pt x="870" y="3929"/>
                      <a:pt x="1" y="3060"/>
                      <a:pt x="1" y="1965"/>
                    </a:cubicBezTo>
                    <a:cubicBezTo>
                      <a:pt x="1" y="881"/>
                      <a:pt x="870" y="0"/>
                      <a:pt x="1965" y="0"/>
                    </a:cubicBezTo>
                    <a:cubicBezTo>
                      <a:pt x="3049" y="0"/>
                      <a:pt x="3930" y="870"/>
                      <a:pt x="3930" y="1965"/>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631" name="Google Shape;631;p4"/>
          <p:cNvSpPr txBox="1">
            <a:spLocks noGrp="1"/>
          </p:cNvSpPr>
          <p:nvPr>
            <p:ph type="title"/>
          </p:nvPr>
        </p:nvSpPr>
        <p:spPr>
          <a:xfrm>
            <a:off x="713232" y="374904"/>
            <a:ext cx="7717500" cy="4845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sz="28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Numbers and text 3">
  <p:cSld name="CUSTOM_3_1_1_2">
    <p:spTree>
      <p:nvGrpSpPr>
        <p:cNvPr id="1" name="Shape 4523"/>
        <p:cNvGrpSpPr/>
        <p:nvPr/>
      </p:nvGrpSpPr>
      <p:grpSpPr>
        <a:xfrm>
          <a:off x="0" y="0"/>
          <a:ext cx="0" cy="0"/>
          <a:chOff x="0" y="0"/>
          <a:chExt cx="0" cy="0"/>
        </a:xfrm>
      </p:grpSpPr>
      <p:sp>
        <p:nvSpPr>
          <p:cNvPr id="4524" name="Google Shape;4524;p38"/>
          <p:cNvSpPr txBox="1">
            <a:spLocks noGrp="1"/>
          </p:cNvSpPr>
          <p:nvPr>
            <p:ph type="title" hasCustomPrompt="1"/>
          </p:nvPr>
        </p:nvSpPr>
        <p:spPr>
          <a:xfrm>
            <a:off x="910600" y="2978625"/>
            <a:ext cx="2128800" cy="561000"/>
          </a:xfrm>
          <a:prstGeom prst="rect">
            <a:avLst/>
          </a:prstGeom>
        </p:spPr>
        <p:txBody>
          <a:bodyPr spcFirstLastPara="1" wrap="square" lIns="91425" tIns="91425" rIns="91425" bIns="91425" anchor="b" anchorCtr="0">
            <a:noAutofit/>
          </a:bodyPr>
          <a:lstStyle>
            <a:lvl1pPr lvl="0" rtl="0">
              <a:spcBef>
                <a:spcPts val="0"/>
              </a:spcBef>
              <a:spcAft>
                <a:spcPts val="0"/>
              </a:spcAft>
              <a:buSzPts val="2200"/>
              <a:buNone/>
              <a:defRPr sz="3600">
                <a:solidFill>
                  <a:schemeClr val="accent1"/>
                </a:solidFill>
              </a:defRPr>
            </a:lvl1pPr>
            <a:lvl2pPr lvl="1" algn="ctr" rtl="0">
              <a:spcBef>
                <a:spcPts val="0"/>
              </a:spcBef>
              <a:spcAft>
                <a:spcPts val="0"/>
              </a:spcAft>
              <a:buSzPts val="1400"/>
              <a:buNone/>
              <a:defRPr sz="1400" b="1"/>
            </a:lvl2pPr>
            <a:lvl3pPr lvl="2" algn="ctr" rtl="0">
              <a:spcBef>
                <a:spcPts val="0"/>
              </a:spcBef>
              <a:spcAft>
                <a:spcPts val="0"/>
              </a:spcAft>
              <a:buSzPts val="1400"/>
              <a:buNone/>
              <a:defRPr sz="1400" b="1"/>
            </a:lvl3pPr>
            <a:lvl4pPr lvl="3" algn="ctr" rtl="0">
              <a:spcBef>
                <a:spcPts val="0"/>
              </a:spcBef>
              <a:spcAft>
                <a:spcPts val="0"/>
              </a:spcAft>
              <a:buSzPts val="1400"/>
              <a:buNone/>
              <a:defRPr sz="1400" b="1"/>
            </a:lvl4pPr>
            <a:lvl5pPr lvl="4" algn="ctr" rtl="0">
              <a:spcBef>
                <a:spcPts val="0"/>
              </a:spcBef>
              <a:spcAft>
                <a:spcPts val="0"/>
              </a:spcAft>
              <a:buSzPts val="1400"/>
              <a:buNone/>
              <a:defRPr sz="1400" b="1"/>
            </a:lvl5pPr>
            <a:lvl6pPr lvl="5" algn="ctr" rtl="0">
              <a:spcBef>
                <a:spcPts val="0"/>
              </a:spcBef>
              <a:spcAft>
                <a:spcPts val="0"/>
              </a:spcAft>
              <a:buSzPts val="1400"/>
              <a:buNone/>
              <a:defRPr sz="1400" b="1"/>
            </a:lvl6pPr>
            <a:lvl7pPr lvl="6" algn="ctr" rtl="0">
              <a:spcBef>
                <a:spcPts val="0"/>
              </a:spcBef>
              <a:spcAft>
                <a:spcPts val="0"/>
              </a:spcAft>
              <a:buSzPts val="1400"/>
              <a:buNone/>
              <a:defRPr sz="1400" b="1"/>
            </a:lvl7pPr>
            <a:lvl8pPr lvl="7" algn="ctr" rtl="0">
              <a:spcBef>
                <a:spcPts val="0"/>
              </a:spcBef>
              <a:spcAft>
                <a:spcPts val="0"/>
              </a:spcAft>
              <a:buSzPts val="1400"/>
              <a:buNone/>
              <a:defRPr sz="1400" b="1"/>
            </a:lvl8pPr>
            <a:lvl9pPr lvl="8" algn="ctr" rtl="0">
              <a:spcBef>
                <a:spcPts val="0"/>
              </a:spcBef>
              <a:spcAft>
                <a:spcPts val="0"/>
              </a:spcAft>
              <a:buSzPts val="1400"/>
              <a:buNone/>
              <a:defRPr sz="1400" b="1"/>
            </a:lvl9pPr>
          </a:lstStyle>
          <a:p>
            <a:r>
              <a:t>xx%</a:t>
            </a:r>
          </a:p>
        </p:txBody>
      </p:sp>
      <p:sp>
        <p:nvSpPr>
          <p:cNvPr id="4525" name="Google Shape;4525;p38"/>
          <p:cNvSpPr txBox="1">
            <a:spLocks noGrp="1"/>
          </p:cNvSpPr>
          <p:nvPr>
            <p:ph type="title" idx="2"/>
          </p:nvPr>
        </p:nvSpPr>
        <p:spPr>
          <a:xfrm>
            <a:off x="910600" y="3366100"/>
            <a:ext cx="2128800" cy="6318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dk2"/>
              </a:buClr>
              <a:buSzPts val="1400"/>
              <a:buNone/>
              <a:defRPr sz="1600" b="0">
                <a:solidFill>
                  <a:schemeClr val="dk2"/>
                </a:solidFill>
                <a:latin typeface="Barlow"/>
                <a:ea typeface="Barlow"/>
                <a:cs typeface="Barlow"/>
                <a:sym typeface="Barlow"/>
              </a:defRPr>
            </a:lvl1pPr>
            <a:lvl2pPr lvl="1" rtl="0">
              <a:spcBef>
                <a:spcPts val="0"/>
              </a:spcBef>
              <a:spcAft>
                <a:spcPts val="0"/>
              </a:spcAft>
              <a:buClr>
                <a:schemeClr val="dk2"/>
              </a:buClr>
              <a:buSzPts val="1400"/>
              <a:buNone/>
              <a:defRPr sz="1400">
                <a:solidFill>
                  <a:schemeClr val="dk2"/>
                </a:solidFill>
              </a:defRPr>
            </a:lvl2pPr>
            <a:lvl3pPr lvl="2" rtl="0">
              <a:spcBef>
                <a:spcPts val="0"/>
              </a:spcBef>
              <a:spcAft>
                <a:spcPts val="0"/>
              </a:spcAft>
              <a:buClr>
                <a:schemeClr val="dk2"/>
              </a:buClr>
              <a:buSzPts val="1400"/>
              <a:buNone/>
              <a:defRPr sz="1400">
                <a:solidFill>
                  <a:schemeClr val="dk2"/>
                </a:solidFill>
              </a:defRPr>
            </a:lvl3pPr>
            <a:lvl4pPr lvl="3" rtl="0">
              <a:spcBef>
                <a:spcPts val="0"/>
              </a:spcBef>
              <a:spcAft>
                <a:spcPts val="0"/>
              </a:spcAft>
              <a:buClr>
                <a:schemeClr val="dk2"/>
              </a:buClr>
              <a:buSzPts val="1400"/>
              <a:buNone/>
              <a:defRPr sz="1400">
                <a:solidFill>
                  <a:schemeClr val="dk2"/>
                </a:solidFill>
              </a:defRPr>
            </a:lvl4pPr>
            <a:lvl5pPr lvl="4" rtl="0">
              <a:spcBef>
                <a:spcPts val="0"/>
              </a:spcBef>
              <a:spcAft>
                <a:spcPts val="0"/>
              </a:spcAft>
              <a:buClr>
                <a:schemeClr val="dk2"/>
              </a:buClr>
              <a:buSzPts val="1400"/>
              <a:buNone/>
              <a:defRPr sz="1400">
                <a:solidFill>
                  <a:schemeClr val="dk2"/>
                </a:solidFill>
              </a:defRPr>
            </a:lvl5pPr>
            <a:lvl6pPr lvl="5" rtl="0">
              <a:spcBef>
                <a:spcPts val="0"/>
              </a:spcBef>
              <a:spcAft>
                <a:spcPts val="0"/>
              </a:spcAft>
              <a:buClr>
                <a:schemeClr val="dk2"/>
              </a:buClr>
              <a:buSzPts val="1400"/>
              <a:buNone/>
              <a:defRPr sz="1400">
                <a:solidFill>
                  <a:schemeClr val="dk2"/>
                </a:solidFill>
              </a:defRPr>
            </a:lvl6pPr>
            <a:lvl7pPr lvl="6" rtl="0">
              <a:spcBef>
                <a:spcPts val="0"/>
              </a:spcBef>
              <a:spcAft>
                <a:spcPts val="0"/>
              </a:spcAft>
              <a:buClr>
                <a:schemeClr val="dk2"/>
              </a:buClr>
              <a:buSzPts val="1400"/>
              <a:buNone/>
              <a:defRPr sz="1400">
                <a:solidFill>
                  <a:schemeClr val="dk2"/>
                </a:solidFill>
              </a:defRPr>
            </a:lvl7pPr>
            <a:lvl8pPr lvl="7" rtl="0">
              <a:spcBef>
                <a:spcPts val="0"/>
              </a:spcBef>
              <a:spcAft>
                <a:spcPts val="0"/>
              </a:spcAft>
              <a:buClr>
                <a:schemeClr val="dk2"/>
              </a:buClr>
              <a:buSzPts val="1400"/>
              <a:buNone/>
              <a:defRPr sz="1400">
                <a:solidFill>
                  <a:schemeClr val="dk2"/>
                </a:solidFill>
              </a:defRPr>
            </a:lvl8pPr>
            <a:lvl9pPr lvl="8" rtl="0">
              <a:spcBef>
                <a:spcPts val="0"/>
              </a:spcBef>
              <a:spcAft>
                <a:spcPts val="0"/>
              </a:spcAft>
              <a:buClr>
                <a:schemeClr val="dk2"/>
              </a:buClr>
              <a:buSzPts val="1400"/>
              <a:buNone/>
              <a:defRPr sz="1400">
                <a:solidFill>
                  <a:schemeClr val="dk2"/>
                </a:solidFill>
              </a:defRPr>
            </a:lvl9pPr>
          </a:lstStyle>
          <a:p>
            <a:endParaRPr/>
          </a:p>
        </p:txBody>
      </p:sp>
      <p:sp>
        <p:nvSpPr>
          <p:cNvPr id="4526" name="Google Shape;4526;p38"/>
          <p:cNvSpPr/>
          <p:nvPr/>
        </p:nvSpPr>
        <p:spPr>
          <a:xfrm flipH="1">
            <a:off x="7228532" y="3658622"/>
            <a:ext cx="1915417" cy="1407298"/>
          </a:xfrm>
          <a:custGeom>
            <a:avLst/>
            <a:gdLst/>
            <a:ahLst/>
            <a:cxnLst/>
            <a:rect l="l" t="t" r="r" b="b"/>
            <a:pathLst>
              <a:path w="45424" h="33374" extrusionOk="0">
                <a:moveTo>
                  <a:pt x="1" y="0"/>
                </a:moveTo>
                <a:cubicBezTo>
                  <a:pt x="1144" y="334"/>
                  <a:pt x="2442" y="858"/>
                  <a:pt x="4180" y="1965"/>
                </a:cubicBezTo>
                <a:cubicBezTo>
                  <a:pt x="9335" y="5287"/>
                  <a:pt x="8085" y="7239"/>
                  <a:pt x="13252" y="10561"/>
                </a:cubicBezTo>
                <a:cubicBezTo>
                  <a:pt x="18396" y="13871"/>
                  <a:pt x="19658" y="11931"/>
                  <a:pt x="24813" y="15240"/>
                </a:cubicBezTo>
                <a:cubicBezTo>
                  <a:pt x="29957" y="18562"/>
                  <a:pt x="28707" y="20515"/>
                  <a:pt x="33862" y="23837"/>
                </a:cubicBezTo>
                <a:cubicBezTo>
                  <a:pt x="39006" y="27147"/>
                  <a:pt x="40280" y="25206"/>
                  <a:pt x="45423" y="28516"/>
                </a:cubicBezTo>
                <a:lnTo>
                  <a:pt x="42304" y="33374"/>
                </a:lnTo>
                <a:lnTo>
                  <a:pt x="1" y="33374"/>
                </a:ln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7" name="Google Shape;4527;p38"/>
          <p:cNvSpPr/>
          <p:nvPr/>
        </p:nvSpPr>
        <p:spPr>
          <a:xfrm>
            <a:off x="6682304" y="4362274"/>
            <a:ext cx="2461587" cy="820395"/>
          </a:xfrm>
          <a:custGeom>
            <a:avLst/>
            <a:gdLst/>
            <a:ahLst/>
            <a:cxnLst/>
            <a:rect l="l" t="t" r="r" b="b"/>
            <a:pathLst>
              <a:path w="61021" h="20337" extrusionOk="0">
                <a:moveTo>
                  <a:pt x="1" y="20336"/>
                </a:moveTo>
                <a:cubicBezTo>
                  <a:pt x="1" y="20336"/>
                  <a:pt x="3573" y="13978"/>
                  <a:pt x="11502" y="13442"/>
                </a:cubicBezTo>
                <a:cubicBezTo>
                  <a:pt x="13241" y="10323"/>
                  <a:pt x="17741" y="8597"/>
                  <a:pt x="20837" y="8573"/>
                </a:cubicBezTo>
                <a:cubicBezTo>
                  <a:pt x="24147" y="5156"/>
                  <a:pt x="33386" y="2822"/>
                  <a:pt x="46435" y="5049"/>
                </a:cubicBezTo>
                <a:cubicBezTo>
                  <a:pt x="48364" y="2072"/>
                  <a:pt x="55615" y="0"/>
                  <a:pt x="61020" y="1608"/>
                </a:cubicBezTo>
                <a:lnTo>
                  <a:pt x="61020" y="20336"/>
                </a:lnTo>
                <a:lnTo>
                  <a:pt x="1" y="20336"/>
                </a:ln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8" name="Google Shape;4528;p38"/>
          <p:cNvSpPr/>
          <p:nvPr/>
        </p:nvSpPr>
        <p:spPr>
          <a:xfrm>
            <a:off x="4" y="3658622"/>
            <a:ext cx="1915417" cy="1407298"/>
          </a:xfrm>
          <a:custGeom>
            <a:avLst/>
            <a:gdLst/>
            <a:ahLst/>
            <a:cxnLst/>
            <a:rect l="l" t="t" r="r" b="b"/>
            <a:pathLst>
              <a:path w="45424" h="33374" extrusionOk="0">
                <a:moveTo>
                  <a:pt x="1" y="0"/>
                </a:moveTo>
                <a:cubicBezTo>
                  <a:pt x="1144" y="334"/>
                  <a:pt x="2442" y="858"/>
                  <a:pt x="4180" y="1965"/>
                </a:cubicBezTo>
                <a:cubicBezTo>
                  <a:pt x="9335" y="5287"/>
                  <a:pt x="8085" y="7239"/>
                  <a:pt x="13252" y="10561"/>
                </a:cubicBezTo>
                <a:cubicBezTo>
                  <a:pt x="18396" y="13871"/>
                  <a:pt x="19658" y="11931"/>
                  <a:pt x="24813" y="15240"/>
                </a:cubicBezTo>
                <a:cubicBezTo>
                  <a:pt x="29957" y="18562"/>
                  <a:pt x="28707" y="20515"/>
                  <a:pt x="33862" y="23837"/>
                </a:cubicBezTo>
                <a:cubicBezTo>
                  <a:pt x="39006" y="27147"/>
                  <a:pt x="40280" y="25206"/>
                  <a:pt x="45423" y="28516"/>
                </a:cubicBezTo>
                <a:lnTo>
                  <a:pt x="42304" y="33374"/>
                </a:lnTo>
                <a:lnTo>
                  <a:pt x="1" y="33374"/>
                </a:ln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9" name="Google Shape;4529;p38"/>
          <p:cNvSpPr/>
          <p:nvPr/>
        </p:nvSpPr>
        <p:spPr>
          <a:xfrm flipH="1">
            <a:off x="61" y="4362274"/>
            <a:ext cx="2461587" cy="820395"/>
          </a:xfrm>
          <a:custGeom>
            <a:avLst/>
            <a:gdLst/>
            <a:ahLst/>
            <a:cxnLst/>
            <a:rect l="l" t="t" r="r" b="b"/>
            <a:pathLst>
              <a:path w="61021" h="20337" extrusionOk="0">
                <a:moveTo>
                  <a:pt x="1" y="20336"/>
                </a:moveTo>
                <a:cubicBezTo>
                  <a:pt x="1" y="20336"/>
                  <a:pt x="3573" y="13978"/>
                  <a:pt x="11502" y="13442"/>
                </a:cubicBezTo>
                <a:cubicBezTo>
                  <a:pt x="13241" y="10323"/>
                  <a:pt x="17741" y="8597"/>
                  <a:pt x="20837" y="8573"/>
                </a:cubicBezTo>
                <a:cubicBezTo>
                  <a:pt x="24147" y="5156"/>
                  <a:pt x="33386" y="2822"/>
                  <a:pt x="46435" y="5049"/>
                </a:cubicBezTo>
                <a:cubicBezTo>
                  <a:pt x="48364" y="2072"/>
                  <a:pt x="55615" y="0"/>
                  <a:pt x="61020" y="1608"/>
                </a:cubicBezTo>
                <a:lnTo>
                  <a:pt x="61020" y="20336"/>
                </a:lnTo>
                <a:lnTo>
                  <a:pt x="1" y="20336"/>
                </a:ln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0" name="Google Shape;4530;p38"/>
          <p:cNvSpPr txBox="1">
            <a:spLocks noGrp="1"/>
          </p:cNvSpPr>
          <p:nvPr>
            <p:ph type="title" idx="3" hasCustomPrompt="1"/>
          </p:nvPr>
        </p:nvSpPr>
        <p:spPr>
          <a:xfrm>
            <a:off x="3507600" y="2978625"/>
            <a:ext cx="2128800" cy="561000"/>
          </a:xfrm>
          <a:prstGeom prst="rect">
            <a:avLst/>
          </a:prstGeom>
        </p:spPr>
        <p:txBody>
          <a:bodyPr spcFirstLastPara="1" wrap="square" lIns="91425" tIns="91425" rIns="91425" bIns="91425" anchor="b" anchorCtr="0">
            <a:noAutofit/>
          </a:bodyPr>
          <a:lstStyle>
            <a:lvl1pPr lvl="0" rtl="0">
              <a:spcBef>
                <a:spcPts val="0"/>
              </a:spcBef>
              <a:spcAft>
                <a:spcPts val="0"/>
              </a:spcAft>
              <a:buSzPts val="2200"/>
              <a:buNone/>
              <a:defRPr sz="3600">
                <a:solidFill>
                  <a:schemeClr val="accent1"/>
                </a:solidFill>
              </a:defRPr>
            </a:lvl1pPr>
            <a:lvl2pPr lvl="1" algn="ctr" rtl="0">
              <a:spcBef>
                <a:spcPts val="0"/>
              </a:spcBef>
              <a:spcAft>
                <a:spcPts val="0"/>
              </a:spcAft>
              <a:buSzPts val="1400"/>
              <a:buNone/>
              <a:defRPr sz="1400" b="1"/>
            </a:lvl2pPr>
            <a:lvl3pPr lvl="2" algn="ctr" rtl="0">
              <a:spcBef>
                <a:spcPts val="0"/>
              </a:spcBef>
              <a:spcAft>
                <a:spcPts val="0"/>
              </a:spcAft>
              <a:buSzPts val="1400"/>
              <a:buNone/>
              <a:defRPr sz="1400" b="1"/>
            </a:lvl3pPr>
            <a:lvl4pPr lvl="3" algn="ctr" rtl="0">
              <a:spcBef>
                <a:spcPts val="0"/>
              </a:spcBef>
              <a:spcAft>
                <a:spcPts val="0"/>
              </a:spcAft>
              <a:buSzPts val="1400"/>
              <a:buNone/>
              <a:defRPr sz="1400" b="1"/>
            </a:lvl4pPr>
            <a:lvl5pPr lvl="4" algn="ctr" rtl="0">
              <a:spcBef>
                <a:spcPts val="0"/>
              </a:spcBef>
              <a:spcAft>
                <a:spcPts val="0"/>
              </a:spcAft>
              <a:buSzPts val="1400"/>
              <a:buNone/>
              <a:defRPr sz="1400" b="1"/>
            </a:lvl5pPr>
            <a:lvl6pPr lvl="5" algn="ctr" rtl="0">
              <a:spcBef>
                <a:spcPts val="0"/>
              </a:spcBef>
              <a:spcAft>
                <a:spcPts val="0"/>
              </a:spcAft>
              <a:buSzPts val="1400"/>
              <a:buNone/>
              <a:defRPr sz="1400" b="1"/>
            </a:lvl6pPr>
            <a:lvl7pPr lvl="6" algn="ctr" rtl="0">
              <a:spcBef>
                <a:spcPts val="0"/>
              </a:spcBef>
              <a:spcAft>
                <a:spcPts val="0"/>
              </a:spcAft>
              <a:buSzPts val="1400"/>
              <a:buNone/>
              <a:defRPr sz="1400" b="1"/>
            </a:lvl7pPr>
            <a:lvl8pPr lvl="7" algn="ctr" rtl="0">
              <a:spcBef>
                <a:spcPts val="0"/>
              </a:spcBef>
              <a:spcAft>
                <a:spcPts val="0"/>
              </a:spcAft>
              <a:buSzPts val="1400"/>
              <a:buNone/>
              <a:defRPr sz="1400" b="1"/>
            </a:lvl8pPr>
            <a:lvl9pPr lvl="8" algn="ctr" rtl="0">
              <a:spcBef>
                <a:spcPts val="0"/>
              </a:spcBef>
              <a:spcAft>
                <a:spcPts val="0"/>
              </a:spcAft>
              <a:buSzPts val="1400"/>
              <a:buNone/>
              <a:defRPr sz="1400" b="1"/>
            </a:lvl9pPr>
          </a:lstStyle>
          <a:p>
            <a:r>
              <a:t>xx%</a:t>
            </a:r>
          </a:p>
        </p:txBody>
      </p:sp>
      <p:sp>
        <p:nvSpPr>
          <p:cNvPr id="4531" name="Google Shape;4531;p38"/>
          <p:cNvSpPr txBox="1">
            <a:spLocks noGrp="1"/>
          </p:cNvSpPr>
          <p:nvPr>
            <p:ph type="title" idx="4"/>
          </p:nvPr>
        </p:nvSpPr>
        <p:spPr>
          <a:xfrm>
            <a:off x="3507600" y="3366100"/>
            <a:ext cx="2128800" cy="6318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dk2"/>
              </a:buClr>
              <a:buSzPts val="1400"/>
              <a:buNone/>
              <a:defRPr sz="1600" b="0">
                <a:solidFill>
                  <a:schemeClr val="dk2"/>
                </a:solidFill>
                <a:latin typeface="Barlow"/>
                <a:ea typeface="Barlow"/>
                <a:cs typeface="Barlow"/>
                <a:sym typeface="Barlow"/>
              </a:defRPr>
            </a:lvl1pPr>
            <a:lvl2pPr lvl="1" rtl="0">
              <a:spcBef>
                <a:spcPts val="0"/>
              </a:spcBef>
              <a:spcAft>
                <a:spcPts val="0"/>
              </a:spcAft>
              <a:buClr>
                <a:schemeClr val="dk2"/>
              </a:buClr>
              <a:buSzPts val="1400"/>
              <a:buNone/>
              <a:defRPr sz="1400">
                <a:solidFill>
                  <a:schemeClr val="dk2"/>
                </a:solidFill>
              </a:defRPr>
            </a:lvl2pPr>
            <a:lvl3pPr lvl="2" rtl="0">
              <a:spcBef>
                <a:spcPts val="0"/>
              </a:spcBef>
              <a:spcAft>
                <a:spcPts val="0"/>
              </a:spcAft>
              <a:buClr>
                <a:schemeClr val="dk2"/>
              </a:buClr>
              <a:buSzPts val="1400"/>
              <a:buNone/>
              <a:defRPr sz="1400">
                <a:solidFill>
                  <a:schemeClr val="dk2"/>
                </a:solidFill>
              </a:defRPr>
            </a:lvl3pPr>
            <a:lvl4pPr lvl="3" rtl="0">
              <a:spcBef>
                <a:spcPts val="0"/>
              </a:spcBef>
              <a:spcAft>
                <a:spcPts val="0"/>
              </a:spcAft>
              <a:buClr>
                <a:schemeClr val="dk2"/>
              </a:buClr>
              <a:buSzPts val="1400"/>
              <a:buNone/>
              <a:defRPr sz="1400">
                <a:solidFill>
                  <a:schemeClr val="dk2"/>
                </a:solidFill>
              </a:defRPr>
            </a:lvl4pPr>
            <a:lvl5pPr lvl="4" rtl="0">
              <a:spcBef>
                <a:spcPts val="0"/>
              </a:spcBef>
              <a:spcAft>
                <a:spcPts val="0"/>
              </a:spcAft>
              <a:buClr>
                <a:schemeClr val="dk2"/>
              </a:buClr>
              <a:buSzPts val="1400"/>
              <a:buNone/>
              <a:defRPr sz="1400">
                <a:solidFill>
                  <a:schemeClr val="dk2"/>
                </a:solidFill>
              </a:defRPr>
            </a:lvl5pPr>
            <a:lvl6pPr lvl="5" rtl="0">
              <a:spcBef>
                <a:spcPts val="0"/>
              </a:spcBef>
              <a:spcAft>
                <a:spcPts val="0"/>
              </a:spcAft>
              <a:buClr>
                <a:schemeClr val="dk2"/>
              </a:buClr>
              <a:buSzPts val="1400"/>
              <a:buNone/>
              <a:defRPr sz="1400">
                <a:solidFill>
                  <a:schemeClr val="dk2"/>
                </a:solidFill>
              </a:defRPr>
            </a:lvl6pPr>
            <a:lvl7pPr lvl="6" rtl="0">
              <a:spcBef>
                <a:spcPts val="0"/>
              </a:spcBef>
              <a:spcAft>
                <a:spcPts val="0"/>
              </a:spcAft>
              <a:buClr>
                <a:schemeClr val="dk2"/>
              </a:buClr>
              <a:buSzPts val="1400"/>
              <a:buNone/>
              <a:defRPr sz="1400">
                <a:solidFill>
                  <a:schemeClr val="dk2"/>
                </a:solidFill>
              </a:defRPr>
            </a:lvl7pPr>
            <a:lvl8pPr lvl="7" rtl="0">
              <a:spcBef>
                <a:spcPts val="0"/>
              </a:spcBef>
              <a:spcAft>
                <a:spcPts val="0"/>
              </a:spcAft>
              <a:buClr>
                <a:schemeClr val="dk2"/>
              </a:buClr>
              <a:buSzPts val="1400"/>
              <a:buNone/>
              <a:defRPr sz="1400">
                <a:solidFill>
                  <a:schemeClr val="dk2"/>
                </a:solidFill>
              </a:defRPr>
            </a:lvl8pPr>
            <a:lvl9pPr lvl="8" rtl="0">
              <a:spcBef>
                <a:spcPts val="0"/>
              </a:spcBef>
              <a:spcAft>
                <a:spcPts val="0"/>
              </a:spcAft>
              <a:buClr>
                <a:schemeClr val="dk2"/>
              </a:buClr>
              <a:buSzPts val="1400"/>
              <a:buNone/>
              <a:defRPr sz="1400">
                <a:solidFill>
                  <a:schemeClr val="dk2"/>
                </a:solidFill>
              </a:defRPr>
            </a:lvl9pPr>
          </a:lstStyle>
          <a:p>
            <a:endParaRPr/>
          </a:p>
        </p:txBody>
      </p:sp>
      <p:sp>
        <p:nvSpPr>
          <p:cNvPr id="4532" name="Google Shape;4532;p38"/>
          <p:cNvSpPr txBox="1">
            <a:spLocks noGrp="1"/>
          </p:cNvSpPr>
          <p:nvPr>
            <p:ph type="title" idx="5" hasCustomPrompt="1"/>
          </p:nvPr>
        </p:nvSpPr>
        <p:spPr>
          <a:xfrm>
            <a:off x="6104600" y="2978625"/>
            <a:ext cx="2128800" cy="561000"/>
          </a:xfrm>
          <a:prstGeom prst="rect">
            <a:avLst/>
          </a:prstGeom>
        </p:spPr>
        <p:txBody>
          <a:bodyPr spcFirstLastPara="1" wrap="square" lIns="91425" tIns="91425" rIns="91425" bIns="91425" anchor="b" anchorCtr="0">
            <a:noAutofit/>
          </a:bodyPr>
          <a:lstStyle>
            <a:lvl1pPr lvl="0" rtl="0">
              <a:spcBef>
                <a:spcPts val="0"/>
              </a:spcBef>
              <a:spcAft>
                <a:spcPts val="0"/>
              </a:spcAft>
              <a:buSzPts val="2200"/>
              <a:buNone/>
              <a:defRPr sz="3600">
                <a:solidFill>
                  <a:schemeClr val="accent1"/>
                </a:solidFill>
              </a:defRPr>
            </a:lvl1pPr>
            <a:lvl2pPr lvl="1" algn="ctr" rtl="0">
              <a:spcBef>
                <a:spcPts val="0"/>
              </a:spcBef>
              <a:spcAft>
                <a:spcPts val="0"/>
              </a:spcAft>
              <a:buSzPts val="1400"/>
              <a:buNone/>
              <a:defRPr sz="1400" b="1"/>
            </a:lvl2pPr>
            <a:lvl3pPr lvl="2" algn="ctr" rtl="0">
              <a:spcBef>
                <a:spcPts val="0"/>
              </a:spcBef>
              <a:spcAft>
                <a:spcPts val="0"/>
              </a:spcAft>
              <a:buSzPts val="1400"/>
              <a:buNone/>
              <a:defRPr sz="1400" b="1"/>
            </a:lvl3pPr>
            <a:lvl4pPr lvl="3" algn="ctr" rtl="0">
              <a:spcBef>
                <a:spcPts val="0"/>
              </a:spcBef>
              <a:spcAft>
                <a:spcPts val="0"/>
              </a:spcAft>
              <a:buSzPts val="1400"/>
              <a:buNone/>
              <a:defRPr sz="1400" b="1"/>
            </a:lvl4pPr>
            <a:lvl5pPr lvl="4" algn="ctr" rtl="0">
              <a:spcBef>
                <a:spcPts val="0"/>
              </a:spcBef>
              <a:spcAft>
                <a:spcPts val="0"/>
              </a:spcAft>
              <a:buSzPts val="1400"/>
              <a:buNone/>
              <a:defRPr sz="1400" b="1"/>
            </a:lvl5pPr>
            <a:lvl6pPr lvl="5" algn="ctr" rtl="0">
              <a:spcBef>
                <a:spcPts val="0"/>
              </a:spcBef>
              <a:spcAft>
                <a:spcPts val="0"/>
              </a:spcAft>
              <a:buSzPts val="1400"/>
              <a:buNone/>
              <a:defRPr sz="1400" b="1"/>
            </a:lvl6pPr>
            <a:lvl7pPr lvl="6" algn="ctr" rtl="0">
              <a:spcBef>
                <a:spcPts val="0"/>
              </a:spcBef>
              <a:spcAft>
                <a:spcPts val="0"/>
              </a:spcAft>
              <a:buSzPts val="1400"/>
              <a:buNone/>
              <a:defRPr sz="1400" b="1"/>
            </a:lvl7pPr>
            <a:lvl8pPr lvl="7" algn="ctr" rtl="0">
              <a:spcBef>
                <a:spcPts val="0"/>
              </a:spcBef>
              <a:spcAft>
                <a:spcPts val="0"/>
              </a:spcAft>
              <a:buSzPts val="1400"/>
              <a:buNone/>
              <a:defRPr sz="1400" b="1"/>
            </a:lvl8pPr>
            <a:lvl9pPr lvl="8" algn="ctr" rtl="0">
              <a:spcBef>
                <a:spcPts val="0"/>
              </a:spcBef>
              <a:spcAft>
                <a:spcPts val="0"/>
              </a:spcAft>
              <a:buSzPts val="1400"/>
              <a:buNone/>
              <a:defRPr sz="1400" b="1"/>
            </a:lvl9pPr>
          </a:lstStyle>
          <a:p>
            <a:r>
              <a:t>xx%</a:t>
            </a:r>
          </a:p>
        </p:txBody>
      </p:sp>
      <p:sp>
        <p:nvSpPr>
          <p:cNvPr id="4533" name="Google Shape;4533;p38"/>
          <p:cNvSpPr txBox="1">
            <a:spLocks noGrp="1"/>
          </p:cNvSpPr>
          <p:nvPr>
            <p:ph type="title" idx="6"/>
          </p:nvPr>
        </p:nvSpPr>
        <p:spPr>
          <a:xfrm>
            <a:off x="6104600" y="3366100"/>
            <a:ext cx="2128800" cy="6318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dk2"/>
              </a:buClr>
              <a:buSzPts val="1400"/>
              <a:buNone/>
              <a:defRPr sz="1600" b="0">
                <a:solidFill>
                  <a:schemeClr val="dk2"/>
                </a:solidFill>
                <a:latin typeface="Barlow"/>
                <a:ea typeface="Barlow"/>
                <a:cs typeface="Barlow"/>
                <a:sym typeface="Barlow"/>
              </a:defRPr>
            </a:lvl1pPr>
            <a:lvl2pPr lvl="1" rtl="0">
              <a:spcBef>
                <a:spcPts val="0"/>
              </a:spcBef>
              <a:spcAft>
                <a:spcPts val="0"/>
              </a:spcAft>
              <a:buClr>
                <a:schemeClr val="dk2"/>
              </a:buClr>
              <a:buSzPts val="1400"/>
              <a:buNone/>
              <a:defRPr sz="1400">
                <a:solidFill>
                  <a:schemeClr val="dk2"/>
                </a:solidFill>
              </a:defRPr>
            </a:lvl2pPr>
            <a:lvl3pPr lvl="2" rtl="0">
              <a:spcBef>
                <a:spcPts val="0"/>
              </a:spcBef>
              <a:spcAft>
                <a:spcPts val="0"/>
              </a:spcAft>
              <a:buClr>
                <a:schemeClr val="dk2"/>
              </a:buClr>
              <a:buSzPts val="1400"/>
              <a:buNone/>
              <a:defRPr sz="1400">
                <a:solidFill>
                  <a:schemeClr val="dk2"/>
                </a:solidFill>
              </a:defRPr>
            </a:lvl3pPr>
            <a:lvl4pPr lvl="3" rtl="0">
              <a:spcBef>
                <a:spcPts val="0"/>
              </a:spcBef>
              <a:spcAft>
                <a:spcPts val="0"/>
              </a:spcAft>
              <a:buClr>
                <a:schemeClr val="dk2"/>
              </a:buClr>
              <a:buSzPts val="1400"/>
              <a:buNone/>
              <a:defRPr sz="1400">
                <a:solidFill>
                  <a:schemeClr val="dk2"/>
                </a:solidFill>
              </a:defRPr>
            </a:lvl4pPr>
            <a:lvl5pPr lvl="4" rtl="0">
              <a:spcBef>
                <a:spcPts val="0"/>
              </a:spcBef>
              <a:spcAft>
                <a:spcPts val="0"/>
              </a:spcAft>
              <a:buClr>
                <a:schemeClr val="dk2"/>
              </a:buClr>
              <a:buSzPts val="1400"/>
              <a:buNone/>
              <a:defRPr sz="1400">
                <a:solidFill>
                  <a:schemeClr val="dk2"/>
                </a:solidFill>
              </a:defRPr>
            </a:lvl5pPr>
            <a:lvl6pPr lvl="5" rtl="0">
              <a:spcBef>
                <a:spcPts val="0"/>
              </a:spcBef>
              <a:spcAft>
                <a:spcPts val="0"/>
              </a:spcAft>
              <a:buClr>
                <a:schemeClr val="dk2"/>
              </a:buClr>
              <a:buSzPts val="1400"/>
              <a:buNone/>
              <a:defRPr sz="1400">
                <a:solidFill>
                  <a:schemeClr val="dk2"/>
                </a:solidFill>
              </a:defRPr>
            </a:lvl6pPr>
            <a:lvl7pPr lvl="6" rtl="0">
              <a:spcBef>
                <a:spcPts val="0"/>
              </a:spcBef>
              <a:spcAft>
                <a:spcPts val="0"/>
              </a:spcAft>
              <a:buClr>
                <a:schemeClr val="dk2"/>
              </a:buClr>
              <a:buSzPts val="1400"/>
              <a:buNone/>
              <a:defRPr sz="1400">
                <a:solidFill>
                  <a:schemeClr val="dk2"/>
                </a:solidFill>
              </a:defRPr>
            </a:lvl7pPr>
            <a:lvl8pPr lvl="7" rtl="0">
              <a:spcBef>
                <a:spcPts val="0"/>
              </a:spcBef>
              <a:spcAft>
                <a:spcPts val="0"/>
              </a:spcAft>
              <a:buClr>
                <a:schemeClr val="dk2"/>
              </a:buClr>
              <a:buSzPts val="1400"/>
              <a:buNone/>
              <a:defRPr sz="1400">
                <a:solidFill>
                  <a:schemeClr val="dk2"/>
                </a:solidFill>
              </a:defRPr>
            </a:lvl8pPr>
            <a:lvl9pPr lvl="8" rtl="0">
              <a:spcBef>
                <a:spcPts val="0"/>
              </a:spcBef>
              <a:spcAft>
                <a:spcPts val="0"/>
              </a:spcAft>
              <a:buClr>
                <a:schemeClr val="dk2"/>
              </a:buClr>
              <a:buSzPts val="1400"/>
              <a:buNone/>
              <a:defRPr sz="1400">
                <a:solidFill>
                  <a:schemeClr val="dk2"/>
                </a:solidFill>
              </a:defRPr>
            </a:lvl9pPr>
          </a:lstStyle>
          <a:p>
            <a:endParaRPr/>
          </a:p>
        </p:txBody>
      </p:sp>
      <p:grpSp>
        <p:nvGrpSpPr>
          <p:cNvPr id="4534" name="Google Shape;4534;p38"/>
          <p:cNvGrpSpPr/>
          <p:nvPr/>
        </p:nvGrpSpPr>
        <p:grpSpPr>
          <a:xfrm flipH="1">
            <a:off x="274" y="561793"/>
            <a:ext cx="1837152" cy="1098848"/>
            <a:chOff x="3731285" y="2446481"/>
            <a:chExt cx="1216415" cy="727569"/>
          </a:xfrm>
        </p:grpSpPr>
        <p:grpSp>
          <p:nvGrpSpPr>
            <p:cNvPr id="4535" name="Google Shape;4535;p38"/>
            <p:cNvGrpSpPr/>
            <p:nvPr/>
          </p:nvGrpSpPr>
          <p:grpSpPr>
            <a:xfrm>
              <a:off x="3773125" y="2504900"/>
              <a:ext cx="1174575" cy="669150"/>
              <a:chOff x="3773125" y="2504900"/>
              <a:chExt cx="1174575" cy="669150"/>
            </a:xfrm>
          </p:grpSpPr>
          <p:sp>
            <p:nvSpPr>
              <p:cNvPr id="4536" name="Google Shape;4536;p38"/>
              <p:cNvSpPr/>
              <p:nvPr/>
            </p:nvSpPr>
            <p:spPr>
              <a:xfrm>
                <a:off x="4124950" y="2843925"/>
                <a:ext cx="368825" cy="38725"/>
              </a:xfrm>
              <a:custGeom>
                <a:avLst/>
                <a:gdLst/>
                <a:ahLst/>
                <a:cxnLst/>
                <a:rect l="l" t="t" r="r" b="b"/>
                <a:pathLst>
                  <a:path w="14753" h="1549" extrusionOk="0">
                    <a:moveTo>
                      <a:pt x="14753" y="1310"/>
                    </a:moveTo>
                    <a:cubicBezTo>
                      <a:pt x="14753" y="1310"/>
                      <a:pt x="9347" y="1322"/>
                      <a:pt x="6704" y="1549"/>
                    </a:cubicBezTo>
                    <a:lnTo>
                      <a:pt x="1" y="1251"/>
                    </a:lnTo>
                    <a:lnTo>
                      <a:pt x="263" y="882"/>
                    </a:lnTo>
                    <a:lnTo>
                      <a:pt x="5740" y="870"/>
                    </a:lnTo>
                    <a:cubicBezTo>
                      <a:pt x="7204" y="548"/>
                      <a:pt x="11121" y="1"/>
                      <a:pt x="11121" y="1"/>
                    </a:cubicBezTo>
                    <a:cubicBezTo>
                      <a:pt x="11121" y="1"/>
                      <a:pt x="13134" y="632"/>
                      <a:pt x="14753" y="1310"/>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7" name="Google Shape;4537;p38"/>
              <p:cNvSpPr/>
              <p:nvPr/>
            </p:nvSpPr>
            <p:spPr>
              <a:xfrm>
                <a:off x="3972275" y="2545075"/>
                <a:ext cx="61025" cy="110775"/>
              </a:xfrm>
              <a:custGeom>
                <a:avLst/>
                <a:gdLst/>
                <a:ahLst/>
                <a:cxnLst/>
                <a:rect l="l" t="t" r="r" b="b"/>
                <a:pathLst>
                  <a:path w="2441" h="4431" extrusionOk="0">
                    <a:moveTo>
                      <a:pt x="179" y="1"/>
                    </a:moveTo>
                    <a:lnTo>
                      <a:pt x="0" y="1"/>
                    </a:lnTo>
                    <a:lnTo>
                      <a:pt x="1298" y="3799"/>
                    </a:lnTo>
                    <a:lnTo>
                      <a:pt x="2441" y="4430"/>
                    </a:lnTo>
                    <a:cubicBezTo>
                      <a:pt x="2441" y="4406"/>
                      <a:pt x="988" y="1787"/>
                      <a:pt x="179" y="1"/>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8" name="Google Shape;4538;p38"/>
              <p:cNvSpPr/>
              <p:nvPr/>
            </p:nvSpPr>
            <p:spPr>
              <a:xfrm>
                <a:off x="4563700" y="2570975"/>
                <a:ext cx="93500" cy="237275"/>
              </a:xfrm>
              <a:custGeom>
                <a:avLst/>
                <a:gdLst/>
                <a:ahLst/>
                <a:cxnLst/>
                <a:rect l="l" t="t" r="r" b="b"/>
                <a:pathLst>
                  <a:path w="3740" h="9491" extrusionOk="0">
                    <a:moveTo>
                      <a:pt x="3739" y="9490"/>
                    </a:moveTo>
                    <a:cubicBezTo>
                      <a:pt x="3739" y="9490"/>
                      <a:pt x="2263" y="6752"/>
                      <a:pt x="1918" y="4882"/>
                    </a:cubicBezTo>
                    <a:cubicBezTo>
                      <a:pt x="1013" y="2799"/>
                      <a:pt x="191" y="1"/>
                      <a:pt x="191" y="1"/>
                    </a:cubicBezTo>
                    <a:lnTo>
                      <a:pt x="1" y="1"/>
                    </a:lnTo>
                    <a:lnTo>
                      <a:pt x="1287" y="4823"/>
                    </a:lnTo>
                    <a:cubicBezTo>
                      <a:pt x="1489" y="5716"/>
                      <a:pt x="1775" y="8157"/>
                      <a:pt x="1775" y="8157"/>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9" name="Google Shape;4539;p38"/>
              <p:cNvSpPr/>
              <p:nvPr/>
            </p:nvSpPr>
            <p:spPr>
              <a:xfrm>
                <a:off x="3777900" y="2708800"/>
                <a:ext cx="428650" cy="56875"/>
              </a:xfrm>
              <a:custGeom>
                <a:avLst/>
                <a:gdLst/>
                <a:ahLst/>
                <a:cxnLst/>
                <a:rect l="l" t="t" r="r" b="b"/>
                <a:pathLst>
                  <a:path w="17146" h="2275" extrusionOk="0">
                    <a:moveTo>
                      <a:pt x="17145" y="2274"/>
                    </a:moveTo>
                    <a:cubicBezTo>
                      <a:pt x="17145" y="2274"/>
                      <a:pt x="10228" y="1489"/>
                      <a:pt x="7608" y="1441"/>
                    </a:cubicBezTo>
                    <a:cubicBezTo>
                      <a:pt x="3013" y="703"/>
                      <a:pt x="0" y="358"/>
                      <a:pt x="0" y="358"/>
                    </a:cubicBezTo>
                    <a:lnTo>
                      <a:pt x="286" y="0"/>
                    </a:lnTo>
                    <a:lnTo>
                      <a:pt x="7727" y="750"/>
                    </a:lnTo>
                    <a:cubicBezTo>
                      <a:pt x="9954" y="655"/>
                      <a:pt x="14014" y="619"/>
                      <a:pt x="14014" y="619"/>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0" name="Google Shape;4540;p38"/>
              <p:cNvSpPr/>
              <p:nvPr/>
            </p:nvSpPr>
            <p:spPr>
              <a:xfrm>
                <a:off x="4355650" y="2548950"/>
                <a:ext cx="437875" cy="381625"/>
              </a:xfrm>
              <a:custGeom>
                <a:avLst/>
                <a:gdLst/>
                <a:ahLst/>
                <a:cxnLst/>
                <a:rect l="l" t="t" r="r" b="b"/>
                <a:pathLst>
                  <a:path w="17515" h="15265" extrusionOk="0">
                    <a:moveTo>
                      <a:pt x="17514" y="15264"/>
                    </a:moveTo>
                    <a:lnTo>
                      <a:pt x="10966" y="9014"/>
                    </a:lnTo>
                    <a:cubicBezTo>
                      <a:pt x="6858" y="6013"/>
                      <a:pt x="3048" y="3156"/>
                      <a:pt x="203" y="1"/>
                    </a:cubicBezTo>
                    <a:lnTo>
                      <a:pt x="0" y="406"/>
                    </a:lnTo>
                    <a:cubicBezTo>
                      <a:pt x="0" y="406"/>
                      <a:pt x="5275" y="5799"/>
                      <a:pt x="9430" y="9419"/>
                    </a:cubicBezTo>
                    <a:cubicBezTo>
                      <a:pt x="11799" y="12455"/>
                      <a:pt x="13038" y="14050"/>
                      <a:pt x="13038" y="14050"/>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1" name="Google Shape;4541;p38"/>
              <p:cNvSpPr/>
              <p:nvPr/>
            </p:nvSpPr>
            <p:spPr>
              <a:xfrm>
                <a:off x="3773125" y="2504900"/>
                <a:ext cx="1174575" cy="669150"/>
              </a:xfrm>
              <a:custGeom>
                <a:avLst/>
                <a:gdLst/>
                <a:ahLst/>
                <a:cxnLst/>
                <a:rect l="l" t="t" r="r" b="b"/>
                <a:pathLst>
                  <a:path w="46983" h="26766" extrusionOk="0">
                    <a:moveTo>
                      <a:pt x="46971" y="26766"/>
                    </a:moveTo>
                    <a:lnTo>
                      <a:pt x="33053" y="17026"/>
                    </a:lnTo>
                    <a:cubicBezTo>
                      <a:pt x="29838" y="15931"/>
                      <a:pt x="27433" y="14729"/>
                      <a:pt x="27433" y="14729"/>
                    </a:cubicBezTo>
                    <a:cubicBezTo>
                      <a:pt x="23932" y="14157"/>
                      <a:pt x="15527" y="10109"/>
                      <a:pt x="15527" y="10109"/>
                    </a:cubicBezTo>
                    <a:cubicBezTo>
                      <a:pt x="12550" y="8156"/>
                      <a:pt x="1561" y="1048"/>
                      <a:pt x="1" y="179"/>
                    </a:cubicBezTo>
                    <a:lnTo>
                      <a:pt x="656" y="1"/>
                    </a:lnTo>
                    <a:lnTo>
                      <a:pt x="15884" y="8990"/>
                    </a:lnTo>
                    <a:cubicBezTo>
                      <a:pt x="19646" y="10704"/>
                      <a:pt x="24397" y="11788"/>
                      <a:pt x="27457" y="12252"/>
                    </a:cubicBezTo>
                    <a:cubicBezTo>
                      <a:pt x="33267" y="13776"/>
                      <a:pt x="39149" y="15788"/>
                      <a:pt x="39149" y="15788"/>
                    </a:cubicBezTo>
                    <a:cubicBezTo>
                      <a:pt x="43994" y="18205"/>
                      <a:pt x="46983" y="19527"/>
                      <a:pt x="46983" y="19527"/>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42" name="Google Shape;4542;p38"/>
            <p:cNvSpPr/>
            <p:nvPr/>
          </p:nvSpPr>
          <p:spPr>
            <a:xfrm rot="-1546704">
              <a:off x="4189750" y="2891071"/>
              <a:ext cx="127127" cy="91402"/>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3" name="Google Shape;4543;p38"/>
            <p:cNvSpPr/>
            <p:nvPr/>
          </p:nvSpPr>
          <p:spPr>
            <a:xfrm rot="7303634">
              <a:off x="3978702" y="2510792"/>
              <a:ext cx="127131" cy="91404"/>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4" name="Google Shape;4544;p38"/>
            <p:cNvSpPr/>
            <p:nvPr/>
          </p:nvSpPr>
          <p:spPr>
            <a:xfrm rot="10051217">
              <a:off x="3834461" y="2745740"/>
              <a:ext cx="127129" cy="91403"/>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5" name="Google Shape;4545;p38"/>
            <p:cNvSpPr/>
            <p:nvPr/>
          </p:nvSpPr>
          <p:spPr>
            <a:xfrm rot="8370820">
              <a:off x="4592145" y="2587404"/>
              <a:ext cx="127132" cy="91405"/>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6" name="Google Shape;4546;p38"/>
            <p:cNvSpPr/>
            <p:nvPr/>
          </p:nvSpPr>
          <p:spPr>
            <a:xfrm rot="636863">
              <a:off x="4368878" y="2673765"/>
              <a:ext cx="127126" cy="91401"/>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7" name="Google Shape;4547;p38"/>
            <p:cNvSpPr/>
            <p:nvPr/>
          </p:nvSpPr>
          <p:spPr>
            <a:xfrm rot="647990">
              <a:off x="3738723" y="2545245"/>
              <a:ext cx="127140" cy="91410"/>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8" name="Google Shape;4548;p38"/>
            <p:cNvSpPr/>
            <p:nvPr/>
          </p:nvSpPr>
          <p:spPr>
            <a:xfrm rot="7108616">
              <a:off x="4361631" y="2478443"/>
              <a:ext cx="127124" cy="91399"/>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49" name="Google Shape;4549;p38"/>
          <p:cNvGrpSpPr/>
          <p:nvPr/>
        </p:nvGrpSpPr>
        <p:grpSpPr>
          <a:xfrm>
            <a:off x="7306574" y="561793"/>
            <a:ext cx="1837152" cy="1098848"/>
            <a:chOff x="3731285" y="2446481"/>
            <a:chExt cx="1216415" cy="727569"/>
          </a:xfrm>
        </p:grpSpPr>
        <p:grpSp>
          <p:nvGrpSpPr>
            <p:cNvPr id="4550" name="Google Shape;4550;p38"/>
            <p:cNvGrpSpPr/>
            <p:nvPr/>
          </p:nvGrpSpPr>
          <p:grpSpPr>
            <a:xfrm>
              <a:off x="3773125" y="2504900"/>
              <a:ext cx="1174575" cy="669150"/>
              <a:chOff x="3773125" y="2504900"/>
              <a:chExt cx="1174575" cy="669150"/>
            </a:xfrm>
          </p:grpSpPr>
          <p:sp>
            <p:nvSpPr>
              <p:cNvPr id="4551" name="Google Shape;4551;p38"/>
              <p:cNvSpPr/>
              <p:nvPr/>
            </p:nvSpPr>
            <p:spPr>
              <a:xfrm>
                <a:off x="4124950" y="2843925"/>
                <a:ext cx="368825" cy="38725"/>
              </a:xfrm>
              <a:custGeom>
                <a:avLst/>
                <a:gdLst/>
                <a:ahLst/>
                <a:cxnLst/>
                <a:rect l="l" t="t" r="r" b="b"/>
                <a:pathLst>
                  <a:path w="14753" h="1549" extrusionOk="0">
                    <a:moveTo>
                      <a:pt x="14753" y="1310"/>
                    </a:moveTo>
                    <a:cubicBezTo>
                      <a:pt x="14753" y="1310"/>
                      <a:pt x="9347" y="1322"/>
                      <a:pt x="6704" y="1549"/>
                    </a:cubicBezTo>
                    <a:lnTo>
                      <a:pt x="1" y="1251"/>
                    </a:lnTo>
                    <a:lnTo>
                      <a:pt x="263" y="882"/>
                    </a:lnTo>
                    <a:lnTo>
                      <a:pt x="5740" y="870"/>
                    </a:lnTo>
                    <a:cubicBezTo>
                      <a:pt x="7204" y="548"/>
                      <a:pt x="11121" y="1"/>
                      <a:pt x="11121" y="1"/>
                    </a:cubicBezTo>
                    <a:cubicBezTo>
                      <a:pt x="11121" y="1"/>
                      <a:pt x="13134" y="632"/>
                      <a:pt x="14753" y="1310"/>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2" name="Google Shape;4552;p38"/>
              <p:cNvSpPr/>
              <p:nvPr/>
            </p:nvSpPr>
            <p:spPr>
              <a:xfrm>
                <a:off x="3972275" y="2545075"/>
                <a:ext cx="61025" cy="110775"/>
              </a:xfrm>
              <a:custGeom>
                <a:avLst/>
                <a:gdLst/>
                <a:ahLst/>
                <a:cxnLst/>
                <a:rect l="l" t="t" r="r" b="b"/>
                <a:pathLst>
                  <a:path w="2441" h="4431" extrusionOk="0">
                    <a:moveTo>
                      <a:pt x="179" y="1"/>
                    </a:moveTo>
                    <a:lnTo>
                      <a:pt x="0" y="1"/>
                    </a:lnTo>
                    <a:lnTo>
                      <a:pt x="1298" y="3799"/>
                    </a:lnTo>
                    <a:lnTo>
                      <a:pt x="2441" y="4430"/>
                    </a:lnTo>
                    <a:cubicBezTo>
                      <a:pt x="2441" y="4406"/>
                      <a:pt x="988" y="1787"/>
                      <a:pt x="179" y="1"/>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3" name="Google Shape;4553;p38"/>
              <p:cNvSpPr/>
              <p:nvPr/>
            </p:nvSpPr>
            <p:spPr>
              <a:xfrm>
                <a:off x="4563700" y="2570975"/>
                <a:ext cx="93500" cy="237275"/>
              </a:xfrm>
              <a:custGeom>
                <a:avLst/>
                <a:gdLst/>
                <a:ahLst/>
                <a:cxnLst/>
                <a:rect l="l" t="t" r="r" b="b"/>
                <a:pathLst>
                  <a:path w="3740" h="9491" extrusionOk="0">
                    <a:moveTo>
                      <a:pt x="3739" y="9490"/>
                    </a:moveTo>
                    <a:cubicBezTo>
                      <a:pt x="3739" y="9490"/>
                      <a:pt x="2263" y="6752"/>
                      <a:pt x="1918" y="4882"/>
                    </a:cubicBezTo>
                    <a:cubicBezTo>
                      <a:pt x="1013" y="2799"/>
                      <a:pt x="191" y="1"/>
                      <a:pt x="191" y="1"/>
                    </a:cubicBezTo>
                    <a:lnTo>
                      <a:pt x="1" y="1"/>
                    </a:lnTo>
                    <a:lnTo>
                      <a:pt x="1287" y="4823"/>
                    </a:lnTo>
                    <a:cubicBezTo>
                      <a:pt x="1489" y="5716"/>
                      <a:pt x="1775" y="8157"/>
                      <a:pt x="1775" y="8157"/>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4" name="Google Shape;4554;p38"/>
              <p:cNvSpPr/>
              <p:nvPr/>
            </p:nvSpPr>
            <p:spPr>
              <a:xfrm>
                <a:off x="3777900" y="2708800"/>
                <a:ext cx="428650" cy="56875"/>
              </a:xfrm>
              <a:custGeom>
                <a:avLst/>
                <a:gdLst/>
                <a:ahLst/>
                <a:cxnLst/>
                <a:rect l="l" t="t" r="r" b="b"/>
                <a:pathLst>
                  <a:path w="17146" h="2275" extrusionOk="0">
                    <a:moveTo>
                      <a:pt x="17145" y="2274"/>
                    </a:moveTo>
                    <a:cubicBezTo>
                      <a:pt x="17145" y="2274"/>
                      <a:pt x="10228" y="1489"/>
                      <a:pt x="7608" y="1441"/>
                    </a:cubicBezTo>
                    <a:cubicBezTo>
                      <a:pt x="3013" y="703"/>
                      <a:pt x="0" y="358"/>
                      <a:pt x="0" y="358"/>
                    </a:cubicBezTo>
                    <a:lnTo>
                      <a:pt x="286" y="0"/>
                    </a:lnTo>
                    <a:lnTo>
                      <a:pt x="7727" y="750"/>
                    </a:lnTo>
                    <a:cubicBezTo>
                      <a:pt x="9954" y="655"/>
                      <a:pt x="14014" y="619"/>
                      <a:pt x="14014" y="619"/>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5" name="Google Shape;4555;p38"/>
              <p:cNvSpPr/>
              <p:nvPr/>
            </p:nvSpPr>
            <p:spPr>
              <a:xfrm>
                <a:off x="4355650" y="2548950"/>
                <a:ext cx="437875" cy="381625"/>
              </a:xfrm>
              <a:custGeom>
                <a:avLst/>
                <a:gdLst/>
                <a:ahLst/>
                <a:cxnLst/>
                <a:rect l="l" t="t" r="r" b="b"/>
                <a:pathLst>
                  <a:path w="17515" h="15265" extrusionOk="0">
                    <a:moveTo>
                      <a:pt x="17514" y="15264"/>
                    </a:moveTo>
                    <a:lnTo>
                      <a:pt x="10966" y="9014"/>
                    </a:lnTo>
                    <a:cubicBezTo>
                      <a:pt x="6858" y="6013"/>
                      <a:pt x="3048" y="3156"/>
                      <a:pt x="203" y="1"/>
                    </a:cubicBezTo>
                    <a:lnTo>
                      <a:pt x="0" y="406"/>
                    </a:lnTo>
                    <a:cubicBezTo>
                      <a:pt x="0" y="406"/>
                      <a:pt x="5275" y="5799"/>
                      <a:pt x="9430" y="9419"/>
                    </a:cubicBezTo>
                    <a:cubicBezTo>
                      <a:pt x="11799" y="12455"/>
                      <a:pt x="13038" y="14050"/>
                      <a:pt x="13038" y="14050"/>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6" name="Google Shape;4556;p38"/>
              <p:cNvSpPr/>
              <p:nvPr/>
            </p:nvSpPr>
            <p:spPr>
              <a:xfrm>
                <a:off x="3773125" y="2504900"/>
                <a:ext cx="1174575" cy="669150"/>
              </a:xfrm>
              <a:custGeom>
                <a:avLst/>
                <a:gdLst/>
                <a:ahLst/>
                <a:cxnLst/>
                <a:rect l="l" t="t" r="r" b="b"/>
                <a:pathLst>
                  <a:path w="46983" h="26766" extrusionOk="0">
                    <a:moveTo>
                      <a:pt x="46971" y="26766"/>
                    </a:moveTo>
                    <a:lnTo>
                      <a:pt x="33053" y="17026"/>
                    </a:lnTo>
                    <a:cubicBezTo>
                      <a:pt x="29838" y="15931"/>
                      <a:pt x="27433" y="14729"/>
                      <a:pt x="27433" y="14729"/>
                    </a:cubicBezTo>
                    <a:cubicBezTo>
                      <a:pt x="23932" y="14157"/>
                      <a:pt x="15527" y="10109"/>
                      <a:pt x="15527" y="10109"/>
                    </a:cubicBezTo>
                    <a:cubicBezTo>
                      <a:pt x="12550" y="8156"/>
                      <a:pt x="1561" y="1048"/>
                      <a:pt x="1" y="179"/>
                    </a:cubicBezTo>
                    <a:lnTo>
                      <a:pt x="656" y="1"/>
                    </a:lnTo>
                    <a:lnTo>
                      <a:pt x="15884" y="8990"/>
                    </a:lnTo>
                    <a:cubicBezTo>
                      <a:pt x="19646" y="10704"/>
                      <a:pt x="24397" y="11788"/>
                      <a:pt x="27457" y="12252"/>
                    </a:cubicBezTo>
                    <a:cubicBezTo>
                      <a:pt x="33267" y="13776"/>
                      <a:pt x="39149" y="15788"/>
                      <a:pt x="39149" y="15788"/>
                    </a:cubicBezTo>
                    <a:cubicBezTo>
                      <a:pt x="43994" y="18205"/>
                      <a:pt x="46983" y="19527"/>
                      <a:pt x="46983" y="19527"/>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57" name="Google Shape;4557;p38"/>
            <p:cNvSpPr/>
            <p:nvPr/>
          </p:nvSpPr>
          <p:spPr>
            <a:xfrm rot="-1546704">
              <a:off x="4189750" y="2891071"/>
              <a:ext cx="127127" cy="91402"/>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8" name="Google Shape;4558;p38"/>
            <p:cNvSpPr/>
            <p:nvPr/>
          </p:nvSpPr>
          <p:spPr>
            <a:xfrm rot="7303634">
              <a:off x="3978702" y="2510792"/>
              <a:ext cx="127131" cy="91404"/>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9" name="Google Shape;4559;p38"/>
            <p:cNvSpPr/>
            <p:nvPr/>
          </p:nvSpPr>
          <p:spPr>
            <a:xfrm rot="10051217">
              <a:off x="3834461" y="2745740"/>
              <a:ext cx="127129" cy="91403"/>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0" name="Google Shape;4560;p38"/>
            <p:cNvSpPr/>
            <p:nvPr/>
          </p:nvSpPr>
          <p:spPr>
            <a:xfrm rot="8370820">
              <a:off x="4592145" y="2587404"/>
              <a:ext cx="127132" cy="91405"/>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1" name="Google Shape;4561;p38"/>
            <p:cNvSpPr/>
            <p:nvPr/>
          </p:nvSpPr>
          <p:spPr>
            <a:xfrm rot="636863">
              <a:off x="4368878" y="2673765"/>
              <a:ext cx="127126" cy="91401"/>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2" name="Google Shape;4562;p38"/>
            <p:cNvSpPr/>
            <p:nvPr/>
          </p:nvSpPr>
          <p:spPr>
            <a:xfrm rot="647990">
              <a:off x="3738723" y="2545245"/>
              <a:ext cx="127140" cy="91410"/>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3" name="Google Shape;4563;p38"/>
            <p:cNvSpPr/>
            <p:nvPr/>
          </p:nvSpPr>
          <p:spPr>
            <a:xfrm rot="7108616">
              <a:off x="4361631" y="2478443"/>
              <a:ext cx="127124" cy="91399"/>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64" name="Google Shape;4564;p38"/>
          <p:cNvSpPr/>
          <p:nvPr/>
        </p:nvSpPr>
        <p:spPr>
          <a:xfrm flipH="1">
            <a:off x="8647907" y="2594575"/>
            <a:ext cx="1135431" cy="341296"/>
          </a:xfrm>
          <a:custGeom>
            <a:avLst/>
            <a:gdLst/>
            <a:ahLst/>
            <a:cxnLst/>
            <a:rect l="l" t="t" r="r" b="b"/>
            <a:pathLst>
              <a:path w="25194" h="7573" extrusionOk="0">
                <a:moveTo>
                  <a:pt x="5846" y="2953"/>
                </a:moveTo>
                <a:lnTo>
                  <a:pt x="7739" y="2953"/>
                </a:lnTo>
                <a:cubicBezTo>
                  <a:pt x="8203" y="2953"/>
                  <a:pt x="8573" y="3322"/>
                  <a:pt x="8573" y="3787"/>
                </a:cubicBezTo>
                <a:cubicBezTo>
                  <a:pt x="8573" y="4251"/>
                  <a:pt x="8203" y="4620"/>
                  <a:pt x="7739" y="4620"/>
                </a:cubicBezTo>
                <a:lnTo>
                  <a:pt x="1476" y="4620"/>
                </a:lnTo>
                <a:cubicBezTo>
                  <a:pt x="655" y="4620"/>
                  <a:pt x="0" y="5275"/>
                  <a:pt x="0" y="6096"/>
                </a:cubicBezTo>
                <a:cubicBezTo>
                  <a:pt x="0" y="6918"/>
                  <a:pt x="655" y="7573"/>
                  <a:pt x="1476" y="7573"/>
                </a:cubicBezTo>
                <a:lnTo>
                  <a:pt x="16776" y="7573"/>
                </a:lnTo>
                <a:lnTo>
                  <a:pt x="23515" y="7573"/>
                </a:lnTo>
                <a:lnTo>
                  <a:pt x="23729" y="7573"/>
                </a:lnTo>
                <a:cubicBezTo>
                  <a:pt x="24539" y="7573"/>
                  <a:pt x="25194" y="6918"/>
                  <a:pt x="25194" y="6096"/>
                </a:cubicBezTo>
                <a:cubicBezTo>
                  <a:pt x="25194" y="5275"/>
                  <a:pt x="24539" y="4620"/>
                  <a:pt x="23729" y="4620"/>
                </a:cubicBezTo>
                <a:lnTo>
                  <a:pt x="17979" y="4620"/>
                </a:lnTo>
                <a:cubicBezTo>
                  <a:pt x="17514" y="4620"/>
                  <a:pt x="17145" y="4251"/>
                  <a:pt x="17145" y="3787"/>
                </a:cubicBezTo>
                <a:cubicBezTo>
                  <a:pt x="17145" y="3322"/>
                  <a:pt x="17514" y="2953"/>
                  <a:pt x="17979" y="2953"/>
                </a:cubicBezTo>
                <a:lnTo>
                  <a:pt x="20336" y="2953"/>
                </a:lnTo>
                <a:cubicBezTo>
                  <a:pt x="21146" y="2953"/>
                  <a:pt x="21800" y="2298"/>
                  <a:pt x="21800" y="1477"/>
                </a:cubicBezTo>
                <a:cubicBezTo>
                  <a:pt x="21800" y="667"/>
                  <a:pt x="21146" y="0"/>
                  <a:pt x="20336" y="0"/>
                </a:cubicBezTo>
                <a:lnTo>
                  <a:pt x="5846" y="0"/>
                </a:lnTo>
                <a:cubicBezTo>
                  <a:pt x="5036" y="0"/>
                  <a:pt x="4382" y="667"/>
                  <a:pt x="4382" y="1477"/>
                </a:cubicBezTo>
                <a:cubicBezTo>
                  <a:pt x="4382" y="2298"/>
                  <a:pt x="5036" y="2953"/>
                  <a:pt x="5846" y="2953"/>
                </a:cubicBezTo>
                <a:close/>
              </a:path>
            </a:pathLst>
          </a:custGeom>
          <a:solidFill>
            <a:schemeClr val="lt1"/>
          </a:solidFill>
          <a:ln>
            <a:noFill/>
          </a:ln>
          <a:effectLst>
            <a:outerShdw blurRad="71438" dist="9525" dir="120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5" name="Google Shape;4565;p38"/>
          <p:cNvSpPr/>
          <p:nvPr/>
        </p:nvSpPr>
        <p:spPr>
          <a:xfrm rot="10800000" flipH="1">
            <a:off x="-205587" y="2369365"/>
            <a:ext cx="749270" cy="225221"/>
          </a:xfrm>
          <a:custGeom>
            <a:avLst/>
            <a:gdLst/>
            <a:ahLst/>
            <a:cxnLst/>
            <a:rect l="l" t="t" r="r" b="b"/>
            <a:pathLst>
              <a:path w="25194" h="7573" extrusionOk="0">
                <a:moveTo>
                  <a:pt x="5846" y="2953"/>
                </a:moveTo>
                <a:lnTo>
                  <a:pt x="7739" y="2953"/>
                </a:lnTo>
                <a:cubicBezTo>
                  <a:pt x="8203" y="2953"/>
                  <a:pt x="8573" y="3322"/>
                  <a:pt x="8573" y="3787"/>
                </a:cubicBezTo>
                <a:cubicBezTo>
                  <a:pt x="8573" y="4251"/>
                  <a:pt x="8203" y="4620"/>
                  <a:pt x="7739" y="4620"/>
                </a:cubicBezTo>
                <a:lnTo>
                  <a:pt x="1476" y="4620"/>
                </a:lnTo>
                <a:cubicBezTo>
                  <a:pt x="655" y="4620"/>
                  <a:pt x="0" y="5275"/>
                  <a:pt x="0" y="6096"/>
                </a:cubicBezTo>
                <a:cubicBezTo>
                  <a:pt x="0" y="6918"/>
                  <a:pt x="655" y="7573"/>
                  <a:pt x="1476" y="7573"/>
                </a:cubicBezTo>
                <a:lnTo>
                  <a:pt x="16776" y="7573"/>
                </a:lnTo>
                <a:lnTo>
                  <a:pt x="23515" y="7573"/>
                </a:lnTo>
                <a:lnTo>
                  <a:pt x="23729" y="7573"/>
                </a:lnTo>
                <a:cubicBezTo>
                  <a:pt x="24539" y="7573"/>
                  <a:pt x="25194" y="6918"/>
                  <a:pt x="25194" y="6096"/>
                </a:cubicBezTo>
                <a:cubicBezTo>
                  <a:pt x="25194" y="5275"/>
                  <a:pt x="24539" y="4620"/>
                  <a:pt x="23729" y="4620"/>
                </a:cubicBezTo>
                <a:lnTo>
                  <a:pt x="17979" y="4620"/>
                </a:lnTo>
                <a:cubicBezTo>
                  <a:pt x="17514" y="4620"/>
                  <a:pt x="17145" y="4251"/>
                  <a:pt x="17145" y="3787"/>
                </a:cubicBezTo>
                <a:cubicBezTo>
                  <a:pt x="17145" y="3322"/>
                  <a:pt x="17514" y="2953"/>
                  <a:pt x="17979" y="2953"/>
                </a:cubicBezTo>
                <a:lnTo>
                  <a:pt x="20336" y="2953"/>
                </a:lnTo>
                <a:cubicBezTo>
                  <a:pt x="21146" y="2953"/>
                  <a:pt x="21800" y="2298"/>
                  <a:pt x="21800" y="1477"/>
                </a:cubicBezTo>
                <a:cubicBezTo>
                  <a:pt x="21800" y="667"/>
                  <a:pt x="21146" y="0"/>
                  <a:pt x="20336" y="0"/>
                </a:cubicBezTo>
                <a:lnTo>
                  <a:pt x="5846" y="0"/>
                </a:lnTo>
                <a:cubicBezTo>
                  <a:pt x="5036" y="0"/>
                  <a:pt x="4382" y="667"/>
                  <a:pt x="4382" y="1477"/>
                </a:cubicBezTo>
                <a:cubicBezTo>
                  <a:pt x="4382" y="2298"/>
                  <a:pt x="5036" y="2953"/>
                  <a:pt x="5846" y="2953"/>
                </a:cubicBezTo>
                <a:close/>
              </a:path>
            </a:pathLst>
          </a:custGeom>
          <a:solidFill>
            <a:schemeClr val="lt1"/>
          </a:solidFill>
          <a:ln>
            <a:noFill/>
          </a:ln>
          <a:effectLst>
            <a:outerShdw blurRad="71438" dist="9525" dir="120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6" name="Google Shape;4566;p38"/>
          <p:cNvSpPr/>
          <p:nvPr/>
        </p:nvSpPr>
        <p:spPr>
          <a:xfrm flipH="1">
            <a:off x="4405932" y="157333"/>
            <a:ext cx="332193" cy="132589"/>
          </a:xfrm>
          <a:custGeom>
            <a:avLst/>
            <a:gdLst/>
            <a:ahLst/>
            <a:cxnLst/>
            <a:rect l="l" t="t" r="r" b="b"/>
            <a:pathLst>
              <a:path w="7371" h="2942" extrusionOk="0">
                <a:moveTo>
                  <a:pt x="1477" y="1"/>
                </a:moveTo>
                <a:lnTo>
                  <a:pt x="5894" y="1"/>
                </a:lnTo>
                <a:cubicBezTo>
                  <a:pt x="6716" y="1"/>
                  <a:pt x="7370" y="644"/>
                  <a:pt x="7370" y="1465"/>
                </a:cubicBezTo>
                <a:cubicBezTo>
                  <a:pt x="7370" y="2287"/>
                  <a:pt x="6716" y="2942"/>
                  <a:pt x="5894" y="2942"/>
                </a:cubicBezTo>
                <a:lnTo>
                  <a:pt x="1477" y="2942"/>
                </a:lnTo>
                <a:cubicBezTo>
                  <a:pt x="655" y="2942"/>
                  <a:pt x="0" y="2287"/>
                  <a:pt x="0" y="1465"/>
                </a:cubicBezTo>
                <a:cubicBezTo>
                  <a:pt x="0" y="656"/>
                  <a:pt x="655" y="1"/>
                  <a:pt x="1477" y="1"/>
                </a:cubicBezTo>
                <a:close/>
              </a:path>
            </a:pathLst>
          </a:custGeom>
          <a:solidFill>
            <a:schemeClr val="lt1"/>
          </a:solidFill>
          <a:ln>
            <a:noFill/>
          </a:ln>
          <a:effectLst>
            <a:outerShdw blurRad="71438" dist="9525" dir="120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7" name="Google Shape;4567;p38"/>
          <p:cNvSpPr txBox="1">
            <a:spLocks noGrp="1"/>
          </p:cNvSpPr>
          <p:nvPr>
            <p:ph type="title" idx="7"/>
          </p:nvPr>
        </p:nvSpPr>
        <p:spPr>
          <a:xfrm>
            <a:off x="713225" y="374904"/>
            <a:ext cx="7717500" cy="4845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sz="28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itle and text 3">
  <p:cSld name="SECTION_TITLE_AND_DESCRIPTION_1">
    <p:spTree>
      <p:nvGrpSpPr>
        <p:cNvPr id="1" name="Shape 4996"/>
        <p:cNvGrpSpPr/>
        <p:nvPr/>
      </p:nvGrpSpPr>
      <p:grpSpPr>
        <a:xfrm>
          <a:off x="0" y="0"/>
          <a:ext cx="0" cy="0"/>
          <a:chOff x="0" y="0"/>
          <a:chExt cx="0" cy="0"/>
        </a:xfrm>
      </p:grpSpPr>
      <p:sp>
        <p:nvSpPr>
          <p:cNvPr id="4997" name="Google Shape;4997;p42"/>
          <p:cNvSpPr txBox="1">
            <a:spLocks noGrp="1"/>
          </p:cNvSpPr>
          <p:nvPr>
            <p:ph type="title"/>
          </p:nvPr>
        </p:nvSpPr>
        <p:spPr>
          <a:xfrm>
            <a:off x="722375" y="1735925"/>
            <a:ext cx="4658700" cy="637800"/>
          </a:xfrm>
          <a:prstGeom prst="rect">
            <a:avLst/>
          </a:prstGeom>
        </p:spPr>
        <p:txBody>
          <a:bodyPr spcFirstLastPara="1" wrap="square" lIns="91425" tIns="91425" rIns="91425" bIns="91425" anchor="b" anchorCtr="0">
            <a:noAutofit/>
          </a:bodyPr>
          <a:lstStyle>
            <a:lvl1pPr lvl="0" algn="r" rtl="0">
              <a:spcBef>
                <a:spcPts val="0"/>
              </a:spcBef>
              <a:spcAft>
                <a:spcPts val="0"/>
              </a:spcAft>
              <a:buSzPts val="4200"/>
              <a:buNone/>
              <a:defRPr sz="4500"/>
            </a:lvl1pPr>
            <a:lvl2pPr lvl="1" algn="ctr" rtl="0">
              <a:spcBef>
                <a:spcPts val="0"/>
              </a:spcBef>
              <a:spcAft>
                <a:spcPts val="0"/>
              </a:spcAft>
              <a:buSzPts val="4200"/>
              <a:buNone/>
              <a:defRPr sz="4200"/>
            </a:lvl2pPr>
            <a:lvl3pPr lvl="2" algn="ctr" rtl="0">
              <a:spcBef>
                <a:spcPts val="0"/>
              </a:spcBef>
              <a:spcAft>
                <a:spcPts val="0"/>
              </a:spcAft>
              <a:buSzPts val="4200"/>
              <a:buNone/>
              <a:defRPr sz="4200"/>
            </a:lvl3pPr>
            <a:lvl4pPr lvl="3" algn="ctr" rtl="0">
              <a:spcBef>
                <a:spcPts val="0"/>
              </a:spcBef>
              <a:spcAft>
                <a:spcPts val="0"/>
              </a:spcAft>
              <a:buSzPts val="4200"/>
              <a:buNone/>
              <a:defRPr sz="4200"/>
            </a:lvl4pPr>
            <a:lvl5pPr lvl="4" algn="ctr" rtl="0">
              <a:spcBef>
                <a:spcPts val="0"/>
              </a:spcBef>
              <a:spcAft>
                <a:spcPts val="0"/>
              </a:spcAft>
              <a:buSzPts val="4200"/>
              <a:buNone/>
              <a:defRPr sz="4200"/>
            </a:lvl5pPr>
            <a:lvl6pPr lvl="5" algn="ctr" rtl="0">
              <a:spcBef>
                <a:spcPts val="0"/>
              </a:spcBef>
              <a:spcAft>
                <a:spcPts val="0"/>
              </a:spcAft>
              <a:buSzPts val="4200"/>
              <a:buNone/>
              <a:defRPr sz="4200"/>
            </a:lvl6pPr>
            <a:lvl7pPr lvl="6" algn="ctr" rtl="0">
              <a:spcBef>
                <a:spcPts val="0"/>
              </a:spcBef>
              <a:spcAft>
                <a:spcPts val="0"/>
              </a:spcAft>
              <a:buSzPts val="4200"/>
              <a:buNone/>
              <a:defRPr sz="4200"/>
            </a:lvl7pPr>
            <a:lvl8pPr lvl="7" algn="ctr" rtl="0">
              <a:spcBef>
                <a:spcPts val="0"/>
              </a:spcBef>
              <a:spcAft>
                <a:spcPts val="0"/>
              </a:spcAft>
              <a:buSzPts val="4200"/>
              <a:buNone/>
              <a:defRPr sz="4200"/>
            </a:lvl8pPr>
            <a:lvl9pPr lvl="8" algn="ctr" rtl="0">
              <a:spcBef>
                <a:spcPts val="0"/>
              </a:spcBef>
              <a:spcAft>
                <a:spcPts val="0"/>
              </a:spcAft>
              <a:buSzPts val="4200"/>
              <a:buNone/>
              <a:defRPr sz="4200"/>
            </a:lvl9pPr>
          </a:lstStyle>
          <a:p>
            <a:endParaRPr/>
          </a:p>
        </p:txBody>
      </p:sp>
      <p:sp>
        <p:nvSpPr>
          <p:cNvPr id="4998" name="Google Shape;4998;p42"/>
          <p:cNvSpPr txBox="1">
            <a:spLocks noGrp="1"/>
          </p:cNvSpPr>
          <p:nvPr>
            <p:ph type="subTitle" idx="1"/>
          </p:nvPr>
        </p:nvSpPr>
        <p:spPr>
          <a:xfrm>
            <a:off x="722375" y="2343501"/>
            <a:ext cx="4658700" cy="9420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800"/>
              <a:buNone/>
              <a:defRPr sz="1800"/>
            </a:lvl1pPr>
            <a:lvl2pPr lvl="1" algn="ctr" rtl="0">
              <a:lnSpc>
                <a:spcPct val="100000"/>
              </a:lnSpc>
              <a:spcBef>
                <a:spcPts val="0"/>
              </a:spcBef>
              <a:spcAft>
                <a:spcPts val="0"/>
              </a:spcAft>
              <a:buSzPts val="1800"/>
              <a:buNone/>
              <a:defRPr sz="1800"/>
            </a:lvl2pPr>
            <a:lvl3pPr lvl="2" algn="ctr" rtl="0">
              <a:lnSpc>
                <a:spcPct val="100000"/>
              </a:lnSpc>
              <a:spcBef>
                <a:spcPts val="0"/>
              </a:spcBef>
              <a:spcAft>
                <a:spcPts val="0"/>
              </a:spcAft>
              <a:buSzPts val="1800"/>
              <a:buNone/>
              <a:defRPr sz="1800"/>
            </a:lvl3pPr>
            <a:lvl4pPr lvl="3" algn="ctr" rtl="0">
              <a:lnSpc>
                <a:spcPct val="100000"/>
              </a:lnSpc>
              <a:spcBef>
                <a:spcPts val="0"/>
              </a:spcBef>
              <a:spcAft>
                <a:spcPts val="0"/>
              </a:spcAft>
              <a:buSzPts val="1800"/>
              <a:buNone/>
              <a:defRPr sz="1800"/>
            </a:lvl4pPr>
            <a:lvl5pPr lvl="4" algn="ctr" rtl="0">
              <a:lnSpc>
                <a:spcPct val="100000"/>
              </a:lnSpc>
              <a:spcBef>
                <a:spcPts val="0"/>
              </a:spcBef>
              <a:spcAft>
                <a:spcPts val="0"/>
              </a:spcAft>
              <a:buSzPts val="1800"/>
              <a:buNone/>
              <a:defRPr sz="1800"/>
            </a:lvl5pPr>
            <a:lvl6pPr lvl="5" algn="ctr" rtl="0">
              <a:lnSpc>
                <a:spcPct val="100000"/>
              </a:lnSpc>
              <a:spcBef>
                <a:spcPts val="0"/>
              </a:spcBef>
              <a:spcAft>
                <a:spcPts val="0"/>
              </a:spcAft>
              <a:buSzPts val="1800"/>
              <a:buNone/>
              <a:defRPr sz="1800"/>
            </a:lvl6pPr>
            <a:lvl7pPr lvl="6" algn="ctr" rtl="0">
              <a:lnSpc>
                <a:spcPct val="100000"/>
              </a:lnSpc>
              <a:spcBef>
                <a:spcPts val="0"/>
              </a:spcBef>
              <a:spcAft>
                <a:spcPts val="0"/>
              </a:spcAft>
              <a:buSzPts val="1800"/>
              <a:buNone/>
              <a:defRPr sz="1800"/>
            </a:lvl7pPr>
            <a:lvl8pPr lvl="7" algn="ctr" rtl="0">
              <a:lnSpc>
                <a:spcPct val="100000"/>
              </a:lnSpc>
              <a:spcBef>
                <a:spcPts val="0"/>
              </a:spcBef>
              <a:spcAft>
                <a:spcPts val="0"/>
              </a:spcAft>
              <a:buSzPts val="1800"/>
              <a:buNone/>
              <a:defRPr sz="1800"/>
            </a:lvl8pPr>
            <a:lvl9pPr lvl="8" algn="ctr" rtl="0">
              <a:lnSpc>
                <a:spcPct val="100000"/>
              </a:lnSpc>
              <a:spcBef>
                <a:spcPts val="0"/>
              </a:spcBef>
              <a:spcAft>
                <a:spcPts val="0"/>
              </a:spcAft>
              <a:buSzPts val="1800"/>
              <a:buNone/>
              <a:defRPr sz="1800"/>
            </a:lvl9pPr>
          </a:lstStyle>
          <a:p>
            <a:endParaRPr/>
          </a:p>
        </p:txBody>
      </p:sp>
      <p:sp>
        <p:nvSpPr>
          <p:cNvPr id="4999" name="Google Shape;4999;p42"/>
          <p:cNvSpPr/>
          <p:nvPr/>
        </p:nvSpPr>
        <p:spPr>
          <a:xfrm>
            <a:off x="5824350" y="956549"/>
            <a:ext cx="2597267" cy="2597267"/>
          </a:xfrm>
          <a:custGeom>
            <a:avLst/>
            <a:gdLst/>
            <a:ahLst/>
            <a:cxnLst/>
            <a:rect l="l" t="t" r="r" b="b"/>
            <a:pathLst>
              <a:path w="17303" h="17303" extrusionOk="0">
                <a:moveTo>
                  <a:pt x="17302" y="8658"/>
                </a:moveTo>
                <a:cubicBezTo>
                  <a:pt x="17302" y="13421"/>
                  <a:pt x="13421" y="17302"/>
                  <a:pt x="8645" y="17302"/>
                </a:cubicBezTo>
                <a:cubicBezTo>
                  <a:pt x="3881" y="17302"/>
                  <a:pt x="0" y="13421"/>
                  <a:pt x="0" y="8658"/>
                </a:cubicBezTo>
                <a:cubicBezTo>
                  <a:pt x="0" y="3881"/>
                  <a:pt x="3881" y="0"/>
                  <a:pt x="8645" y="0"/>
                </a:cubicBezTo>
                <a:cubicBezTo>
                  <a:pt x="13421" y="0"/>
                  <a:pt x="17302" y="3881"/>
                  <a:pt x="17302" y="8658"/>
                </a:cubicBezTo>
                <a:close/>
              </a:path>
            </a:pathLst>
          </a:custGeom>
          <a:solidFill>
            <a:schemeClr val="accent3"/>
          </a:solidFill>
          <a:ln>
            <a:noFill/>
          </a:ln>
          <a:effectLst>
            <a:outerShdw blurRad="57150" dist="19050" dir="3120000" algn="bl" rotWithShape="0">
              <a:srgbClr val="A58164">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0" name="Google Shape;5000;p42"/>
          <p:cNvSpPr/>
          <p:nvPr/>
        </p:nvSpPr>
        <p:spPr>
          <a:xfrm>
            <a:off x="6165043" y="3334849"/>
            <a:ext cx="2979017" cy="1021834"/>
          </a:xfrm>
          <a:custGeom>
            <a:avLst/>
            <a:gdLst/>
            <a:ahLst/>
            <a:cxnLst/>
            <a:rect l="l" t="t" r="r" b="b"/>
            <a:pathLst>
              <a:path w="35375" h="12134" extrusionOk="0">
                <a:moveTo>
                  <a:pt x="1" y="12133"/>
                </a:moveTo>
                <a:cubicBezTo>
                  <a:pt x="1596" y="8300"/>
                  <a:pt x="10145" y="3323"/>
                  <a:pt x="19599" y="5513"/>
                </a:cubicBezTo>
                <a:cubicBezTo>
                  <a:pt x="21837" y="2954"/>
                  <a:pt x="28707" y="1"/>
                  <a:pt x="35374" y="1870"/>
                </a:cubicBezTo>
                <a:lnTo>
                  <a:pt x="35374" y="12133"/>
                </a:ln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1" name="Google Shape;5001;p42"/>
          <p:cNvSpPr/>
          <p:nvPr/>
        </p:nvSpPr>
        <p:spPr>
          <a:xfrm>
            <a:off x="4847778" y="3711662"/>
            <a:ext cx="4296336" cy="1431877"/>
          </a:xfrm>
          <a:custGeom>
            <a:avLst/>
            <a:gdLst/>
            <a:ahLst/>
            <a:cxnLst/>
            <a:rect l="l" t="t" r="r" b="b"/>
            <a:pathLst>
              <a:path w="61021" h="20337" extrusionOk="0">
                <a:moveTo>
                  <a:pt x="1" y="20336"/>
                </a:moveTo>
                <a:cubicBezTo>
                  <a:pt x="1" y="20336"/>
                  <a:pt x="3573" y="13978"/>
                  <a:pt x="11502" y="13442"/>
                </a:cubicBezTo>
                <a:cubicBezTo>
                  <a:pt x="13241" y="10323"/>
                  <a:pt x="17741" y="8597"/>
                  <a:pt x="20837" y="8573"/>
                </a:cubicBezTo>
                <a:cubicBezTo>
                  <a:pt x="24147" y="5156"/>
                  <a:pt x="33386" y="2822"/>
                  <a:pt x="46435" y="5049"/>
                </a:cubicBezTo>
                <a:cubicBezTo>
                  <a:pt x="48364" y="2072"/>
                  <a:pt x="55615" y="0"/>
                  <a:pt x="61020" y="1608"/>
                </a:cubicBezTo>
                <a:lnTo>
                  <a:pt x="61020" y="20336"/>
                </a:lnTo>
                <a:lnTo>
                  <a:pt x="1" y="20336"/>
                </a:ln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002" name="Google Shape;5002;p42"/>
          <p:cNvGrpSpPr/>
          <p:nvPr/>
        </p:nvGrpSpPr>
        <p:grpSpPr>
          <a:xfrm>
            <a:off x="6749962" y="1539221"/>
            <a:ext cx="2394026" cy="1431929"/>
            <a:chOff x="3731285" y="2446481"/>
            <a:chExt cx="1216415" cy="727569"/>
          </a:xfrm>
        </p:grpSpPr>
        <p:grpSp>
          <p:nvGrpSpPr>
            <p:cNvPr id="5003" name="Google Shape;5003;p42"/>
            <p:cNvGrpSpPr/>
            <p:nvPr/>
          </p:nvGrpSpPr>
          <p:grpSpPr>
            <a:xfrm>
              <a:off x="3773125" y="2504900"/>
              <a:ext cx="1174575" cy="669150"/>
              <a:chOff x="3773125" y="2504900"/>
              <a:chExt cx="1174575" cy="669150"/>
            </a:xfrm>
          </p:grpSpPr>
          <p:sp>
            <p:nvSpPr>
              <p:cNvPr id="5004" name="Google Shape;5004;p42"/>
              <p:cNvSpPr/>
              <p:nvPr/>
            </p:nvSpPr>
            <p:spPr>
              <a:xfrm>
                <a:off x="4124950" y="2843925"/>
                <a:ext cx="368825" cy="38725"/>
              </a:xfrm>
              <a:custGeom>
                <a:avLst/>
                <a:gdLst/>
                <a:ahLst/>
                <a:cxnLst/>
                <a:rect l="l" t="t" r="r" b="b"/>
                <a:pathLst>
                  <a:path w="14753" h="1549" extrusionOk="0">
                    <a:moveTo>
                      <a:pt x="14753" y="1310"/>
                    </a:moveTo>
                    <a:cubicBezTo>
                      <a:pt x="14753" y="1310"/>
                      <a:pt x="9347" y="1322"/>
                      <a:pt x="6704" y="1549"/>
                    </a:cubicBezTo>
                    <a:lnTo>
                      <a:pt x="1" y="1251"/>
                    </a:lnTo>
                    <a:lnTo>
                      <a:pt x="263" y="882"/>
                    </a:lnTo>
                    <a:lnTo>
                      <a:pt x="5740" y="870"/>
                    </a:lnTo>
                    <a:cubicBezTo>
                      <a:pt x="7204" y="548"/>
                      <a:pt x="11121" y="1"/>
                      <a:pt x="11121" y="1"/>
                    </a:cubicBezTo>
                    <a:cubicBezTo>
                      <a:pt x="11121" y="1"/>
                      <a:pt x="13134" y="632"/>
                      <a:pt x="14753" y="1310"/>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5" name="Google Shape;5005;p42"/>
              <p:cNvSpPr/>
              <p:nvPr/>
            </p:nvSpPr>
            <p:spPr>
              <a:xfrm>
                <a:off x="3972275" y="2545075"/>
                <a:ext cx="61025" cy="110775"/>
              </a:xfrm>
              <a:custGeom>
                <a:avLst/>
                <a:gdLst/>
                <a:ahLst/>
                <a:cxnLst/>
                <a:rect l="l" t="t" r="r" b="b"/>
                <a:pathLst>
                  <a:path w="2441" h="4431" extrusionOk="0">
                    <a:moveTo>
                      <a:pt x="179" y="1"/>
                    </a:moveTo>
                    <a:lnTo>
                      <a:pt x="0" y="1"/>
                    </a:lnTo>
                    <a:lnTo>
                      <a:pt x="1298" y="3799"/>
                    </a:lnTo>
                    <a:lnTo>
                      <a:pt x="2441" y="4430"/>
                    </a:lnTo>
                    <a:cubicBezTo>
                      <a:pt x="2441" y="4406"/>
                      <a:pt x="988" y="1787"/>
                      <a:pt x="179" y="1"/>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6" name="Google Shape;5006;p42"/>
              <p:cNvSpPr/>
              <p:nvPr/>
            </p:nvSpPr>
            <p:spPr>
              <a:xfrm>
                <a:off x="4563700" y="2570975"/>
                <a:ext cx="93500" cy="237275"/>
              </a:xfrm>
              <a:custGeom>
                <a:avLst/>
                <a:gdLst/>
                <a:ahLst/>
                <a:cxnLst/>
                <a:rect l="l" t="t" r="r" b="b"/>
                <a:pathLst>
                  <a:path w="3740" h="9491" extrusionOk="0">
                    <a:moveTo>
                      <a:pt x="3739" y="9490"/>
                    </a:moveTo>
                    <a:cubicBezTo>
                      <a:pt x="3739" y="9490"/>
                      <a:pt x="2263" y="6752"/>
                      <a:pt x="1918" y="4882"/>
                    </a:cubicBezTo>
                    <a:cubicBezTo>
                      <a:pt x="1013" y="2799"/>
                      <a:pt x="191" y="1"/>
                      <a:pt x="191" y="1"/>
                    </a:cubicBezTo>
                    <a:lnTo>
                      <a:pt x="1" y="1"/>
                    </a:lnTo>
                    <a:lnTo>
                      <a:pt x="1287" y="4823"/>
                    </a:lnTo>
                    <a:cubicBezTo>
                      <a:pt x="1489" y="5716"/>
                      <a:pt x="1775" y="8157"/>
                      <a:pt x="1775" y="8157"/>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7" name="Google Shape;5007;p42"/>
              <p:cNvSpPr/>
              <p:nvPr/>
            </p:nvSpPr>
            <p:spPr>
              <a:xfrm>
                <a:off x="3777900" y="2708800"/>
                <a:ext cx="428650" cy="56875"/>
              </a:xfrm>
              <a:custGeom>
                <a:avLst/>
                <a:gdLst/>
                <a:ahLst/>
                <a:cxnLst/>
                <a:rect l="l" t="t" r="r" b="b"/>
                <a:pathLst>
                  <a:path w="17146" h="2275" extrusionOk="0">
                    <a:moveTo>
                      <a:pt x="17145" y="2274"/>
                    </a:moveTo>
                    <a:cubicBezTo>
                      <a:pt x="17145" y="2274"/>
                      <a:pt x="10228" y="1489"/>
                      <a:pt x="7608" y="1441"/>
                    </a:cubicBezTo>
                    <a:cubicBezTo>
                      <a:pt x="3013" y="703"/>
                      <a:pt x="0" y="358"/>
                      <a:pt x="0" y="358"/>
                    </a:cubicBezTo>
                    <a:lnTo>
                      <a:pt x="286" y="0"/>
                    </a:lnTo>
                    <a:lnTo>
                      <a:pt x="7727" y="750"/>
                    </a:lnTo>
                    <a:cubicBezTo>
                      <a:pt x="9954" y="655"/>
                      <a:pt x="14014" y="619"/>
                      <a:pt x="14014" y="619"/>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8" name="Google Shape;5008;p42"/>
              <p:cNvSpPr/>
              <p:nvPr/>
            </p:nvSpPr>
            <p:spPr>
              <a:xfrm>
                <a:off x="4355650" y="2548950"/>
                <a:ext cx="437875" cy="381625"/>
              </a:xfrm>
              <a:custGeom>
                <a:avLst/>
                <a:gdLst/>
                <a:ahLst/>
                <a:cxnLst/>
                <a:rect l="l" t="t" r="r" b="b"/>
                <a:pathLst>
                  <a:path w="17515" h="15265" extrusionOk="0">
                    <a:moveTo>
                      <a:pt x="17514" y="15264"/>
                    </a:moveTo>
                    <a:lnTo>
                      <a:pt x="10966" y="9014"/>
                    </a:lnTo>
                    <a:cubicBezTo>
                      <a:pt x="6858" y="6013"/>
                      <a:pt x="3048" y="3156"/>
                      <a:pt x="203" y="1"/>
                    </a:cubicBezTo>
                    <a:lnTo>
                      <a:pt x="0" y="406"/>
                    </a:lnTo>
                    <a:cubicBezTo>
                      <a:pt x="0" y="406"/>
                      <a:pt x="5275" y="5799"/>
                      <a:pt x="9430" y="9419"/>
                    </a:cubicBezTo>
                    <a:cubicBezTo>
                      <a:pt x="11799" y="12455"/>
                      <a:pt x="13038" y="14050"/>
                      <a:pt x="13038" y="14050"/>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9" name="Google Shape;5009;p42"/>
              <p:cNvSpPr/>
              <p:nvPr/>
            </p:nvSpPr>
            <p:spPr>
              <a:xfrm>
                <a:off x="3773125" y="2504900"/>
                <a:ext cx="1174575" cy="669150"/>
              </a:xfrm>
              <a:custGeom>
                <a:avLst/>
                <a:gdLst/>
                <a:ahLst/>
                <a:cxnLst/>
                <a:rect l="l" t="t" r="r" b="b"/>
                <a:pathLst>
                  <a:path w="46983" h="26766" extrusionOk="0">
                    <a:moveTo>
                      <a:pt x="46971" y="26766"/>
                    </a:moveTo>
                    <a:lnTo>
                      <a:pt x="33053" y="17026"/>
                    </a:lnTo>
                    <a:cubicBezTo>
                      <a:pt x="29838" y="15931"/>
                      <a:pt x="27433" y="14729"/>
                      <a:pt x="27433" y="14729"/>
                    </a:cubicBezTo>
                    <a:cubicBezTo>
                      <a:pt x="23932" y="14157"/>
                      <a:pt x="15527" y="10109"/>
                      <a:pt x="15527" y="10109"/>
                    </a:cubicBezTo>
                    <a:cubicBezTo>
                      <a:pt x="12550" y="8156"/>
                      <a:pt x="1561" y="1048"/>
                      <a:pt x="1" y="179"/>
                    </a:cubicBezTo>
                    <a:lnTo>
                      <a:pt x="656" y="1"/>
                    </a:lnTo>
                    <a:lnTo>
                      <a:pt x="15884" y="8990"/>
                    </a:lnTo>
                    <a:cubicBezTo>
                      <a:pt x="19646" y="10704"/>
                      <a:pt x="24397" y="11788"/>
                      <a:pt x="27457" y="12252"/>
                    </a:cubicBezTo>
                    <a:cubicBezTo>
                      <a:pt x="33267" y="13776"/>
                      <a:pt x="39149" y="15788"/>
                      <a:pt x="39149" y="15788"/>
                    </a:cubicBezTo>
                    <a:cubicBezTo>
                      <a:pt x="43994" y="18205"/>
                      <a:pt x="46983" y="19527"/>
                      <a:pt x="46983" y="19527"/>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010" name="Google Shape;5010;p42"/>
            <p:cNvSpPr/>
            <p:nvPr/>
          </p:nvSpPr>
          <p:spPr>
            <a:xfrm rot="-1546704">
              <a:off x="4189750" y="2891071"/>
              <a:ext cx="127127" cy="91402"/>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1" name="Google Shape;5011;p42"/>
            <p:cNvSpPr/>
            <p:nvPr/>
          </p:nvSpPr>
          <p:spPr>
            <a:xfrm rot="7303634">
              <a:off x="3978702" y="2510792"/>
              <a:ext cx="127131" cy="91404"/>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2" name="Google Shape;5012;p42"/>
            <p:cNvSpPr/>
            <p:nvPr/>
          </p:nvSpPr>
          <p:spPr>
            <a:xfrm rot="10051217">
              <a:off x="3834461" y="2745740"/>
              <a:ext cx="127129" cy="91403"/>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3" name="Google Shape;5013;p42"/>
            <p:cNvSpPr/>
            <p:nvPr/>
          </p:nvSpPr>
          <p:spPr>
            <a:xfrm rot="8370820">
              <a:off x="4592145" y="2587404"/>
              <a:ext cx="127132" cy="91405"/>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4" name="Google Shape;5014;p42"/>
            <p:cNvSpPr/>
            <p:nvPr/>
          </p:nvSpPr>
          <p:spPr>
            <a:xfrm rot="636863">
              <a:off x="4368878" y="2673765"/>
              <a:ext cx="127126" cy="91401"/>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5" name="Google Shape;5015;p42"/>
            <p:cNvSpPr/>
            <p:nvPr/>
          </p:nvSpPr>
          <p:spPr>
            <a:xfrm rot="647990">
              <a:off x="3738723" y="2545245"/>
              <a:ext cx="127140" cy="91410"/>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6" name="Google Shape;5016;p42"/>
            <p:cNvSpPr/>
            <p:nvPr/>
          </p:nvSpPr>
          <p:spPr>
            <a:xfrm rot="7108616">
              <a:off x="4361631" y="2478443"/>
              <a:ext cx="127124" cy="91399"/>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17" name="Google Shape;5017;p42"/>
          <p:cNvGrpSpPr/>
          <p:nvPr/>
        </p:nvGrpSpPr>
        <p:grpSpPr>
          <a:xfrm flipH="1">
            <a:off x="35" y="3839702"/>
            <a:ext cx="2189060" cy="1309333"/>
            <a:chOff x="3731285" y="2446481"/>
            <a:chExt cx="1216415" cy="727569"/>
          </a:xfrm>
        </p:grpSpPr>
        <p:grpSp>
          <p:nvGrpSpPr>
            <p:cNvPr id="5018" name="Google Shape;5018;p42"/>
            <p:cNvGrpSpPr/>
            <p:nvPr/>
          </p:nvGrpSpPr>
          <p:grpSpPr>
            <a:xfrm>
              <a:off x="3773125" y="2504900"/>
              <a:ext cx="1174575" cy="669150"/>
              <a:chOff x="3773125" y="2504900"/>
              <a:chExt cx="1174575" cy="669150"/>
            </a:xfrm>
          </p:grpSpPr>
          <p:sp>
            <p:nvSpPr>
              <p:cNvPr id="5019" name="Google Shape;5019;p42"/>
              <p:cNvSpPr/>
              <p:nvPr/>
            </p:nvSpPr>
            <p:spPr>
              <a:xfrm>
                <a:off x="4124950" y="2843925"/>
                <a:ext cx="368825" cy="38725"/>
              </a:xfrm>
              <a:custGeom>
                <a:avLst/>
                <a:gdLst/>
                <a:ahLst/>
                <a:cxnLst/>
                <a:rect l="l" t="t" r="r" b="b"/>
                <a:pathLst>
                  <a:path w="14753" h="1549" extrusionOk="0">
                    <a:moveTo>
                      <a:pt x="14753" y="1310"/>
                    </a:moveTo>
                    <a:cubicBezTo>
                      <a:pt x="14753" y="1310"/>
                      <a:pt x="9347" y="1322"/>
                      <a:pt x="6704" y="1549"/>
                    </a:cubicBezTo>
                    <a:lnTo>
                      <a:pt x="1" y="1251"/>
                    </a:lnTo>
                    <a:lnTo>
                      <a:pt x="263" y="882"/>
                    </a:lnTo>
                    <a:lnTo>
                      <a:pt x="5740" y="870"/>
                    </a:lnTo>
                    <a:cubicBezTo>
                      <a:pt x="7204" y="548"/>
                      <a:pt x="11121" y="1"/>
                      <a:pt x="11121" y="1"/>
                    </a:cubicBezTo>
                    <a:cubicBezTo>
                      <a:pt x="11121" y="1"/>
                      <a:pt x="13134" y="632"/>
                      <a:pt x="14753" y="1310"/>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0" name="Google Shape;5020;p42"/>
              <p:cNvSpPr/>
              <p:nvPr/>
            </p:nvSpPr>
            <p:spPr>
              <a:xfrm>
                <a:off x="3972275" y="2545075"/>
                <a:ext cx="61025" cy="110775"/>
              </a:xfrm>
              <a:custGeom>
                <a:avLst/>
                <a:gdLst/>
                <a:ahLst/>
                <a:cxnLst/>
                <a:rect l="l" t="t" r="r" b="b"/>
                <a:pathLst>
                  <a:path w="2441" h="4431" extrusionOk="0">
                    <a:moveTo>
                      <a:pt x="179" y="1"/>
                    </a:moveTo>
                    <a:lnTo>
                      <a:pt x="0" y="1"/>
                    </a:lnTo>
                    <a:lnTo>
                      <a:pt x="1298" y="3799"/>
                    </a:lnTo>
                    <a:lnTo>
                      <a:pt x="2441" y="4430"/>
                    </a:lnTo>
                    <a:cubicBezTo>
                      <a:pt x="2441" y="4406"/>
                      <a:pt x="988" y="1787"/>
                      <a:pt x="179" y="1"/>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1" name="Google Shape;5021;p42"/>
              <p:cNvSpPr/>
              <p:nvPr/>
            </p:nvSpPr>
            <p:spPr>
              <a:xfrm>
                <a:off x="4563700" y="2570975"/>
                <a:ext cx="93500" cy="237275"/>
              </a:xfrm>
              <a:custGeom>
                <a:avLst/>
                <a:gdLst/>
                <a:ahLst/>
                <a:cxnLst/>
                <a:rect l="l" t="t" r="r" b="b"/>
                <a:pathLst>
                  <a:path w="3740" h="9491" extrusionOk="0">
                    <a:moveTo>
                      <a:pt x="3739" y="9490"/>
                    </a:moveTo>
                    <a:cubicBezTo>
                      <a:pt x="3739" y="9490"/>
                      <a:pt x="2263" y="6752"/>
                      <a:pt x="1918" y="4882"/>
                    </a:cubicBezTo>
                    <a:cubicBezTo>
                      <a:pt x="1013" y="2799"/>
                      <a:pt x="191" y="1"/>
                      <a:pt x="191" y="1"/>
                    </a:cubicBezTo>
                    <a:lnTo>
                      <a:pt x="1" y="1"/>
                    </a:lnTo>
                    <a:lnTo>
                      <a:pt x="1287" y="4823"/>
                    </a:lnTo>
                    <a:cubicBezTo>
                      <a:pt x="1489" y="5716"/>
                      <a:pt x="1775" y="8157"/>
                      <a:pt x="1775" y="8157"/>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2" name="Google Shape;5022;p42"/>
              <p:cNvSpPr/>
              <p:nvPr/>
            </p:nvSpPr>
            <p:spPr>
              <a:xfrm>
                <a:off x="3777900" y="2708800"/>
                <a:ext cx="428650" cy="56875"/>
              </a:xfrm>
              <a:custGeom>
                <a:avLst/>
                <a:gdLst/>
                <a:ahLst/>
                <a:cxnLst/>
                <a:rect l="l" t="t" r="r" b="b"/>
                <a:pathLst>
                  <a:path w="17146" h="2275" extrusionOk="0">
                    <a:moveTo>
                      <a:pt x="17145" y="2274"/>
                    </a:moveTo>
                    <a:cubicBezTo>
                      <a:pt x="17145" y="2274"/>
                      <a:pt x="10228" y="1489"/>
                      <a:pt x="7608" y="1441"/>
                    </a:cubicBezTo>
                    <a:cubicBezTo>
                      <a:pt x="3013" y="703"/>
                      <a:pt x="0" y="358"/>
                      <a:pt x="0" y="358"/>
                    </a:cubicBezTo>
                    <a:lnTo>
                      <a:pt x="286" y="0"/>
                    </a:lnTo>
                    <a:lnTo>
                      <a:pt x="7727" y="750"/>
                    </a:lnTo>
                    <a:cubicBezTo>
                      <a:pt x="9954" y="655"/>
                      <a:pt x="14014" y="619"/>
                      <a:pt x="14014" y="619"/>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3" name="Google Shape;5023;p42"/>
              <p:cNvSpPr/>
              <p:nvPr/>
            </p:nvSpPr>
            <p:spPr>
              <a:xfrm>
                <a:off x="4355650" y="2548950"/>
                <a:ext cx="437875" cy="381625"/>
              </a:xfrm>
              <a:custGeom>
                <a:avLst/>
                <a:gdLst/>
                <a:ahLst/>
                <a:cxnLst/>
                <a:rect l="l" t="t" r="r" b="b"/>
                <a:pathLst>
                  <a:path w="17515" h="15265" extrusionOk="0">
                    <a:moveTo>
                      <a:pt x="17514" y="15264"/>
                    </a:moveTo>
                    <a:lnTo>
                      <a:pt x="10966" y="9014"/>
                    </a:lnTo>
                    <a:cubicBezTo>
                      <a:pt x="6858" y="6013"/>
                      <a:pt x="3048" y="3156"/>
                      <a:pt x="203" y="1"/>
                    </a:cubicBezTo>
                    <a:lnTo>
                      <a:pt x="0" y="406"/>
                    </a:lnTo>
                    <a:cubicBezTo>
                      <a:pt x="0" y="406"/>
                      <a:pt x="5275" y="5799"/>
                      <a:pt x="9430" y="9419"/>
                    </a:cubicBezTo>
                    <a:cubicBezTo>
                      <a:pt x="11799" y="12455"/>
                      <a:pt x="13038" y="14050"/>
                      <a:pt x="13038" y="14050"/>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4" name="Google Shape;5024;p42"/>
              <p:cNvSpPr/>
              <p:nvPr/>
            </p:nvSpPr>
            <p:spPr>
              <a:xfrm>
                <a:off x="3773125" y="2504900"/>
                <a:ext cx="1174575" cy="669150"/>
              </a:xfrm>
              <a:custGeom>
                <a:avLst/>
                <a:gdLst/>
                <a:ahLst/>
                <a:cxnLst/>
                <a:rect l="l" t="t" r="r" b="b"/>
                <a:pathLst>
                  <a:path w="46983" h="26766" extrusionOk="0">
                    <a:moveTo>
                      <a:pt x="46971" y="26766"/>
                    </a:moveTo>
                    <a:lnTo>
                      <a:pt x="33053" y="17026"/>
                    </a:lnTo>
                    <a:cubicBezTo>
                      <a:pt x="29838" y="15931"/>
                      <a:pt x="27433" y="14729"/>
                      <a:pt x="27433" y="14729"/>
                    </a:cubicBezTo>
                    <a:cubicBezTo>
                      <a:pt x="23932" y="14157"/>
                      <a:pt x="15527" y="10109"/>
                      <a:pt x="15527" y="10109"/>
                    </a:cubicBezTo>
                    <a:cubicBezTo>
                      <a:pt x="12550" y="8156"/>
                      <a:pt x="1561" y="1048"/>
                      <a:pt x="1" y="179"/>
                    </a:cubicBezTo>
                    <a:lnTo>
                      <a:pt x="656" y="1"/>
                    </a:lnTo>
                    <a:lnTo>
                      <a:pt x="15884" y="8990"/>
                    </a:lnTo>
                    <a:cubicBezTo>
                      <a:pt x="19646" y="10704"/>
                      <a:pt x="24397" y="11788"/>
                      <a:pt x="27457" y="12252"/>
                    </a:cubicBezTo>
                    <a:cubicBezTo>
                      <a:pt x="33267" y="13776"/>
                      <a:pt x="39149" y="15788"/>
                      <a:pt x="39149" y="15788"/>
                    </a:cubicBezTo>
                    <a:cubicBezTo>
                      <a:pt x="43994" y="18205"/>
                      <a:pt x="46983" y="19527"/>
                      <a:pt x="46983" y="19527"/>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025" name="Google Shape;5025;p42"/>
            <p:cNvSpPr/>
            <p:nvPr/>
          </p:nvSpPr>
          <p:spPr>
            <a:xfrm rot="-1546704">
              <a:off x="4189750" y="2891071"/>
              <a:ext cx="127127" cy="91402"/>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6" name="Google Shape;5026;p42"/>
            <p:cNvSpPr/>
            <p:nvPr/>
          </p:nvSpPr>
          <p:spPr>
            <a:xfrm rot="7303634">
              <a:off x="3978702" y="2510792"/>
              <a:ext cx="127131" cy="91404"/>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7" name="Google Shape;5027;p42"/>
            <p:cNvSpPr/>
            <p:nvPr/>
          </p:nvSpPr>
          <p:spPr>
            <a:xfrm rot="10051217">
              <a:off x="3834461" y="2745740"/>
              <a:ext cx="127129" cy="91403"/>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8" name="Google Shape;5028;p42"/>
            <p:cNvSpPr/>
            <p:nvPr/>
          </p:nvSpPr>
          <p:spPr>
            <a:xfrm rot="8370820">
              <a:off x="4592145" y="2587404"/>
              <a:ext cx="127132" cy="91405"/>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9" name="Google Shape;5029;p42"/>
            <p:cNvSpPr/>
            <p:nvPr/>
          </p:nvSpPr>
          <p:spPr>
            <a:xfrm rot="636863">
              <a:off x="4368878" y="2673765"/>
              <a:ext cx="127126" cy="91401"/>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0" name="Google Shape;5030;p42"/>
            <p:cNvSpPr/>
            <p:nvPr/>
          </p:nvSpPr>
          <p:spPr>
            <a:xfrm rot="647990">
              <a:off x="3738723" y="2545245"/>
              <a:ext cx="127140" cy="91410"/>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1" name="Google Shape;5031;p42"/>
            <p:cNvSpPr/>
            <p:nvPr/>
          </p:nvSpPr>
          <p:spPr>
            <a:xfrm rot="7108616">
              <a:off x="4361631" y="2478443"/>
              <a:ext cx="127124" cy="91399"/>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032" name="Google Shape;5032;p42"/>
          <p:cNvSpPr/>
          <p:nvPr/>
        </p:nvSpPr>
        <p:spPr>
          <a:xfrm>
            <a:off x="3149326" y="266658"/>
            <a:ext cx="332193" cy="132589"/>
          </a:xfrm>
          <a:custGeom>
            <a:avLst/>
            <a:gdLst/>
            <a:ahLst/>
            <a:cxnLst/>
            <a:rect l="l" t="t" r="r" b="b"/>
            <a:pathLst>
              <a:path w="7371" h="2942" extrusionOk="0">
                <a:moveTo>
                  <a:pt x="1477" y="1"/>
                </a:moveTo>
                <a:lnTo>
                  <a:pt x="5894" y="1"/>
                </a:lnTo>
                <a:cubicBezTo>
                  <a:pt x="6716" y="1"/>
                  <a:pt x="7370" y="644"/>
                  <a:pt x="7370" y="1465"/>
                </a:cubicBezTo>
                <a:cubicBezTo>
                  <a:pt x="7370" y="2287"/>
                  <a:pt x="6716" y="2942"/>
                  <a:pt x="5894" y="2942"/>
                </a:cubicBezTo>
                <a:lnTo>
                  <a:pt x="1477" y="2942"/>
                </a:lnTo>
                <a:cubicBezTo>
                  <a:pt x="655" y="2942"/>
                  <a:pt x="0" y="2287"/>
                  <a:pt x="0" y="1465"/>
                </a:cubicBezTo>
                <a:cubicBezTo>
                  <a:pt x="0" y="656"/>
                  <a:pt x="655" y="1"/>
                  <a:pt x="1477" y="1"/>
                </a:cubicBezTo>
                <a:close/>
              </a:path>
            </a:pathLst>
          </a:custGeom>
          <a:solidFill>
            <a:schemeClr val="lt1"/>
          </a:solidFill>
          <a:ln>
            <a:noFill/>
          </a:ln>
          <a:effectLst>
            <a:outerShdw blurRad="71438" dist="9525" dir="120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3" name="Google Shape;5033;p42"/>
          <p:cNvSpPr/>
          <p:nvPr/>
        </p:nvSpPr>
        <p:spPr>
          <a:xfrm>
            <a:off x="1172525" y="758025"/>
            <a:ext cx="1135431" cy="341296"/>
          </a:xfrm>
          <a:custGeom>
            <a:avLst/>
            <a:gdLst/>
            <a:ahLst/>
            <a:cxnLst/>
            <a:rect l="l" t="t" r="r" b="b"/>
            <a:pathLst>
              <a:path w="25194" h="7573" extrusionOk="0">
                <a:moveTo>
                  <a:pt x="5846" y="2953"/>
                </a:moveTo>
                <a:lnTo>
                  <a:pt x="7739" y="2953"/>
                </a:lnTo>
                <a:cubicBezTo>
                  <a:pt x="8203" y="2953"/>
                  <a:pt x="8573" y="3322"/>
                  <a:pt x="8573" y="3787"/>
                </a:cubicBezTo>
                <a:cubicBezTo>
                  <a:pt x="8573" y="4251"/>
                  <a:pt x="8203" y="4620"/>
                  <a:pt x="7739" y="4620"/>
                </a:cubicBezTo>
                <a:lnTo>
                  <a:pt x="1476" y="4620"/>
                </a:lnTo>
                <a:cubicBezTo>
                  <a:pt x="655" y="4620"/>
                  <a:pt x="0" y="5275"/>
                  <a:pt x="0" y="6096"/>
                </a:cubicBezTo>
                <a:cubicBezTo>
                  <a:pt x="0" y="6918"/>
                  <a:pt x="655" y="7573"/>
                  <a:pt x="1476" y="7573"/>
                </a:cubicBezTo>
                <a:lnTo>
                  <a:pt x="16776" y="7573"/>
                </a:lnTo>
                <a:lnTo>
                  <a:pt x="23515" y="7573"/>
                </a:lnTo>
                <a:lnTo>
                  <a:pt x="23729" y="7573"/>
                </a:lnTo>
                <a:cubicBezTo>
                  <a:pt x="24539" y="7573"/>
                  <a:pt x="25194" y="6918"/>
                  <a:pt x="25194" y="6096"/>
                </a:cubicBezTo>
                <a:cubicBezTo>
                  <a:pt x="25194" y="5275"/>
                  <a:pt x="24539" y="4620"/>
                  <a:pt x="23729" y="4620"/>
                </a:cubicBezTo>
                <a:lnTo>
                  <a:pt x="17979" y="4620"/>
                </a:lnTo>
                <a:cubicBezTo>
                  <a:pt x="17514" y="4620"/>
                  <a:pt x="17145" y="4251"/>
                  <a:pt x="17145" y="3787"/>
                </a:cubicBezTo>
                <a:cubicBezTo>
                  <a:pt x="17145" y="3322"/>
                  <a:pt x="17514" y="2953"/>
                  <a:pt x="17979" y="2953"/>
                </a:cubicBezTo>
                <a:lnTo>
                  <a:pt x="20336" y="2953"/>
                </a:lnTo>
                <a:cubicBezTo>
                  <a:pt x="21146" y="2953"/>
                  <a:pt x="21800" y="2298"/>
                  <a:pt x="21800" y="1477"/>
                </a:cubicBezTo>
                <a:cubicBezTo>
                  <a:pt x="21800" y="667"/>
                  <a:pt x="21146" y="0"/>
                  <a:pt x="20336" y="0"/>
                </a:cubicBezTo>
                <a:lnTo>
                  <a:pt x="5846" y="0"/>
                </a:lnTo>
                <a:cubicBezTo>
                  <a:pt x="5036" y="0"/>
                  <a:pt x="4382" y="667"/>
                  <a:pt x="4382" y="1477"/>
                </a:cubicBezTo>
                <a:cubicBezTo>
                  <a:pt x="4382" y="2298"/>
                  <a:pt x="5036" y="2953"/>
                  <a:pt x="5846" y="2953"/>
                </a:cubicBezTo>
                <a:close/>
              </a:path>
            </a:pathLst>
          </a:custGeom>
          <a:solidFill>
            <a:schemeClr val="lt1"/>
          </a:solidFill>
          <a:ln>
            <a:noFill/>
          </a:ln>
          <a:effectLst>
            <a:outerShdw blurRad="71438" dist="9525" dir="120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4" name="Google Shape;5034;p42"/>
          <p:cNvSpPr/>
          <p:nvPr/>
        </p:nvSpPr>
        <p:spPr>
          <a:xfrm>
            <a:off x="5602127" y="1099325"/>
            <a:ext cx="1147827" cy="455695"/>
          </a:xfrm>
          <a:custGeom>
            <a:avLst/>
            <a:gdLst/>
            <a:ahLst/>
            <a:cxnLst/>
            <a:rect l="l" t="t" r="r" b="b"/>
            <a:pathLst>
              <a:path w="17972" h="7135" extrusionOk="0">
                <a:moveTo>
                  <a:pt x="6485" y="0"/>
                </a:moveTo>
                <a:lnTo>
                  <a:pt x="6304" y="18"/>
                </a:lnTo>
                <a:lnTo>
                  <a:pt x="6141" y="72"/>
                </a:lnTo>
                <a:lnTo>
                  <a:pt x="5979" y="163"/>
                </a:lnTo>
                <a:lnTo>
                  <a:pt x="5852" y="271"/>
                </a:lnTo>
                <a:lnTo>
                  <a:pt x="5744" y="398"/>
                </a:lnTo>
                <a:lnTo>
                  <a:pt x="5654" y="560"/>
                </a:lnTo>
                <a:lnTo>
                  <a:pt x="5600" y="741"/>
                </a:lnTo>
                <a:lnTo>
                  <a:pt x="5582" y="921"/>
                </a:lnTo>
                <a:lnTo>
                  <a:pt x="5600" y="1102"/>
                </a:lnTo>
                <a:lnTo>
                  <a:pt x="5654" y="1264"/>
                </a:lnTo>
                <a:lnTo>
                  <a:pt x="5744" y="1427"/>
                </a:lnTo>
                <a:lnTo>
                  <a:pt x="5852" y="1553"/>
                </a:lnTo>
                <a:lnTo>
                  <a:pt x="5979" y="1662"/>
                </a:lnTo>
                <a:lnTo>
                  <a:pt x="6141" y="1752"/>
                </a:lnTo>
                <a:lnTo>
                  <a:pt x="6304" y="1806"/>
                </a:lnTo>
                <a:lnTo>
                  <a:pt x="6485" y="1824"/>
                </a:lnTo>
                <a:lnTo>
                  <a:pt x="8742" y="1824"/>
                </a:lnTo>
                <a:lnTo>
                  <a:pt x="8833" y="1842"/>
                </a:lnTo>
                <a:lnTo>
                  <a:pt x="8905" y="1860"/>
                </a:lnTo>
                <a:lnTo>
                  <a:pt x="8977" y="1897"/>
                </a:lnTo>
                <a:lnTo>
                  <a:pt x="9049" y="1951"/>
                </a:lnTo>
                <a:lnTo>
                  <a:pt x="9085" y="2005"/>
                </a:lnTo>
                <a:lnTo>
                  <a:pt x="9122" y="2077"/>
                </a:lnTo>
                <a:lnTo>
                  <a:pt x="9158" y="2168"/>
                </a:lnTo>
                <a:lnTo>
                  <a:pt x="9158" y="2240"/>
                </a:lnTo>
                <a:lnTo>
                  <a:pt x="9158" y="2330"/>
                </a:lnTo>
                <a:lnTo>
                  <a:pt x="9122" y="2402"/>
                </a:lnTo>
                <a:lnTo>
                  <a:pt x="9085" y="2475"/>
                </a:lnTo>
                <a:lnTo>
                  <a:pt x="9049" y="2547"/>
                </a:lnTo>
                <a:lnTo>
                  <a:pt x="8977" y="2583"/>
                </a:lnTo>
                <a:lnTo>
                  <a:pt x="8905" y="2619"/>
                </a:lnTo>
                <a:lnTo>
                  <a:pt x="8833" y="2655"/>
                </a:lnTo>
                <a:lnTo>
                  <a:pt x="904" y="2655"/>
                </a:lnTo>
                <a:lnTo>
                  <a:pt x="723" y="2673"/>
                </a:lnTo>
                <a:lnTo>
                  <a:pt x="560" y="2727"/>
                </a:lnTo>
                <a:lnTo>
                  <a:pt x="398" y="2818"/>
                </a:lnTo>
                <a:lnTo>
                  <a:pt x="272" y="2926"/>
                </a:lnTo>
                <a:lnTo>
                  <a:pt x="145" y="3071"/>
                </a:lnTo>
                <a:lnTo>
                  <a:pt x="73" y="3215"/>
                </a:lnTo>
                <a:lnTo>
                  <a:pt x="19" y="3396"/>
                </a:lnTo>
                <a:lnTo>
                  <a:pt x="1" y="3576"/>
                </a:lnTo>
                <a:lnTo>
                  <a:pt x="19" y="3757"/>
                </a:lnTo>
                <a:lnTo>
                  <a:pt x="73" y="3920"/>
                </a:lnTo>
                <a:lnTo>
                  <a:pt x="145" y="4082"/>
                </a:lnTo>
                <a:lnTo>
                  <a:pt x="272" y="4208"/>
                </a:lnTo>
                <a:lnTo>
                  <a:pt x="398" y="4335"/>
                </a:lnTo>
                <a:lnTo>
                  <a:pt x="560" y="4407"/>
                </a:lnTo>
                <a:lnTo>
                  <a:pt x="723" y="4461"/>
                </a:lnTo>
                <a:lnTo>
                  <a:pt x="904" y="4479"/>
                </a:lnTo>
                <a:lnTo>
                  <a:pt x="5871" y="4479"/>
                </a:lnTo>
                <a:lnTo>
                  <a:pt x="5943" y="4497"/>
                </a:lnTo>
                <a:lnTo>
                  <a:pt x="6033" y="4516"/>
                </a:lnTo>
                <a:lnTo>
                  <a:pt x="6087" y="4552"/>
                </a:lnTo>
                <a:lnTo>
                  <a:pt x="6160" y="4606"/>
                </a:lnTo>
                <a:lnTo>
                  <a:pt x="6214" y="4660"/>
                </a:lnTo>
                <a:lnTo>
                  <a:pt x="6250" y="4732"/>
                </a:lnTo>
                <a:lnTo>
                  <a:pt x="6268" y="4823"/>
                </a:lnTo>
                <a:lnTo>
                  <a:pt x="6286" y="4895"/>
                </a:lnTo>
                <a:lnTo>
                  <a:pt x="6268" y="4985"/>
                </a:lnTo>
                <a:lnTo>
                  <a:pt x="6250" y="5057"/>
                </a:lnTo>
                <a:lnTo>
                  <a:pt x="6214" y="5130"/>
                </a:lnTo>
                <a:lnTo>
                  <a:pt x="6160" y="5202"/>
                </a:lnTo>
                <a:lnTo>
                  <a:pt x="6087" y="5238"/>
                </a:lnTo>
                <a:lnTo>
                  <a:pt x="6033" y="5292"/>
                </a:lnTo>
                <a:lnTo>
                  <a:pt x="5943" y="5310"/>
                </a:lnTo>
                <a:lnTo>
                  <a:pt x="5889" y="5310"/>
                </a:lnTo>
                <a:lnTo>
                  <a:pt x="5708" y="5328"/>
                </a:lnTo>
                <a:lnTo>
                  <a:pt x="5527" y="5382"/>
                </a:lnTo>
                <a:lnTo>
                  <a:pt x="5383" y="5473"/>
                </a:lnTo>
                <a:lnTo>
                  <a:pt x="5238" y="5581"/>
                </a:lnTo>
                <a:lnTo>
                  <a:pt x="5130" y="5726"/>
                </a:lnTo>
                <a:lnTo>
                  <a:pt x="5058" y="5870"/>
                </a:lnTo>
                <a:lnTo>
                  <a:pt x="5004" y="6051"/>
                </a:lnTo>
                <a:lnTo>
                  <a:pt x="4986" y="6231"/>
                </a:lnTo>
                <a:lnTo>
                  <a:pt x="5004" y="6412"/>
                </a:lnTo>
                <a:lnTo>
                  <a:pt x="5058" y="6575"/>
                </a:lnTo>
                <a:lnTo>
                  <a:pt x="5130" y="6737"/>
                </a:lnTo>
                <a:lnTo>
                  <a:pt x="5238" y="6864"/>
                </a:lnTo>
                <a:lnTo>
                  <a:pt x="5383" y="6990"/>
                </a:lnTo>
                <a:lnTo>
                  <a:pt x="5527" y="7062"/>
                </a:lnTo>
                <a:lnTo>
                  <a:pt x="5708" y="7116"/>
                </a:lnTo>
                <a:lnTo>
                  <a:pt x="5889" y="7134"/>
                </a:lnTo>
                <a:lnTo>
                  <a:pt x="10711" y="7134"/>
                </a:lnTo>
                <a:lnTo>
                  <a:pt x="10910" y="7116"/>
                </a:lnTo>
                <a:lnTo>
                  <a:pt x="11072" y="7062"/>
                </a:lnTo>
                <a:lnTo>
                  <a:pt x="11235" y="6990"/>
                </a:lnTo>
                <a:lnTo>
                  <a:pt x="11361" y="6864"/>
                </a:lnTo>
                <a:lnTo>
                  <a:pt x="11470" y="6737"/>
                </a:lnTo>
                <a:lnTo>
                  <a:pt x="11560" y="6575"/>
                </a:lnTo>
                <a:lnTo>
                  <a:pt x="11614" y="6412"/>
                </a:lnTo>
                <a:lnTo>
                  <a:pt x="11632" y="6231"/>
                </a:lnTo>
                <a:lnTo>
                  <a:pt x="11614" y="6051"/>
                </a:lnTo>
                <a:lnTo>
                  <a:pt x="11560" y="5870"/>
                </a:lnTo>
                <a:lnTo>
                  <a:pt x="11470" y="5726"/>
                </a:lnTo>
                <a:lnTo>
                  <a:pt x="11361" y="5581"/>
                </a:lnTo>
                <a:lnTo>
                  <a:pt x="11235" y="5473"/>
                </a:lnTo>
                <a:lnTo>
                  <a:pt x="11072" y="5382"/>
                </a:lnTo>
                <a:lnTo>
                  <a:pt x="10910" y="5328"/>
                </a:lnTo>
                <a:lnTo>
                  <a:pt x="10711" y="5310"/>
                </a:lnTo>
                <a:lnTo>
                  <a:pt x="8670" y="5310"/>
                </a:lnTo>
                <a:lnTo>
                  <a:pt x="8580" y="5292"/>
                </a:lnTo>
                <a:lnTo>
                  <a:pt x="8508" y="5238"/>
                </a:lnTo>
                <a:lnTo>
                  <a:pt x="8453" y="5202"/>
                </a:lnTo>
                <a:lnTo>
                  <a:pt x="8399" y="5130"/>
                </a:lnTo>
                <a:lnTo>
                  <a:pt x="8363" y="5057"/>
                </a:lnTo>
                <a:lnTo>
                  <a:pt x="8345" y="4985"/>
                </a:lnTo>
                <a:lnTo>
                  <a:pt x="8327" y="4895"/>
                </a:lnTo>
                <a:lnTo>
                  <a:pt x="8345" y="4823"/>
                </a:lnTo>
                <a:lnTo>
                  <a:pt x="8363" y="4732"/>
                </a:lnTo>
                <a:lnTo>
                  <a:pt x="8399" y="4660"/>
                </a:lnTo>
                <a:lnTo>
                  <a:pt x="8453" y="4606"/>
                </a:lnTo>
                <a:lnTo>
                  <a:pt x="8508" y="4552"/>
                </a:lnTo>
                <a:lnTo>
                  <a:pt x="8580" y="4516"/>
                </a:lnTo>
                <a:lnTo>
                  <a:pt x="8670" y="4497"/>
                </a:lnTo>
                <a:lnTo>
                  <a:pt x="8742" y="4479"/>
                </a:lnTo>
                <a:lnTo>
                  <a:pt x="14901" y="4479"/>
                </a:lnTo>
                <a:lnTo>
                  <a:pt x="15082" y="4461"/>
                </a:lnTo>
                <a:lnTo>
                  <a:pt x="15244" y="4407"/>
                </a:lnTo>
                <a:lnTo>
                  <a:pt x="15407" y="4335"/>
                </a:lnTo>
                <a:lnTo>
                  <a:pt x="15533" y="4208"/>
                </a:lnTo>
                <a:lnTo>
                  <a:pt x="15660" y="4082"/>
                </a:lnTo>
                <a:lnTo>
                  <a:pt x="15732" y="3920"/>
                </a:lnTo>
                <a:lnTo>
                  <a:pt x="15786" y="3757"/>
                </a:lnTo>
                <a:lnTo>
                  <a:pt x="15804" y="3576"/>
                </a:lnTo>
                <a:lnTo>
                  <a:pt x="15786" y="3396"/>
                </a:lnTo>
                <a:lnTo>
                  <a:pt x="15732" y="3215"/>
                </a:lnTo>
                <a:lnTo>
                  <a:pt x="15660" y="3071"/>
                </a:lnTo>
                <a:lnTo>
                  <a:pt x="15533" y="2926"/>
                </a:lnTo>
                <a:lnTo>
                  <a:pt x="15407" y="2818"/>
                </a:lnTo>
                <a:lnTo>
                  <a:pt x="15244" y="2727"/>
                </a:lnTo>
                <a:lnTo>
                  <a:pt x="15082" y="2673"/>
                </a:lnTo>
                <a:lnTo>
                  <a:pt x="14901" y="2655"/>
                </a:lnTo>
                <a:lnTo>
                  <a:pt x="14287" y="2655"/>
                </a:lnTo>
                <a:lnTo>
                  <a:pt x="14215" y="2619"/>
                </a:lnTo>
                <a:lnTo>
                  <a:pt x="14143" y="2583"/>
                </a:lnTo>
                <a:lnTo>
                  <a:pt x="14070" y="2547"/>
                </a:lnTo>
                <a:lnTo>
                  <a:pt x="14016" y="2475"/>
                </a:lnTo>
                <a:lnTo>
                  <a:pt x="13980" y="2402"/>
                </a:lnTo>
                <a:lnTo>
                  <a:pt x="13962" y="2330"/>
                </a:lnTo>
                <a:lnTo>
                  <a:pt x="13944" y="2240"/>
                </a:lnTo>
                <a:lnTo>
                  <a:pt x="13962" y="2168"/>
                </a:lnTo>
                <a:lnTo>
                  <a:pt x="13980" y="2077"/>
                </a:lnTo>
                <a:lnTo>
                  <a:pt x="14016" y="2005"/>
                </a:lnTo>
                <a:lnTo>
                  <a:pt x="14070" y="1951"/>
                </a:lnTo>
                <a:lnTo>
                  <a:pt x="14143" y="1897"/>
                </a:lnTo>
                <a:lnTo>
                  <a:pt x="14215" y="1860"/>
                </a:lnTo>
                <a:lnTo>
                  <a:pt x="14287" y="1842"/>
                </a:lnTo>
                <a:lnTo>
                  <a:pt x="14378" y="1824"/>
                </a:lnTo>
                <a:lnTo>
                  <a:pt x="17051" y="1824"/>
                </a:lnTo>
                <a:lnTo>
                  <a:pt x="17231" y="1806"/>
                </a:lnTo>
                <a:lnTo>
                  <a:pt x="17412" y="1752"/>
                </a:lnTo>
                <a:lnTo>
                  <a:pt x="17556" y="1662"/>
                </a:lnTo>
                <a:lnTo>
                  <a:pt x="17701" y="1553"/>
                </a:lnTo>
                <a:lnTo>
                  <a:pt x="17809" y="1427"/>
                </a:lnTo>
                <a:lnTo>
                  <a:pt x="17899" y="1264"/>
                </a:lnTo>
                <a:lnTo>
                  <a:pt x="17954" y="1102"/>
                </a:lnTo>
                <a:lnTo>
                  <a:pt x="17972" y="921"/>
                </a:lnTo>
                <a:lnTo>
                  <a:pt x="17954" y="741"/>
                </a:lnTo>
                <a:lnTo>
                  <a:pt x="17899" y="560"/>
                </a:lnTo>
                <a:lnTo>
                  <a:pt x="17809" y="398"/>
                </a:lnTo>
                <a:lnTo>
                  <a:pt x="17701" y="271"/>
                </a:lnTo>
                <a:lnTo>
                  <a:pt x="17556" y="163"/>
                </a:lnTo>
                <a:lnTo>
                  <a:pt x="17412" y="72"/>
                </a:lnTo>
                <a:lnTo>
                  <a:pt x="17231" y="18"/>
                </a:lnTo>
                <a:lnTo>
                  <a:pt x="17051" y="0"/>
                </a:lnTo>
                <a:close/>
              </a:path>
            </a:pathLst>
          </a:custGeom>
          <a:solidFill>
            <a:schemeClr val="lt1"/>
          </a:solidFill>
          <a:ln>
            <a:noFill/>
          </a:ln>
          <a:effectLst>
            <a:outerShdw blurRad="85725" dist="19050" dir="2400000" algn="bl" rotWithShape="0">
              <a:srgbClr val="A58164">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035" name="Google Shape;5035;p42"/>
          <p:cNvGrpSpPr/>
          <p:nvPr/>
        </p:nvGrpSpPr>
        <p:grpSpPr>
          <a:xfrm>
            <a:off x="7149789" y="2740325"/>
            <a:ext cx="706764" cy="1309326"/>
            <a:chOff x="4607475" y="1008875"/>
            <a:chExt cx="573300" cy="1062075"/>
          </a:xfrm>
        </p:grpSpPr>
        <p:sp>
          <p:nvSpPr>
            <p:cNvPr id="5036" name="Google Shape;5036;p42"/>
            <p:cNvSpPr/>
            <p:nvPr/>
          </p:nvSpPr>
          <p:spPr>
            <a:xfrm>
              <a:off x="4992625" y="1824450"/>
              <a:ext cx="188150" cy="236075"/>
            </a:xfrm>
            <a:custGeom>
              <a:avLst/>
              <a:gdLst/>
              <a:ahLst/>
              <a:cxnLst/>
              <a:rect l="l" t="t" r="r" b="b"/>
              <a:pathLst>
                <a:path w="7526" h="9443" extrusionOk="0">
                  <a:moveTo>
                    <a:pt x="203" y="6549"/>
                  </a:moveTo>
                  <a:cubicBezTo>
                    <a:pt x="1" y="4263"/>
                    <a:pt x="810" y="1382"/>
                    <a:pt x="3251" y="453"/>
                  </a:cubicBezTo>
                  <a:cubicBezTo>
                    <a:pt x="3537" y="846"/>
                    <a:pt x="3632" y="1311"/>
                    <a:pt x="3632" y="1311"/>
                  </a:cubicBezTo>
                  <a:cubicBezTo>
                    <a:pt x="4323" y="477"/>
                    <a:pt x="6823" y="1"/>
                    <a:pt x="6823" y="1"/>
                  </a:cubicBezTo>
                  <a:cubicBezTo>
                    <a:pt x="7525" y="1858"/>
                    <a:pt x="6716" y="5168"/>
                    <a:pt x="4930" y="6704"/>
                  </a:cubicBezTo>
                  <a:cubicBezTo>
                    <a:pt x="5620" y="6657"/>
                    <a:pt x="5978" y="7252"/>
                    <a:pt x="5978" y="7252"/>
                  </a:cubicBezTo>
                  <a:cubicBezTo>
                    <a:pt x="5144" y="8050"/>
                    <a:pt x="3727" y="9443"/>
                    <a:pt x="656" y="9288"/>
                  </a:cubicBezTo>
                  <a:cubicBezTo>
                    <a:pt x="644" y="9288"/>
                    <a:pt x="286" y="8264"/>
                    <a:pt x="203" y="6549"/>
                  </a:cubicBezTo>
                  <a:close/>
                </a:path>
              </a:pathLst>
            </a:custGeom>
            <a:gradFill>
              <a:gsLst>
                <a:gs pos="0">
                  <a:schemeClr val="lt1"/>
                </a:gs>
                <a:gs pos="100000">
                  <a:srgbClr val="EFEFEF"/>
                </a:gs>
              </a:gsLst>
              <a:lin ang="10800025" scaled="0"/>
            </a:gra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7" name="Google Shape;5037;p42"/>
            <p:cNvSpPr/>
            <p:nvPr/>
          </p:nvSpPr>
          <p:spPr>
            <a:xfrm>
              <a:off x="4779800" y="1008875"/>
              <a:ext cx="246200" cy="306925"/>
            </a:xfrm>
            <a:custGeom>
              <a:avLst/>
              <a:gdLst/>
              <a:ahLst/>
              <a:cxnLst/>
              <a:rect l="l" t="t" r="r" b="b"/>
              <a:pathLst>
                <a:path w="9848" h="12277" extrusionOk="0">
                  <a:moveTo>
                    <a:pt x="1" y="11526"/>
                  </a:moveTo>
                  <a:cubicBezTo>
                    <a:pt x="144" y="8073"/>
                    <a:pt x="1215" y="2966"/>
                    <a:pt x="8597" y="1"/>
                  </a:cubicBezTo>
                  <a:cubicBezTo>
                    <a:pt x="9847" y="3620"/>
                    <a:pt x="7371" y="9990"/>
                    <a:pt x="406" y="12276"/>
                  </a:cubicBezTo>
                  <a:close/>
                </a:path>
              </a:pathLst>
            </a:custGeom>
            <a:gradFill>
              <a:gsLst>
                <a:gs pos="0">
                  <a:schemeClr val="lt1"/>
                </a:gs>
                <a:gs pos="100000">
                  <a:srgbClr val="EFEFEF"/>
                </a:gs>
              </a:gsLst>
              <a:lin ang="0" scaled="0"/>
            </a:gra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8" name="Google Shape;5038;p42"/>
            <p:cNvSpPr/>
            <p:nvPr/>
          </p:nvSpPr>
          <p:spPr>
            <a:xfrm>
              <a:off x="4607475" y="1255350"/>
              <a:ext cx="459300" cy="815600"/>
            </a:xfrm>
            <a:custGeom>
              <a:avLst/>
              <a:gdLst/>
              <a:ahLst/>
              <a:cxnLst/>
              <a:rect l="l" t="t" r="r" b="b"/>
              <a:pathLst>
                <a:path w="18372" h="32624" extrusionOk="0">
                  <a:moveTo>
                    <a:pt x="7537" y="72"/>
                  </a:moveTo>
                  <a:cubicBezTo>
                    <a:pt x="5703" y="0"/>
                    <a:pt x="3429" y="846"/>
                    <a:pt x="2631" y="2560"/>
                  </a:cubicBezTo>
                  <a:cubicBezTo>
                    <a:pt x="1822" y="4263"/>
                    <a:pt x="1834" y="4906"/>
                    <a:pt x="1036" y="5179"/>
                  </a:cubicBezTo>
                  <a:cubicBezTo>
                    <a:pt x="250" y="5441"/>
                    <a:pt x="369" y="6203"/>
                    <a:pt x="488" y="6811"/>
                  </a:cubicBezTo>
                  <a:cubicBezTo>
                    <a:pt x="595" y="7406"/>
                    <a:pt x="976" y="10156"/>
                    <a:pt x="4548" y="10775"/>
                  </a:cubicBezTo>
                  <a:cubicBezTo>
                    <a:pt x="4548" y="10775"/>
                    <a:pt x="5108" y="12990"/>
                    <a:pt x="3620" y="15133"/>
                  </a:cubicBezTo>
                  <a:cubicBezTo>
                    <a:pt x="2119" y="17276"/>
                    <a:pt x="524" y="19074"/>
                    <a:pt x="262" y="20789"/>
                  </a:cubicBezTo>
                  <a:cubicBezTo>
                    <a:pt x="0" y="22503"/>
                    <a:pt x="393" y="23039"/>
                    <a:pt x="917" y="22872"/>
                  </a:cubicBezTo>
                  <a:cubicBezTo>
                    <a:pt x="1441" y="22705"/>
                    <a:pt x="1929" y="21348"/>
                    <a:pt x="2869" y="20848"/>
                  </a:cubicBezTo>
                  <a:cubicBezTo>
                    <a:pt x="3786" y="20336"/>
                    <a:pt x="4560" y="19729"/>
                    <a:pt x="4560" y="19729"/>
                  </a:cubicBezTo>
                  <a:cubicBezTo>
                    <a:pt x="4560" y="19729"/>
                    <a:pt x="3643" y="22455"/>
                    <a:pt x="3858" y="25372"/>
                  </a:cubicBezTo>
                  <a:cubicBezTo>
                    <a:pt x="4084" y="28278"/>
                    <a:pt x="6596" y="32623"/>
                    <a:pt x="6596" y="32623"/>
                  </a:cubicBezTo>
                  <a:lnTo>
                    <a:pt x="15264" y="32623"/>
                  </a:lnTo>
                  <a:cubicBezTo>
                    <a:pt x="15264" y="32623"/>
                    <a:pt x="18133" y="31326"/>
                    <a:pt x="18252" y="27611"/>
                  </a:cubicBezTo>
                  <a:cubicBezTo>
                    <a:pt x="18371" y="23896"/>
                    <a:pt x="17121" y="21170"/>
                    <a:pt x="15502" y="18514"/>
                  </a:cubicBezTo>
                  <a:cubicBezTo>
                    <a:pt x="13883" y="15847"/>
                    <a:pt x="12013" y="12895"/>
                    <a:pt x="12240" y="9132"/>
                  </a:cubicBezTo>
                  <a:cubicBezTo>
                    <a:pt x="12454" y="5346"/>
                    <a:pt x="12573" y="4286"/>
                    <a:pt x="11775" y="2643"/>
                  </a:cubicBezTo>
                  <a:cubicBezTo>
                    <a:pt x="10978" y="988"/>
                    <a:pt x="9251" y="143"/>
                    <a:pt x="7537" y="72"/>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9" name="Google Shape;5039;p42"/>
            <p:cNvSpPr/>
            <p:nvPr/>
          </p:nvSpPr>
          <p:spPr>
            <a:xfrm>
              <a:off x="4641400" y="1727425"/>
              <a:ext cx="434000" cy="343525"/>
            </a:xfrm>
            <a:custGeom>
              <a:avLst/>
              <a:gdLst/>
              <a:ahLst/>
              <a:cxnLst/>
              <a:rect l="l" t="t" r="r" b="b"/>
              <a:pathLst>
                <a:path w="17360" h="13741" extrusionOk="0">
                  <a:moveTo>
                    <a:pt x="7858" y="167"/>
                  </a:moveTo>
                  <a:cubicBezTo>
                    <a:pt x="5787" y="203"/>
                    <a:pt x="2072" y="1429"/>
                    <a:pt x="1477" y="5501"/>
                  </a:cubicBezTo>
                  <a:cubicBezTo>
                    <a:pt x="893" y="9597"/>
                    <a:pt x="3155" y="11061"/>
                    <a:pt x="3155" y="11061"/>
                  </a:cubicBezTo>
                  <a:cubicBezTo>
                    <a:pt x="3155" y="11061"/>
                    <a:pt x="1227" y="11085"/>
                    <a:pt x="619" y="12228"/>
                  </a:cubicBezTo>
                  <a:cubicBezTo>
                    <a:pt x="0" y="13371"/>
                    <a:pt x="346" y="13740"/>
                    <a:pt x="346" y="13740"/>
                  </a:cubicBezTo>
                  <a:lnTo>
                    <a:pt x="14014" y="13740"/>
                  </a:lnTo>
                  <a:cubicBezTo>
                    <a:pt x="14014" y="13740"/>
                    <a:pt x="16300" y="13062"/>
                    <a:pt x="16824" y="9454"/>
                  </a:cubicBezTo>
                  <a:cubicBezTo>
                    <a:pt x="17360" y="5823"/>
                    <a:pt x="15288" y="1"/>
                    <a:pt x="7858" y="167"/>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0" name="Google Shape;5040;p42"/>
            <p:cNvSpPr/>
            <p:nvPr/>
          </p:nvSpPr>
          <p:spPr>
            <a:xfrm>
              <a:off x="4831600" y="1065150"/>
              <a:ext cx="282500" cy="256300"/>
            </a:xfrm>
            <a:custGeom>
              <a:avLst/>
              <a:gdLst/>
              <a:ahLst/>
              <a:cxnLst/>
              <a:rect l="l" t="t" r="r" b="b"/>
              <a:pathLst>
                <a:path w="11300" h="10252" extrusionOk="0">
                  <a:moveTo>
                    <a:pt x="0" y="9430"/>
                  </a:moveTo>
                  <a:cubicBezTo>
                    <a:pt x="858" y="6096"/>
                    <a:pt x="2989" y="1322"/>
                    <a:pt x="10847" y="0"/>
                  </a:cubicBezTo>
                  <a:cubicBezTo>
                    <a:pt x="11299" y="3786"/>
                    <a:pt x="7537" y="9489"/>
                    <a:pt x="239" y="1025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1" name="Google Shape;5041;p42"/>
            <p:cNvSpPr/>
            <p:nvPr/>
          </p:nvSpPr>
          <p:spPr>
            <a:xfrm>
              <a:off x="4895900" y="1162175"/>
              <a:ext cx="144375" cy="113425"/>
            </a:xfrm>
            <a:custGeom>
              <a:avLst/>
              <a:gdLst/>
              <a:ahLst/>
              <a:cxnLst/>
              <a:rect l="l" t="t" r="r" b="b"/>
              <a:pathLst>
                <a:path w="5775" h="4537" extrusionOk="0">
                  <a:moveTo>
                    <a:pt x="167" y="4001"/>
                  </a:moveTo>
                  <a:cubicBezTo>
                    <a:pt x="750" y="2572"/>
                    <a:pt x="2191" y="132"/>
                    <a:pt x="5775" y="1"/>
                  </a:cubicBezTo>
                  <a:cubicBezTo>
                    <a:pt x="5751" y="1715"/>
                    <a:pt x="3155" y="3751"/>
                    <a:pt x="0" y="453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2" name="Google Shape;5042;p42"/>
            <p:cNvSpPr/>
            <p:nvPr/>
          </p:nvSpPr>
          <p:spPr>
            <a:xfrm>
              <a:off x="4686050" y="1352975"/>
              <a:ext cx="29775" cy="34275"/>
            </a:xfrm>
            <a:custGeom>
              <a:avLst/>
              <a:gdLst/>
              <a:ahLst/>
              <a:cxnLst/>
              <a:rect l="l" t="t" r="r" b="b"/>
              <a:pathLst>
                <a:path w="1191" h="1371" extrusionOk="0">
                  <a:moveTo>
                    <a:pt x="590" y="0"/>
                  </a:moveTo>
                  <a:cubicBezTo>
                    <a:pt x="584" y="0"/>
                    <a:pt x="578" y="0"/>
                    <a:pt x="572" y="0"/>
                  </a:cubicBezTo>
                  <a:cubicBezTo>
                    <a:pt x="250" y="0"/>
                    <a:pt x="0" y="334"/>
                    <a:pt x="24" y="703"/>
                  </a:cubicBezTo>
                  <a:cubicBezTo>
                    <a:pt x="36" y="1077"/>
                    <a:pt x="288" y="1370"/>
                    <a:pt x="612" y="1370"/>
                  </a:cubicBezTo>
                  <a:cubicBezTo>
                    <a:pt x="618" y="1370"/>
                    <a:pt x="625" y="1370"/>
                    <a:pt x="631" y="1370"/>
                  </a:cubicBezTo>
                  <a:cubicBezTo>
                    <a:pt x="941" y="1370"/>
                    <a:pt x="1191" y="1048"/>
                    <a:pt x="1179" y="679"/>
                  </a:cubicBezTo>
                  <a:cubicBezTo>
                    <a:pt x="1167" y="294"/>
                    <a:pt x="904" y="0"/>
                    <a:pt x="590" y="0"/>
                  </a:cubicBezTo>
                  <a:close/>
                </a:path>
              </a:pathLst>
            </a:custGeom>
            <a:solidFill>
              <a:srgbClr val="824E6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Title and text 4">
  <p:cSld name="SECTION_TITLE_AND_DESCRIPTION_1_1">
    <p:spTree>
      <p:nvGrpSpPr>
        <p:cNvPr id="1" name="Shape 5043"/>
        <p:cNvGrpSpPr/>
        <p:nvPr/>
      </p:nvGrpSpPr>
      <p:grpSpPr>
        <a:xfrm>
          <a:off x="0" y="0"/>
          <a:ext cx="0" cy="0"/>
          <a:chOff x="0" y="0"/>
          <a:chExt cx="0" cy="0"/>
        </a:xfrm>
      </p:grpSpPr>
      <p:sp>
        <p:nvSpPr>
          <p:cNvPr id="5044" name="Google Shape;5044;p43"/>
          <p:cNvSpPr txBox="1">
            <a:spLocks noGrp="1"/>
          </p:cNvSpPr>
          <p:nvPr>
            <p:ph type="title"/>
          </p:nvPr>
        </p:nvSpPr>
        <p:spPr>
          <a:xfrm>
            <a:off x="3906625" y="1672650"/>
            <a:ext cx="4515000" cy="730800"/>
          </a:xfrm>
          <a:prstGeom prst="rect">
            <a:avLst/>
          </a:prstGeom>
        </p:spPr>
        <p:txBody>
          <a:bodyPr spcFirstLastPara="1" wrap="square" lIns="91425" tIns="91425" rIns="91425" bIns="91425" anchor="b" anchorCtr="0">
            <a:noAutofit/>
          </a:bodyPr>
          <a:lstStyle>
            <a:lvl1pPr lvl="0" algn="l" rtl="0">
              <a:spcBef>
                <a:spcPts val="0"/>
              </a:spcBef>
              <a:spcAft>
                <a:spcPts val="0"/>
              </a:spcAft>
              <a:buSzPts val="4200"/>
              <a:buNone/>
              <a:defRPr sz="4500"/>
            </a:lvl1pPr>
            <a:lvl2pPr lvl="1" algn="ctr" rtl="0">
              <a:spcBef>
                <a:spcPts val="0"/>
              </a:spcBef>
              <a:spcAft>
                <a:spcPts val="0"/>
              </a:spcAft>
              <a:buSzPts val="4200"/>
              <a:buNone/>
              <a:defRPr sz="4200"/>
            </a:lvl2pPr>
            <a:lvl3pPr lvl="2" algn="ctr" rtl="0">
              <a:spcBef>
                <a:spcPts val="0"/>
              </a:spcBef>
              <a:spcAft>
                <a:spcPts val="0"/>
              </a:spcAft>
              <a:buSzPts val="4200"/>
              <a:buNone/>
              <a:defRPr sz="4200"/>
            </a:lvl3pPr>
            <a:lvl4pPr lvl="3" algn="ctr" rtl="0">
              <a:spcBef>
                <a:spcPts val="0"/>
              </a:spcBef>
              <a:spcAft>
                <a:spcPts val="0"/>
              </a:spcAft>
              <a:buSzPts val="4200"/>
              <a:buNone/>
              <a:defRPr sz="4200"/>
            </a:lvl4pPr>
            <a:lvl5pPr lvl="4" algn="ctr" rtl="0">
              <a:spcBef>
                <a:spcPts val="0"/>
              </a:spcBef>
              <a:spcAft>
                <a:spcPts val="0"/>
              </a:spcAft>
              <a:buSzPts val="4200"/>
              <a:buNone/>
              <a:defRPr sz="4200"/>
            </a:lvl5pPr>
            <a:lvl6pPr lvl="5" algn="ctr" rtl="0">
              <a:spcBef>
                <a:spcPts val="0"/>
              </a:spcBef>
              <a:spcAft>
                <a:spcPts val="0"/>
              </a:spcAft>
              <a:buSzPts val="4200"/>
              <a:buNone/>
              <a:defRPr sz="4200"/>
            </a:lvl6pPr>
            <a:lvl7pPr lvl="6" algn="ctr" rtl="0">
              <a:spcBef>
                <a:spcPts val="0"/>
              </a:spcBef>
              <a:spcAft>
                <a:spcPts val="0"/>
              </a:spcAft>
              <a:buSzPts val="4200"/>
              <a:buNone/>
              <a:defRPr sz="4200"/>
            </a:lvl7pPr>
            <a:lvl8pPr lvl="7" algn="ctr" rtl="0">
              <a:spcBef>
                <a:spcPts val="0"/>
              </a:spcBef>
              <a:spcAft>
                <a:spcPts val="0"/>
              </a:spcAft>
              <a:buSzPts val="4200"/>
              <a:buNone/>
              <a:defRPr sz="4200"/>
            </a:lvl8pPr>
            <a:lvl9pPr lvl="8" algn="ctr" rtl="0">
              <a:spcBef>
                <a:spcPts val="0"/>
              </a:spcBef>
              <a:spcAft>
                <a:spcPts val="0"/>
              </a:spcAft>
              <a:buSzPts val="4200"/>
              <a:buNone/>
              <a:defRPr sz="4200"/>
            </a:lvl9pPr>
          </a:lstStyle>
          <a:p>
            <a:endParaRPr/>
          </a:p>
        </p:txBody>
      </p:sp>
      <p:sp>
        <p:nvSpPr>
          <p:cNvPr id="5045" name="Google Shape;5045;p43"/>
          <p:cNvSpPr txBox="1">
            <a:spLocks noGrp="1"/>
          </p:cNvSpPr>
          <p:nvPr>
            <p:ph type="subTitle" idx="1"/>
          </p:nvPr>
        </p:nvSpPr>
        <p:spPr>
          <a:xfrm>
            <a:off x="3906625" y="2370951"/>
            <a:ext cx="4515000" cy="968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800"/>
              <a:buNone/>
              <a:defRPr sz="1800"/>
            </a:lvl1pPr>
            <a:lvl2pPr lvl="1" algn="ctr" rtl="0">
              <a:lnSpc>
                <a:spcPct val="100000"/>
              </a:lnSpc>
              <a:spcBef>
                <a:spcPts val="0"/>
              </a:spcBef>
              <a:spcAft>
                <a:spcPts val="0"/>
              </a:spcAft>
              <a:buSzPts val="1800"/>
              <a:buNone/>
              <a:defRPr sz="1800"/>
            </a:lvl2pPr>
            <a:lvl3pPr lvl="2" algn="ctr" rtl="0">
              <a:lnSpc>
                <a:spcPct val="100000"/>
              </a:lnSpc>
              <a:spcBef>
                <a:spcPts val="0"/>
              </a:spcBef>
              <a:spcAft>
                <a:spcPts val="0"/>
              </a:spcAft>
              <a:buSzPts val="1800"/>
              <a:buNone/>
              <a:defRPr sz="1800"/>
            </a:lvl3pPr>
            <a:lvl4pPr lvl="3" algn="ctr" rtl="0">
              <a:lnSpc>
                <a:spcPct val="100000"/>
              </a:lnSpc>
              <a:spcBef>
                <a:spcPts val="0"/>
              </a:spcBef>
              <a:spcAft>
                <a:spcPts val="0"/>
              </a:spcAft>
              <a:buSzPts val="1800"/>
              <a:buNone/>
              <a:defRPr sz="1800"/>
            </a:lvl4pPr>
            <a:lvl5pPr lvl="4" algn="ctr" rtl="0">
              <a:lnSpc>
                <a:spcPct val="100000"/>
              </a:lnSpc>
              <a:spcBef>
                <a:spcPts val="0"/>
              </a:spcBef>
              <a:spcAft>
                <a:spcPts val="0"/>
              </a:spcAft>
              <a:buSzPts val="1800"/>
              <a:buNone/>
              <a:defRPr sz="1800"/>
            </a:lvl5pPr>
            <a:lvl6pPr lvl="5" algn="ctr" rtl="0">
              <a:lnSpc>
                <a:spcPct val="100000"/>
              </a:lnSpc>
              <a:spcBef>
                <a:spcPts val="0"/>
              </a:spcBef>
              <a:spcAft>
                <a:spcPts val="0"/>
              </a:spcAft>
              <a:buSzPts val="1800"/>
              <a:buNone/>
              <a:defRPr sz="1800"/>
            </a:lvl6pPr>
            <a:lvl7pPr lvl="6" algn="ctr" rtl="0">
              <a:lnSpc>
                <a:spcPct val="100000"/>
              </a:lnSpc>
              <a:spcBef>
                <a:spcPts val="0"/>
              </a:spcBef>
              <a:spcAft>
                <a:spcPts val="0"/>
              </a:spcAft>
              <a:buSzPts val="1800"/>
              <a:buNone/>
              <a:defRPr sz="1800"/>
            </a:lvl7pPr>
            <a:lvl8pPr lvl="7" algn="ctr" rtl="0">
              <a:lnSpc>
                <a:spcPct val="100000"/>
              </a:lnSpc>
              <a:spcBef>
                <a:spcPts val="0"/>
              </a:spcBef>
              <a:spcAft>
                <a:spcPts val="0"/>
              </a:spcAft>
              <a:buSzPts val="1800"/>
              <a:buNone/>
              <a:defRPr sz="1800"/>
            </a:lvl8pPr>
            <a:lvl9pPr lvl="8" algn="ctr" rtl="0">
              <a:lnSpc>
                <a:spcPct val="100000"/>
              </a:lnSpc>
              <a:spcBef>
                <a:spcPts val="0"/>
              </a:spcBef>
              <a:spcAft>
                <a:spcPts val="0"/>
              </a:spcAft>
              <a:buSzPts val="1800"/>
              <a:buNone/>
              <a:defRPr sz="1800"/>
            </a:lvl9pPr>
          </a:lstStyle>
          <a:p>
            <a:endParaRPr/>
          </a:p>
        </p:txBody>
      </p:sp>
      <p:sp>
        <p:nvSpPr>
          <p:cNvPr id="5046" name="Google Shape;5046;p43"/>
          <p:cNvSpPr/>
          <p:nvPr/>
        </p:nvSpPr>
        <p:spPr>
          <a:xfrm flipH="1">
            <a:off x="6189800" y="3447900"/>
            <a:ext cx="2954207" cy="1396909"/>
          </a:xfrm>
          <a:custGeom>
            <a:avLst/>
            <a:gdLst/>
            <a:ahLst/>
            <a:cxnLst/>
            <a:rect l="l" t="t" r="r" b="b"/>
            <a:pathLst>
              <a:path w="33541" h="15860" extrusionOk="0">
                <a:moveTo>
                  <a:pt x="1" y="15860"/>
                </a:moveTo>
                <a:lnTo>
                  <a:pt x="1" y="739"/>
                </a:lnTo>
                <a:cubicBezTo>
                  <a:pt x="1620" y="251"/>
                  <a:pt x="3370" y="1"/>
                  <a:pt x="5192" y="1"/>
                </a:cubicBezTo>
                <a:cubicBezTo>
                  <a:pt x="12478" y="1"/>
                  <a:pt x="18646" y="4240"/>
                  <a:pt x="20598" y="10038"/>
                </a:cubicBezTo>
                <a:cubicBezTo>
                  <a:pt x="25921" y="10062"/>
                  <a:pt x="30635" y="12348"/>
                  <a:pt x="33541" y="1586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7" name="Google Shape;5047;p43"/>
          <p:cNvSpPr/>
          <p:nvPr/>
        </p:nvSpPr>
        <p:spPr>
          <a:xfrm flipH="1">
            <a:off x="7131764" y="3826375"/>
            <a:ext cx="2012186" cy="1099965"/>
          </a:xfrm>
          <a:custGeom>
            <a:avLst/>
            <a:gdLst/>
            <a:ahLst/>
            <a:cxnLst/>
            <a:rect l="l" t="t" r="r" b="b"/>
            <a:pathLst>
              <a:path w="20278" h="11085" extrusionOk="0">
                <a:moveTo>
                  <a:pt x="1" y="11073"/>
                </a:moveTo>
                <a:lnTo>
                  <a:pt x="1" y="512"/>
                </a:lnTo>
                <a:cubicBezTo>
                  <a:pt x="977" y="179"/>
                  <a:pt x="2037" y="0"/>
                  <a:pt x="3132" y="0"/>
                </a:cubicBezTo>
                <a:cubicBezTo>
                  <a:pt x="7537" y="0"/>
                  <a:pt x="11264" y="2953"/>
                  <a:pt x="12455" y="7025"/>
                </a:cubicBezTo>
                <a:cubicBezTo>
                  <a:pt x="15681" y="7037"/>
                  <a:pt x="18527" y="8632"/>
                  <a:pt x="20277" y="11085"/>
                </a:cubicBezTo>
                <a:lnTo>
                  <a:pt x="1" y="11085"/>
                </a:ln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8" name="Google Shape;5048;p43"/>
          <p:cNvSpPr/>
          <p:nvPr/>
        </p:nvSpPr>
        <p:spPr>
          <a:xfrm>
            <a:off x="0" y="3334850"/>
            <a:ext cx="2461640" cy="1808620"/>
          </a:xfrm>
          <a:custGeom>
            <a:avLst/>
            <a:gdLst/>
            <a:ahLst/>
            <a:cxnLst/>
            <a:rect l="l" t="t" r="r" b="b"/>
            <a:pathLst>
              <a:path w="45424" h="33374" extrusionOk="0">
                <a:moveTo>
                  <a:pt x="1" y="0"/>
                </a:moveTo>
                <a:cubicBezTo>
                  <a:pt x="1144" y="334"/>
                  <a:pt x="2442" y="858"/>
                  <a:pt x="4180" y="1965"/>
                </a:cubicBezTo>
                <a:cubicBezTo>
                  <a:pt x="9335" y="5287"/>
                  <a:pt x="8085" y="7239"/>
                  <a:pt x="13252" y="10561"/>
                </a:cubicBezTo>
                <a:cubicBezTo>
                  <a:pt x="18396" y="13871"/>
                  <a:pt x="19658" y="11931"/>
                  <a:pt x="24813" y="15240"/>
                </a:cubicBezTo>
                <a:cubicBezTo>
                  <a:pt x="29957" y="18562"/>
                  <a:pt x="28707" y="20515"/>
                  <a:pt x="33862" y="23837"/>
                </a:cubicBezTo>
                <a:cubicBezTo>
                  <a:pt x="39006" y="27147"/>
                  <a:pt x="40280" y="25206"/>
                  <a:pt x="45423" y="28516"/>
                </a:cubicBezTo>
                <a:lnTo>
                  <a:pt x="42304" y="33374"/>
                </a:lnTo>
                <a:lnTo>
                  <a:pt x="1" y="33374"/>
                </a:ln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9" name="Google Shape;5049;p43"/>
          <p:cNvSpPr/>
          <p:nvPr/>
        </p:nvSpPr>
        <p:spPr>
          <a:xfrm>
            <a:off x="0" y="4606092"/>
            <a:ext cx="9143941" cy="537412"/>
          </a:xfrm>
          <a:custGeom>
            <a:avLst/>
            <a:gdLst/>
            <a:ahLst/>
            <a:cxnLst/>
            <a:rect l="l" t="t" r="r" b="b"/>
            <a:pathLst>
              <a:path w="111634" h="6561" extrusionOk="0">
                <a:moveTo>
                  <a:pt x="111634" y="0"/>
                </a:moveTo>
                <a:cubicBezTo>
                  <a:pt x="104657" y="0"/>
                  <a:pt x="104657" y="2643"/>
                  <a:pt x="97680" y="2643"/>
                </a:cubicBezTo>
                <a:cubicBezTo>
                  <a:pt x="90703" y="2643"/>
                  <a:pt x="90703" y="0"/>
                  <a:pt x="83714" y="0"/>
                </a:cubicBezTo>
                <a:cubicBezTo>
                  <a:pt x="76736" y="0"/>
                  <a:pt x="76736" y="2643"/>
                  <a:pt x="69771" y="2643"/>
                </a:cubicBezTo>
                <a:cubicBezTo>
                  <a:pt x="62794" y="2643"/>
                  <a:pt x="62794" y="0"/>
                  <a:pt x="55817" y="0"/>
                </a:cubicBezTo>
                <a:cubicBezTo>
                  <a:pt x="48828" y="0"/>
                  <a:pt x="48828" y="2643"/>
                  <a:pt x="41851" y="2643"/>
                </a:cubicBezTo>
                <a:cubicBezTo>
                  <a:pt x="34874" y="2643"/>
                  <a:pt x="34874" y="0"/>
                  <a:pt x="27909" y="0"/>
                </a:cubicBezTo>
                <a:cubicBezTo>
                  <a:pt x="20932" y="0"/>
                  <a:pt x="20932" y="2643"/>
                  <a:pt x="13943" y="2643"/>
                </a:cubicBezTo>
                <a:cubicBezTo>
                  <a:pt x="6966" y="2643"/>
                  <a:pt x="6966" y="0"/>
                  <a:pt x="1" y="0"/>
                </a:cubicBezTo>
                <a:lnTo>
                  <a:pt x="1" y="6561"/>
                </a:lnTo>
                <a:lnTo>
                  <a:pt x="111622" y="6561"/>
                </a:lnTo>
                <a:close/>
              </a:path>
            </a:pathLst>
          </a:custGeom>
          <a:solidFill>
            <a:schemeClr val="accen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Title and text 5">
  <p:cSld name="CUSTOM_12_1_1">
    <p:spTree>
      <p:nvGrpSpPr>
        <p:cNvPr id="1" name="Shape 5050"/>
        <p:cNvGrpSpPr/>
        <p:nvPr/>
      </p:nvGrpSpPr>
      <p:grpSpPr>
        <a:xfrm>
          <a:off x="0" y="0"/>
          <a:ext cx="0" cy="0"/>
          <a:chOff x="0" y="0"/>
          <a:chExt cx="0" cy="0"/>
        </a:xfrm>
      </p:grpSpPr>
      <p:sp>
        <p:nvSpPr>
          <p:cNvPr id="5051" name="Google Shape;5051;p44"/>
          <p:cNvSpPr/>
          <p:nvPr/>
        </p:nvSpPr>
        <p:spPr>
          <a:xfrm>
            <a:off x="-1862006" y="-1968212"/>
            <a:ext cx="3084563" cy="3084563"/>
          </a:xfrm>
          <a:custGeom>
            <a:avLst/>
            <a:gdLst/>
            <a:ahLst/>
            <a:cxnLst/>
            <a:rect l="l" t="t" r="r" b="b"/>
            <a:pathLst>
              <a:path w="17303" h="17303" extrusionOk="0">
                <a:moveTo>
                  <a:pt x="17302" y="8658"/>
                </a:moveTo>
                <a:cubicBezTo>
                  <a:pt x="17302" y="13421"/>
                  <a:pt x="13421" y="17302"/>
                  <a:pt x="8645" y="17302"/>
                </a:cubicBezTo>
                <a:cubicBezTo>
                  <a:pt x="3881" y="17302"/>
                  <a:pt x="0" y="13421"/>
                  <a:pt x="0" y="8658"/>
                </a:cubicBezTo>
                <a:cubicBezTo>
                  <a:pt x="0" y="3881"/>
                  <a:pt x="3881" y="0"/>
                  <a:pt x="8645" y="0"/>
                </a:cubicBezTo>
                <a:cubicBezTo>
                  <a:pt x="13421" y="0"/>
                  <a:pt x="17302" y="3881"/>
                  <a:pt x="17302" y="8658"/>
                </a:cubicBezTo>
                <a:close/>
              </a:path>
            </a:pathLst>
          </a:custGeom>
          <a:solidFill>
            <a:schemeClr val="accent3"/>
          </a:solidFill>
          <a:ln>
            <a:noFill/>
          </a:ln>
          <a:effectLst>
            <a:outerShdw blurRad="57150" dist="19050" dir="3120000" algn="bl" rotWithShape="0">
              <a:srgbClr val="A58164">
                <a:alpha val="42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2" name="Google Shape;5052;p44"/>
          <p:cNvSpPr/>
          <p:nvPr/>
        </p:nvSpPr>
        <p:spPr>
          <a:xfrm flipH="1">
            <a:off x="688122" y="209893"/>
            <a:ext cx="718835" cy="285382"/>
          </a:xfrm>
          <a:custGeom>
            <a:avLst/>
            <a:gdLst/>
            <a:ahLst/>
            <a:cxnLst/>
            <a:rect l="l" t="t" r="r" b="b"/>
            <a:pathLst>
              <a:path w="17972" h="7135" extrusionOk="0">
                <a:moveTo>
                  <a:pt x="6485" y="0"/>
                </a:moveTo>
                <a:lnTo>
                  <a:pt x="6304" y="18"/>
                </a:lnTo>
                <a:lnTo>
                  <a:pt x="6141" y="72"/>
                </a:lnTo>
                <a:lnTo>
                  <a:pt x="5979" y="163"/>
                </a:lnTo>
                <a:lnTo>
                  <a:pt x="5852" y="271"/>
                </a:lnTo>
                <a:lnTo>
                  <a:pt x="5744" y="398"/>
                </a:lnTo>
                <a:lnTo>
                  <a:pt x="5654" y="560"/>
                </a:lnTo>
                <a:lnTo>
                  <a:pt x="5600" y="741"/>
                </a:lnTo>
                <a:lnTo>
                  <a:pt x="5582" y="921"/>
                </a:lnTo>
                <a:lnTo>
                  <a:pt x="5600" y="1102"/>
                </a:lnTo>
                <a:lnTo>
                  <a:pt x="5654" y="1264"/>
                </a:lnTo>
                <a:lnTo>
                  <a:pt x="5744" y="1427"/>
                </a:lnTo>
                <a:lnTo>
                  <a:pt x="5852" y="1553"/>
                </a:lnTo>
                <a:lnTo>
                  <a:pt x="5979" y="1662"/>
                </a:lnTo>
                <a:lnTo>
                  <a:pt x="6141" y="1752"/>
                </a:lnTo>
                <a:lnTo>
                  <a:pt x="6304" y="1806"/>
                </a:lnTo>
                <a:lnTo>
                  <a:pt x="6485" y="1824"/>
                </a:lnTo>
                <a:lnTo>
                  <a:pt x="8742" y="1824"/>
                </a:lnTo>
                <a:lnTo>
                  <a:pt x="8833" y="1842"/>
                </a:lnTo>
                <a:lnTo>
                  <a:pt x="8905" y="1860"/>
                </a:lnTo>
                <a:lnTo>
                  <a:pt x="8977" y="1897"/>
                </a:lnTo>
                <a:lnTo>
                  <a:pt x="9049" y="1951"/>
                </a:lnTo>
                <a:lnTo>
                  <a:pt x="9085" y="2005"/>
                </a:lnTo>
                <a:lnTo>
                  <a:pt x="9122" y="2077"/>
                </a:lnTo>
                <a:lnTo>
                  <a:pt x="9158" y="2168"/>
                </a:lnTo>
                <a:lnTo>
                  <a:pt x="9158" y="2240"/>
                </a:lnTo>
                <a:lnTo>
                  <a:pt x="9158" y="2330"/>
                </a:lnTo>
                <a:lnTo>
                  <a:pt x="9122" y="2402"/>
                </a:lnTo>
                <a:lnTo>
                  <a:pt x="9085" y="2475"/>
                </a:lnTo>
                <a:lnTo>
                  <a:pt x="9049" y="2547"/>
                </a:lnTo>
                <a:lnTo>
                  <a:pt x="8977" y="2583"/>
                </a:lnTo>
                <a:lnTo>
                  <a:pt x="8905" y="2619"/>
                </a:lnTo>
                <a:lnTo>
                  <a:pt x="8833" y="2655"/>
                </a:lnTo>
                <a:lnTo>
                  <a:pt x="904" y="2655"/>
                </a:lnTo>
                <a:lnTo>
                  <a:pt x="723" y="2673"/>
                </a:lnTo>
                <a:lnTo>
                  <a:pt x="560" y="2727"/>
                </a:lnTo>
                <a:lnTo>
                  <a:pt x="398" y="2818"/>
                </a:lnTo>
                <a:lnTo>
                  <a:pt x="272" y="2926"/>
                </a:lnTo>
                <a:lnTo>
                  <a:pt x="145" y="3071"/>
                </a:lnTo>
                <a:lnTo>
                  <a:pt x="73" y="3215"/>
                </a:lnTo>
                <a:lnTo>
                  <a:pt x="19" y="3396"/>
                </a:lnTo>
                <a:lnTo>
                  <a:pt x="1" y="3576"/>
                </a:lnTo>
                <a:lnTo>
                  <a:pt x="19" y="3757"/>
                </a:lnTo>
                <a:lnTo>
                  <a:pt x="73" y="3920"/>
                </a:lnTo>
                <a:lnTo>
                  <a:pt x="145" y="4082"/>
                </a:lnTo>
                <a:lnTo>
                  <a:pt x="272" y="4208"/>
                </a:lnTo>
                <a:lnTo>
                  <a:pt x="398" y="4335"/>
                </a:lnTo>
                <a:lnTo>
                  <a:pt x="560" y="4407"/>
                </a:lnTo>
                <a:lnTo>
                  <a:pt x="723" y="4461"/>
                </a:lnTo>
                <a:lnTo>
                  <a:pt x="904" y="4479"/>
                </a:lnTo>
                <a:lnTo>
                  <a:pt x="5871" y="4479"/>
                </a:lnTo>
                <a:lnTo>
                  <a:pt x="5943" y="4497"/>
                </a:lnTo>
                <a:lnTo>
                  <a:pt x="6033" y="4516"/>
                </a:lnTo>
                <a:lnTo>
                  <a:pt x="6087" y="4552"/>
                </a:lnTo>
                <a:lnTo>
                  <a:pt x="6160" y="4606"/>
                </a:lnTo>
                <a:lnTo>
                  <a:pt x="6214" y="4660"/>
                </a:lnTo>
                <a:lnTo>
                  <a:pt x="6250" y="4732"/>
                </a:lnTo>
                <a:lnTo>
                  <a:pt x="6268" y="4823"/>
                </a:lnTo>
                <a:lnTo>
                  <a:pt x="6286" y="4895"/>
                </a:lnTo>
                <a:lnTo>
                  <a:pt x="6268" y="4985"/>
                </a:lnTo>
                <a:lnTo>
                  <a:pt x="6250" y="5057"/>
                </a:lnTo>
                <a:lnTo>
                  <a:pt x="6214" y="5130"/>
                </a:lnTo>
                <a:lnTo>
                  <a:pt x="6160" y="5202"/>
                </a:lnTo>
                <a:lnTo>
                  <a:pt x="6087" y="5238"/>
                </a:lnTo>
                <a:lnTo>
                  <a:pt x="6033" y="5292"/>
                </a:lnTo>
                <a:lnTo>
                  <a:pt x="5943" y="5310"/>
                </a:lnTo>
                <a:lnTo>
                  <a:pt x="5889" y="5310"/>
                </a:lnTo>
                <a:lnTo>
                  <a:pt x="5708" y="5328"/>
                </a:lnTo>
                <a:lnTo>
                  <a:pt x="5527" y="5382"/>
                </a:lnTo>
                <a:lnTo>
                  <a:pt x="5383" y="5473"/>
                </a:lnTo>
                <a:lnTo>
                  <a:pt x="5238" y="5581"/>
                </a:lnTo>
                <a:lnTo>
                  <a:pt x="5130" y="5726"/>
                </a:lnTo>
                <a:lnTo>
                  <a:pt x="5058" y="5870"/>
                </a:lnTo>
                <a:lnTo>
                  <a:pt x="5004" y="6051"/>
                </a:lnTo>
                <a:lnTo>
                  <a:pt x="4986" y="6231"/>
                </a:lnTo>
                <a:lnTo>
                  <a:pt x="5004" y="6412"/>
                </a:lnTo>
                <a:lnTo>
                  <a:pt x="5058" y="6575"/>
                </a:lnTo>
                <a:lnTo>
                  <a:pt x="5130" y="6737"/>
                </a:lnTo>
                <a:lnTo>
                  <a:pt x="5238" y="6864"/>
                </a:lnTo>
                <a:lnTo>
                  <a:pt x="5383" y="6990"/>
                </a:lnTo>
                <a:lnTo>
                  <a:pt x="5527" y="7062"/>
                </a:lnTo>
                <a:lnTo>
                  <a:pt x="5708" y="7116"/>
                </a:lnTo>
                <a:lnTo>
                  <a:pt x="5889" y="7134"/>
                </a:lnTo>
                <a:lnTo>
                  <a:pt x="10711" y="7134"/>
                </a:lnTo>
                <a:lnTo>
                  <a:pt x="10910" y="7116"/>
                </a:lnTo>
                <a:lnTo>
                  <a:pt x="11072" y="7062"/>
                </a:lnTo>
                <a:lnTo>
                  <a:pt x="11235" y="6990"/>
                </a:lnTo>
                <a:lnTo>
                  <a:pt x="11361" y="6864"/>
                </a:lnTo>
                <a:lnTo>
                  <a:pt x="11470" y="6737"/>
                </a:lnTo>
                <a:lnTo>
                  <a:pt x="11560" y="6575"/>
                </a:lnTo>
                <a:lnTo>
                  <a:pt x="11614" y="6412"/>
                </a:lnTo>
                <a:lnTo>
                  <a:pt x="11632" y="6231"/>
                </a:lnTo>
                <a:lnTo>
                  <a:pt x="11614" y="6051"/>
                </a:lnTo>
                <a:lnTo>
                  <a:pt x="11560" y="5870"/>
                </a:lnTo>
                <a:lnTo>
                  <a:pt x="11470" y="5726"/>
                </a:lnTo>
                <a:lnTo>
                  <a:pt x="11361" y="5581"/>
                </a:lnTo>
                <a:lnTo>
                  <a:pt x="11235" y="5473"/>
                </a:lnTo>
                <a:lnTo>
                  <a:pt x="11072" y="5382"/>
                </a:lnTo>
                <a:lnTo>
                  <a:pt x="10910" y="5328"/>
                </a:lnTo>
                <a:lnTo>
                  <a:pt x="10711" y="5310"/>
                </a:lnTo>
                <a:lnTo>
                  <a:pt x="8670" y="5310"/>
                </a:lnTo>
                <a:lnTo>
                  <a:pt x="8580" y="5292"/>
                </a:lnTo>
                <a:lnTo>
                  <a:pt x="8508" y="5238"/>
                </a:lnTo>
                <a:lnTo>
                  <a:pt x="8453" y="5202"/>
                </a:lnTo>
                <a:lnTo>
                  <a:pt x="8399" y="5130"/>
                </a:lnTo>
                <a:lnTo>
                  <a:pt x="8363" y="5057"/>
                </a:lnTo>
                <a:lnTo>
                  <a:pt x="8345" y="4985"/>
                </a:lnTo>
                <a:lnTo>
                  <a:pt x="8327" y="4895"/>
                </a:lnTo>
                <a:lnTo>
                  <a:pt x="8345" y="4823"/>
                </a:lnTo>
                <a:lnTo>
                  <a:pt x="8363" y="4732"/>
                </a:lnTo>
                <a:lnTo>
                  <a:pt x="8399" y="4660"/>
                </a:lnTo>
                <a:lnTo>
                  <a:pt x="8453" y="4606"/>
                </a:lnTo>
                <a:lnTo>
                  <a:pt x="8508" y="4552"/>
                </a:lnTo>
                <a:lnTo>
                  <a:pt x="8580" y="4516"/>
                </a:lnTo>
                <a:lnTo>
                  <a:pt x="8670" y="4497"/>
                </a:lnTo>
                <a:lnTo>
                  <a:pt x="8742" y="4479"/>
                </a:lnTo>
                <a:lnTo>
                  <a:pt x="14901" y="4479"/>
                </a:lnTo>
                <a:lnTo>
                  <a:pt x="15082" y="4461"/>
                </a:lnTo>
                <a:lnTo>
                  <a:pt x="15244" y="4407"/>
                </a:lnTo>
                <a:lnTo>
                  <a:pt x="15407" y="4335"/>
                </a:lnTo>
                <a:lnTo>
                  <a:pt x="15533" y="4208"/>
                </a:lnTo>
                <a:lnTo>
                  <a:pt x="15660" y="4082"/>
                </a:lnTo>
                <a:lnTo>
                  <a:pt x="15732" y="3920"/>
                </a:lnTo>
                <a:lnTo>
                  <a:pt x="15786" y="3757"/>
                </a:lnTo>
                <a:lnTo>
                  <a:pt x="15804" y="3576"/>
                </a:lnTo>
                <a:lnTo>
                  <a:pt x="15786" y="3396"/>
                </a:lnTo>
                <a:lnTo>
                  <a:pt x="15732" y="3215"/>
                </a:lnTo>
                <a:lnTo>
                  <a:pt x="15660" y="3071"/>
                </a:lnTo>
                <a:lnTo>
                  <a:pt x="15533" y="2926"/>
                </a:lnTo>
                <a:lnTo>
                  <a:pt x="15407" y="2818"/>
                </a:lnTo>
                <a:lnTo>
                  <a:pt x="15244" y="2727"/>
                </a:lnTo>
                <a:lnTo>
                  <a:pt x="15082" y="2673"/>
                </a:lnTo>
                <a:lnTo>
                  <a:pt x="14901" y="2655"/>
                </a:lnTo>
                <a:lnTo>
                  <a:pt x="14287" y="2655"/>
                </a:lnTo>
                <a:lnTo>
                  <a:pt x="14215" y="2619"/>
                </a:lnTo>
                <a:lnTo>
                  <a:pt x="14143" y="2583"/>
                </a:lnTo>
                <a:lnTo>
                  <a:pt x="14070" y="2547"/>
                </a:lnTo>
                <a:lnTo>
                  <a:pt x="14016" y="2475"/>
                </a:lnTo>
                <a:lnTo>
                  <a:pt x="13980" y="2402"/>
                </a:lnTo>
                <a:lnTo>
                  <a:pt x="13962" y="2330"/>
                </a:lnTo>
                <a:lnTo>
                  <a:pt x="13944" y="2240"/>
                </a:lnTo>
                <a:lnTo>
                  <a:pt x="13962" y="2168"/>
                </a:lnTo>
                <a:lnTo>
                  <a:pt x="13980" y="2077"/>
                </a:lnTo>
                <a:lnTo>
                  <a:pt x="14016" y="2005"/>
                </a:lnTo>
                <a:lnTo>
                  <a:pt x="14070" y="1951"/>
                </a:lnTo>
                <a:lnTo>
                  <a:pt x="14143" y="1897"/>
                </a:lnTo>
                <a:lnTo>
                  <a:pt x="14215" y="1860"/>
                </a:lnTo>
                <a:lnTo>
                  <a:pt x="14287" y="1842"/>
                </a:lnTo>
                <a:lnTo>
                  <a:pt x="14378" y="1824"/>
                </a:lnTo>
                <a:lnTo>
                  <a:pt x="17051" y="1824"/>
                </a:lnTo>
                <a:lnTo>
                  <a:pt x="17231" y="1806"/>
                </a:lnTo>
                <a:lnTo>
                  <a:pt x="17412" y="1752"/>
                </a:lnTo>
                <a:lnTo>
                  <a:pt x="17556" y="1662"/>
                </a:lnTo>
                <a:lnTo>
                  <a:pt x="17701" y="1553"/>
                </a:lnTo>
                <a:lnTo>
                  <a:pt x="17809" y="1427"/>
                </a:lnTo>
                <a:lnTo>
                  <a:pt x="17899" y="1264"/>
                </a:lnTo>
                <a:lnTo>
                  <a:pt x="17954" y="1102"/>
                </a:lnTo>
                <a:lnTo>
                  <a:pt x="17972" y="921"/>
                </a:lnTo>
                <a:lnTo>
                  <a:pt x="17954" y="741"/>
                </a:lnTo>
                <a:lnTo>
                  <a:pt x="17899" y="560"/>
                </a:lnTo>
                <a:lnTo>
                  <a:pt x="17809" y="398"/>
                </a:lnTo>
                <a:lnTo>
                  <a:pt x="17701" y="271"/>
                </a:lnTo>
                <a:lnTo>
                  <a:pt x="17556" y="163"/>
                </a:lnTo>
                <a:lnTo>
                  <a:pt x="17412" y="72"/>
                </a:lnTo>
                <a:lnTo>
                  <a:pt x="17231" y="18"/>
                </a:lnTo>
                <a:lnTo>
                  <a:pt x="17051" y="0"/>
                </a:lnTo>
                <a:close/>
              </a:path>
            </a:pathLst>
          </a:custGeom>
          <a:solidFill>
            <a:schemeClr val="lt1"/>
          </a:solidFill>
          <a:ln>
            <a:noFill/>
          </a:ln>
          <a:effectLst>
            <a:outerShdw blurRad="85725" dist="19050" dir="2400000" algn="bl" rotWithShape="0">
              <a:srgbClr val="A58164">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3" name="Google Shape;5053;p44"/>
          <p:cNvSpPr/>
          <p:nvPr/>
        </p:nvSpPr>
        <p:spPr>
          <a:xfrm flipH="1">
            <a:off x="8243898" y="382022"/>
            <a:ext cx="1133224" cy="449978"/>
          </a:xfrm>
          <a:custGeom>
            <a:avLst/>
            <a:gdLst/>
            <a:ahLst/>
            <a:cxnLst/>
            <a:rect l="l" t="t" r="r" b="b"/>
            <a:pathLst>
              <a:path w="17972" h="7136" extrusionOk="0">
                <a:moveTo>
                  <a:pt x="6502" y="1"/>
                </a:moveTo>
                <a:lnTo>
                  <a:pt x="6322" y="19"/>
                </a:lnTo>
                <a:lnTo>
                  <a:pt x="6141" y="73"/>
                </a:lnTo>
                <a:lnTo>
                  <a:pt x="5997" y="145"/>
                </a:lnTo>
                <a:lnTo>
                  <a:pt x="5852" y="272"/>
                </a:lnTo>
                <a:lnTo>
                  <a:pt x="5744" y="398"/>
                </a:lnTo>
                <a:lnTo>
                  <a:pt x="5653" y="561"/>
                </a:lnTo>
                <a:lnTo>
                  <a:pt x="5599" y="723"/>
                </a:lnTo>
                <a:lnTo>
                  <a:pt x="5581" y="904"/>
                </a:lnTo>
                <a:lnTo>
                  <a:pt x="5599" y="1085"/>
                </a:lnTo>
                <a:lnTo>
                  <a:pt x="5653" y="1265"/>
                </a:lnTo>
                <a:lnTo>
                  <a:pt x="5744" y="1410"/>
                </a:lnTo>
                <a:lnTo>
                  <a:pt x="5852" y="1554"/>
                </a:lnTo>
                <a:lnTo>
                  <a:pt x="5997" y="1663"/>
                </a:lnTo>
                <a:lnTo>
                  <a:pt x="6141" y="1753"/>
                </a:lnTo>
                <a:lnTo>
                  <a:pt x="6322" y="1807"/>
                </a:lnTo>
                <a:lnTo>
                  <a:pt x="6502" y="1825"/>
                </a:lnTo>
                <a:lnTo>
                  <a:pt x="8832" y="1825"/>
                </a:lnTo>
                <a:lnTo>
                  <a:pt x="8905" y="1843"/>
                </a:lnTo>
                <a:lnTo>
                  <a:pt x="8977" y="1897"/>
                </a:lnTo>
                <a:lnTo>
                  <a:pt x="9049" y="1934"/>
                </a:lnTo>
                <a:lnTo>
                  <a:pt x="9103" y="2006"/>
                </a:lnTo>
                <a:lnTo>
                  <a:pt x="9139" y="2078"/>
                </a:lnTo>
                <a:lnTo>
                  <a:pt x="9157" y="2150"/>
                </a:lnTo>
                <a:lnTo>
                  <a:pt x="9175" y="2241"/>
                </a:lnTo>
                <a:lnTo>
                  <a:pt x="9157" y="2313"/>
                </a:lnTo>
                <a:lnTo>
                  <a:pt x="9139" y="2403"/>
                </a:lnTo>
                <a:lnTo>
                  <a:pt x="9103" y="2475"/>
                </a:lnTo>
                <a:lnTo>
                  <a:pt x="9049" y="2530"/>
                </a:lnTo>
                <a:lnTo>
                  <a:pt x="8977" y="2584"/>
                </a:lnTo>
                <a:lnTo>
                  <a:pt x="8905" y="2620"/>
                </a:lnTo>
                <a:lnTo>
                  <a:pt x="8832" y="2638"/>
                </a:lnTo>
                <a:lnTo>
                  <a:pt x="8742" y="2656"/>
                </a:lnTo>
                <a:lnTo>
                  <a:pt x="921" y="2656"/>
                </a:lnTo>
                <a:lnTo>
                  <a:pt x="723" y="2674"/>
                </a:lnTo>
                <a:lnTo>
                  <a:pt x="560" y="2728"/>
                </a:lnTo>
                <a:lnTo>
                  <a:pt x="398" y="2800"/>
                </a:lnTo>
                <a:lnTo>
                  <a:pt x="271" y="2927"/>
                </a:lnTo>
                <a:lnTo>
                  <a:pt x="163" y="3053"/>
                </a:lnTo>
                <a:lnTo>
                  <a:pt x="72" y="3216"/>
                </a:lnTo>
                <a:lnTo>
                  <a:pt x="18" y="3378"/>
                </a:lnTo>
                <a:lnTo>
                  <a:pt x="0" y="3559"/>
                </a:lnTo>
                <a:lnTo>
                  <a:pt x="18" y="3740"/>
                </a:lnTo>
                <a:lnTo>
                  <a:pt x="72" y="3920"/>
                </a:lnTo>
                <a:lnTo>
                  <a:pt x="163" y="4065"/>
                </a:lnTo>
                <a:lnTo>
                  <a:pt x="271" y="4209"/>
                </a:lnTo>
                <a:lnTo>
                  <a:pt x="398" y="4318"/>
                </a:lnTo>
                <a:lnTo>
                  <a:pt x="560" y="4408"/>
                </a:lnTo>
                <a:lnTo>
                  <a:pt x="723" y="4462"/>
                </a:lnTo>
                <a:lnTo>
                  <a:pt x="921" y="4480"/>
                </a:lnTo>
                <a:lnTo>
                  <a:pt x="5942" y="4480"/>
                </a:lnTo>
                <a:lnTo>
                  <a:pt x="6033" y="4516"/>
                </a:lnTo>
                <a:lnTo>
                  <a:pt x="6105" y="4552"/>
                </a:lnTo>
                <a:lnTo>
                  <a:pt x="6159" y="4589"/>
                </a:lnTo>
                <a:lnTo>
                  <a:pt x="6213" y="4661"/>
                </a:lnTo>
                <a:lnTo>
                  <a:pt x="6249" y="4733"/>
                </a:lnTo>
                <a:lnTo>
                  <a:pt x="6268" y="4805"/>
                </a:lnTo>
                <a:lnTo>
                  <a:pt x="6286" y="4896"/>
                </a:lnTo>
                <a:lnTo>
                  <a:pt x="6268" y="4968"/>
                </a:lnTo>
                <a:lnTo>
                  <a:pt x="6249" y="5058"/>
                </a:lnTo>
                <a:lnTo>
                  <a:pt x="6213" y="5130"/>
                </a:lnTo>
                <a:lnTo>
                  <a:pt x="6159" y="5185"/>
                </a:lnTo>
                <a:lnTo>
                  <a:pt x="6105" y="5239"/>
                </a:lnTo>
                <a:lnTo>
                  <a:pt x="6033" y="5275"/>
                </a:lnTo>
                <a:lnTo>
                  <a:pt x="5942" y="5293"/>
                </a:lnTo>
                <a:lnTo>
                  <a:pt x="5870" y="5311"/>
                </a:lnTo>
                <a:lnTo>
                  <a:pt x="5888" y="5311"/>
                </a:lnTo>
                <a:lnTo>
                  <a:pt x="5708" y="5329"/>
                </a:lnTo>
                <a:lnTo>
                  <a:pt x="5545" y="5383"/>
                </a:lnTo>
                <a:lnTo>
                  <a:pt x="5383" y="5474"/>
                </a:lnTo>
                <a:lnTo>
                  <a:pt x="5256" y="5582"/>
                </a:lnTo>
                <a:lnTo>
                  <a:pt x="5130" y="5708"/>
                </a:lnTo>
                <a:lnTo>
                  <a:pt x="5057" y="5871"/>
                </a:lnTo>
                <a:lnTo>
                  <a:pt x="5003" y="6033"/>
                </a:lnTo>
                <a:lnTo>
                  <a:pt x="4985" y="6214"/>
                </a:lnTo>
                <a:lnTo>
                  <a:pt x="5003" y="6413"/>
                </a:lnTo>
                <a:lnTo>
                  <a:pt x="5057" y="6575"/>
                </a:lnTo>
                <a:lnTo>
                  <a:pt x="5130" y="6738"/>
                </a:lnTo>
                <a:lnTo>
                  <a:pt x="5256" y="6864"/>
                </a:lnTo>
                <a:lnTo>
                  <a:pt x="5383" y="6973"/>
                </a:lnTo>
                <a:lnTo>
                  <a:pt x="5545" y="7063"/>
                </a:lnTo>
                <a:lnTo>
                  <a:pt x="5708" y="7117"/>
                </a:lnTo>
                <a:lnTo>
                  <a:pt x="5888" y="7135"/>
                </a:lnTo>
                <a:lnTo>
                  <a:pt x="10729" y="7135"/>
                </a:lnTo>
                <a:lnTo>
                  <a:pt x="10909" y="7117"/>
                </a:lnTo>
                <a:lnTo>
                  <a:pt x="11072" y="7063"/>
                </a:lnTo>
                <a:lnTo>
                  <a:pt x="11234" y="6973"/>
                </a:lnTo>
                <a:lnTo>
                  <a:pt x="11361" y="6864"/>
                </a:lnTo>
                <a:lnTo>
                  <a:pt x="11487" y="6738"/>
                </a:lnTo>
                <a:lnTo>
                  <a:pt x="11560" y="6575"/>
                </a:lnTo>
                <a:lnTo>
                  <a:pt x="11614" y="6413"/>
                </a:lnTo>
                <a:lnTo>
                  <a:pt x="11632" y="6214"/>
                </a:lnTo>
                <a:lnTo>
                  <a:pt x="11614" y="6033"/>
                </a:lnTo>
                <a:lnTo>
                  <a:pt x="11560" y="5871"/>
                </a:lnTo>
                <a:lnTo>
                  <a:pt x="11487" y="5708"/>
                </a:lnTo>
                <a:lnTo>
                  <a:pt x="11361" y="5582"/>
                </a:lnTo>
                <a:lnTo>
                  <a:pt x="11234" y="5474"/>
                </a:lnTo>
                <a:lnTo>
                  <a:pt x="11072" y="5383"/>
                </a:lnTo>
                <a:lnTo>
                  <a:pt x="10909" y="5329"/>
                </a:lnTo>
                <a:lnTo>
                  <a:pt x="10729" y="5311"/>
                </a:lnTo>
                <a:lnTo>
                  <a:pt x="8742" y="5311"/>
                </a:lnTo>
                <a:lnTo>
                  <a:pt x="8670" y="5293"/>
                </a:lnTo>
                <a:lnTo>
                  <a:pt x="8579" y="5275"/>
                </a:lnTo>
                <a:lnTo>
                  <a:pt x="8525" y="5239"/>
                </a:lnTo>
                <a:lnTo>
                  <a:pt x="8453" y="5185"/>
                </a:lnTo>
                <a:lnTo>
                  <a:pt x="8399" y="5130"/>
                </a:lnTo>
                <a:lnTo>
                  <a:pt x="8363" y="5058"/>
                </a:lnTo>
                <a:lnTo>
                  <a:pt x="8345" y="4968"/>
                </a:lnTo>
                <a:lnTo>
                  <a:pt x="8327" y="4896"/>
                </a:lnTo>
                <a:lnTo>
                  <a:pt x="8345" y="4805"/>
                </a:lnTo>
                <a:lnTo>
                  <a:pt x="8363" y="4733"/>
                </a:lnTo>
                <a:lnTo>
                  <a:pt x="8399" y="4661"/>
                </a:lnTo>
                <a:lnTo>
                  <a:pt x="8453" y="4589"/>
                </a:lnTo>
                <a:lnTo>
                  <a:pt x="8525" y="4552"/>
                </a:lnTo>
                <a:lnTo>
                  <a:pt x="8579" y="4516"/>
                </a:lnTo>
                <a:lnTo>
                  <a:pt x="8670" y="4480"/>
                </a:lnTo>
                <a:lnTo>
                  <a:pt x="14901" y="4480"/>
                </a:lnTo>
                <a:lnTo>
                  <a:pt x="15082" y="4462"/>
                </a:lnTo>
                <a:lnTo>
                  <a:pt x="15262" y="4408"/>
                </a:lnTo>
                <a:lnTo>
                  <a:pt x="15407" y="4318"/>
                </a:lnTo>
                <a:lnTo>
                  <a:pt x="15551" y="4209"/>
                </a:lnTo>
                <a:lnTo>
                  <a:pt x="15659" y="4065"/>
                </a:lnTo>
                <a:lnTo>
                  <a:pt x="15750" y="3920"/>
                </a:lnTo>
                <a:lnTo>
                  <a:pt x="15786" y="3740"/>
                </a:lnTo>
                <a:lnTo>
                  <a:pt x="15804" y="3559"/>
                </a:lnTo>
                <a:lnTo>
                  <a:pt x="15786" y="3378"/>
                </a:lnTo>
                <a:lnTo>
                  <a:pt x="15750" y="3216"/>
                </a:lnTo>
                <a:lnTo>
                  <a:pt x="15659" y="3053"/>
                </a:lnTo>
                <a:lnTo>
                  <a:pt x="15551" y="2927"/>
                </a:lnTo>
                <a:lnTo>
                  <a:pt x="15407" y="2800"/>
                </a:lnTo>
                <a:lnTo>
                  <a:pt x="15262" y="2728"/>
                </a:lnTo>
                <a:lnTo>
                  <a:pt x="15082" y="2674"/>
                </a:lnTo>
                <a:lnTo>
                  <a:pt x="14901" y="2656"/>
                </a:lnTo>
                <a:lnTo>
                  <a:pt x="14377" y="2656"/>
                </a:lnTo>
                <a:lnTo>
                  <a:pt x="14287" y="2638"/>
                </a:lnTo>
                <a:lnTo>
                  <a:pt x="14215" y="2620"/>
                </a:lnTo>
                <a:lnTo>
                  <a:pt x="14142" y="2584"/>
                </a:lnTo>
                <a:lnTo>
                  <a:pt x="14088" y="2530"/>
                </a:lnTo>
                <a:lnTo>
                  <a:pt x="14034" y="2475"/>
                </a:lnTo>
                <a:lnTo>
                  <a:pt x="13998" y="2403"/>
                </a:lnTo>
                <a:lnTo>
                  <a:pt x="13962" y="2313"/>
                </a:lnTo>
                <a:lnTo>
                  <a:pt x="13962" y="2241"/>
                </a:lnTo>
                <a:lnTo>
                  <a:pt x="13962" y="2150"/>
                </a:lnTo>
                <a:lnTo>
                  <a:pt x="13998" y="2078"/>
                </a:lnTo>
                <a:lnTo>
                  <a:pt x="14034" y="2006"/>
                </a:lnTo>
                <a:lnTo>
                  <a:pt x="14088" y="1934"/>
                </a:lnTo>
                <a:lnTo>
                  <a:pt x="14142" y="1897"/>
                </a:lnTo>
                <a:lnTo>
                  <a:pt x="14215" y="1843"/>
                </a:lnTo>
                <a:lnTo>
                  <a:pt x="14287" y="1825"/>
                </a:lnTo>
                <a:lnTo>
                  <a:pt x="17068" y="1825"/>
                </a:lnTo>
                <a:lnTo>
                  <a:pt x="17249" y="1807"/>
                </a:lnTo>
                <a:lnTo>
                  <a:pt x="17411" y="1753"/>
                </a:lnTo>
                <a:lnTo>
                  <a:pt x="17574" y="1663"/>
                </a:lnTo>
                <a:lnTo>
                  <a:pt x="17700" y="1554"/>
                </a:lnTo>
                <a:lnTo>
                  <a:pt x="17809" y="1410"/>
                </a:lnTo>
                <a:lnTo>
                  <a:pt x="17899" y="1265"/>
                </a:lnTo>
                <a:lnTo>
                  <a:pt x="17953" y="1085"/>
                </a:lnTo>
                <a:lnTo>
                  <a:pt x="17971" y="904"/>
                </a:lnTo>
                <a:lnTo>
                  <a:pt x="17953" y="723"/>
                </a:lnTo>
                <a:lnTo>
                  <a:pt x="17899" y="561"/>
                </a:lnTo>
                <a:lnTo>
                  <a:pt x="17809" y="398"/>
                </a:lnTo>
                <a:lnTo>
                  <a:pt x="17700" y="272"/>
                </a:lnTo>
                <a:lnTo>
                  <a:pt x="17574" y="145"/>
                </a:lnTo>
                <a:lnTo>
                  <a:pt x="17411" y="73"/>
                </a:lnTo>
                <a:lnTo>
                  <a:pt x="17249" y="19"/>
                </a:lnTo>
                <a:lnTo>
                  <a:pt x="17068" y="1"/>
                </a:lnTo>
                <a:close/>
              </a:path>
            </a:pathLst>
          </a:custGeom>
          <a:solidFill>
            <a:schemeClr val="lt1"/>
          </a:solidFill>
          <a:ln>
            <a:noFill/>
          </a:ln>
          <a:effectLst>
            <a:outerShdw blurRad="85725" dist="19050" dir="2400000" algn="bl" rotWithShape="0">
              <a:srgbClr val="A58164">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4" name="Google Shape;5054;p44"/>
          <p:cNvSpPr/>
          <p:nvPr/>
        </p:nvSpPr>
        <p:spPr>
          <a:xfrm flipH="1">
            <a:off x="8318101" y="3708861"/>
            <a:ext cx="3283619" cy="1507041"/>
          </a:xfrm>
          <a:custGeom>
            <a:avLst/>
            <a:gdLst/>
            <a:ahLst/>
            <a:cxnLst/>
            <a:rect l="l" t="t" r="r" b="b"/>
            <a:pathLst>
              <a:path w="60344" h="20555" extrusionOk="0">
                <a:moveTo>
                  <a:pt x="30181" y="0"/>
                </a:moveTo>
                <a:lnTo>
                  <a:pt x="29170" y="18"/>
                </a:lnTo>
                <a:lnTo>
                  <a:pt x="28176" y="90"/>
                </a:lnTo>
                <a:lnTo>
                  <a:pt x="27183" y="199"/>
                </a:lnTo>
                <a:lnTo>
                  <a:pt x="26190" y="343"/>
                </a:lnTo>
                <a:lnTo>
                  <a:pt x="25196" y="542"/>
                </a:lnTo>
                <a:lnTo>
                  <a:pt x="24203" y="759"/>
                </a:lnTo>
                <a:lnTo>
                  <a:pt x="23227" y="1048"/>
                </a:lnTo>
                <a:lnTo>
                  <a:pt x="22234" y="1355"/>
                </a:lnTo>
                <a:lnTo>
                  <a:pt x="21259" y="1716"/>
                </a:lnTo>
                <a:lnTo>
                  <a:pt x="20283" y="2113"/>
                </a:lnTo>
                <a:lnTo>
                  <a:pt x="19326" y="2547"/>
                </a:lnTo>
                <a:lnTo>
                  <a:pt x="18351" y="3016"/>
                </a:lnTo>
                <a:lnTo>
                  <a:pt x="17394" y="3540"/>
                </a:lnTo>
                <a:lnTo>
                  <a:pt x="16436" y="4100"/>
                </a:lnTo>
                <a:lnTo>
                  <a:pt x="15497" y="4678"/>
                </a:lnTo>
                <a:lnTo>
                  <a:pt x="14540" y="5328"/>
                </a:lnTo>
                <a:lnTo>
                  <a:pt x="13601" y="5997"/>
                </a:lnTo>
                <a:lnTo>
                  <a:pt x="12661" y="6701"/>
                </a:lnTo>
                <a:lnTo>
                  <a:pt x="11722" y="7460"/>
                </a:lnTo>
                <a:lnTo>
                  <a:pt x="10783" y="8236"/>
                </a:lnTo>
                <a:lnTo>
                  <a:pt x="9862" y="9067"/>
                </a:lnTo>
                <a:lnTo>
                  <a:pt x="8941" y="9934"/>
                </a:lnTo>
                <a:lnTo>
                  <a:pt x="8020" y="10837"/>
                </a:lnTo>
                <a:lnTo>
                  <a:pt x="7117" y="11758"/>
                </a:lnTo>
                <a:lnTo>
                  <a:pt x="6214" y="12733"/>
                </a:lnTo>
                <a:lnTo>
                  <a:pt x="5310" y="13745"/>
                </a:lnTo>
                <a:lnTo>
                  <a:pt x="4407" y="14793"/>
                </a:lnTo>
                <a:lnTo>
                  <a:pt x="3522" y="15876"/>
                </a:lnTo>
                <a:lnTo>
                  <a:pt x="2637" y="16996"/>
                </a:lnTo>
                <a:lnTo>
                  <a:pt x="1752" y="18152"/>
                </a:lnTo>
                <a:lnTo>
                  <a:pt x="885" y="19344"/>
                </a:lnTo>
                <a:lnTo>
                  <a:pt x="0" y="20554"/>
                </a:lnTo>
                <a:lnTo>
                  <a:pt x="60344" y="20554"/>
                </a:lnTo>
                <a:lnTo>
                  <a:pt x="59477" y="19344"/>
                </a:lnTo>
                <a:lnTo>
                  <a:pt x="58610" y="18152"/>
                </a:lnTo>
                <a:lnTo>
                  <a:pt x="57725" y="16996"/>
                </a:lnTo>
                <a:lnTo>
                  <a:pt x="56840" y="15876"/>
                </a:lnTo>
                <a:lnTo>
                  <a:pt x="55955" y="14793"/>
                </a:lnTo>
                <a:lnTo>
                  <a:pt x="55052" y="13745"/>
                </a:lnTo>
                <a:lnTo>
                  <a:pt x="54149" y="12733"/>
                </a:lnTo>
                <a:lnTo>
                  <a:pt x="53246" y="11758"/>
                </a:lnTo>
                <a:lnTo>
                  <a:pt x="52324" y="10837"/>
                </a:lnTo>
                <a:lnTo>
                  <a:pt x="51421" y="9934"/>
                </a:lnTo>
                <a:lnTo>
                  <a:pt x="50500" y="9067"/>
                </a:lnTo>
                <a:lnTo>
                  <a:pt x="49561" y="8236"/>
                </a:lnTo>
                <a:lnTo>
                  <a:pt x="48640" y="7460"/>
                </a:lnTo>
                <a:lnTo>
                  <a:pt x="47701" y="6701"/>
                </a:lnTo>
                <a:lnTo>
                  <a:pt x="46762" y="5997"/>
                </a:lnTo>
                <a:lnTo>
                  <a:pt x="45822" y="5328"/>
                </a:lnTo>
                <a:lnTo>
                  <a:pt x="44865" y="4678"/>
                </a:lnTo>
                <a:lnTo>
                  <a:pt x="43908" y="4100"/>
                </a:lnTo>
                <a:lnTo>
                  <a:pt x="42951" y="3540"/>
                </a:lnTo>
                <a:lnTo>
                  <a:pt x="41993" y="3016"/>
                </a:lnTo>
                <a:lnTo>
                  <a:pt x="41036" y="2547"/>
                </a:lnTo>
                <a:lnTo>
                  <a:pt x="40061" y="2113"/>
                </a:lnTo>
                <a:lnTo>
                  <a:pt x="39085" y="1716"/>
                </a:lnTo>
                <a:lnTo>
                  <a:pt x="38110" y="1355"/>
                </a:lnTo>
                <a:lnTo>
                  <a:pt x="37135" y="1048"/>
                </a:lnTo>
                <a:lnTo>
                  <a:pt x="36159" y="759"/>
                </a:lnTo>
                <a:lnTo>
                  <a:pt x="35166" y="542"/>
                </a:lnTo>
                <a:lnTo>
                  <a:pt x="34173" y="343"/>
                </a:lnTo>
                <a:lnTo>
                  <a:pt x="33179" y="199"/>
                </a:lnTo>
                <a:lnTo>
                  <a:pt x="32186" y="90"/>
                </a:lnTo>
                <a:lnTo>
                  <a:pt x="31174" y="18"/>
                </a:lnTo>
                <a:lnTo>
                  <a:pt x="30181" y="0"/>
                </a:lnTo>
                <a:close/>
              </a:path>
            </a:pathLst>
          </a:custGeom>
          <a:solidFill>
            <a:schemeClr val="accent6"/>
          </a:solidFill>
          <a:ln>
            <a:noFill/>
          </a:ln>
          <a:effectLst>
            <a:outerShdw blurRad="71438" dist="19050" dir="15480000" algn="bl" rotWithShape="0">
              <a:srgbClr val="A58164">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5" name="Google Shape;5055;p44"/>
          <p:cNvSpPr/>
          <p:nvPr/>
        </p:nvSpPr>
        <p:spPr>
          <a:xfrm flipH="1">
            <a:off x="6838750" y="4429614"/>
            <a:ext cx="2987530" cy="786288"/>
          </a:xfrm>
          <a:custGeom>
            <a:avLst/>
            <a:gdLst/>
            <a:ahLst/>
            <a:cxnLst/>
            <a:rect l="l" t="t" r="r" b="b"/>
            <a:pathLst>
              <a:path w="60345" h="12554" extrusionOk="0">
                <a:moveTo>
                  <a:pt x="30163" y="0"/>
                </a:moveTo>
                <a:lnTo>
                  <a:pt x="29170" y="18"/>
                </a:lnTo>
                <a:lnTo>
                  <a:pt x="28159" y="54"/>
                </a:lnTo>
                <a:lnTo>
                  <a:pt x="27165" y="127"/>
                </a:lnTo>
                <a:lnTo>
                  <a:pt x="26172" y="217"/>
                </a:lnTo>
                <a:lnTo>
                  <a:pt x="25178" y="325"/>
                </a:lnTo>
                <a:lnTo>
                  <a:pt x="24203" y="470"/>
                </a:lnTo>
                <a:lnTo>
                  <a:pt x="23210" y="632"/>
                </a:lnTo>
                <a:lnTo>
                  <a:pt x="22234" y="831"/>
                </a:lnTo>
                <a:lnTo>
                  <a:pt x="21259" y="1048"/>
                </a:lnTo>
                <a:lnTo>
                  <a:pt x="20284" y="1283"/>
                </a:lnTo>
                <a:lnTo>
                  <a:pt x="19308" y="1554"/>
                </a:lnTo>
                <a:lnTo>
                  <a:pt x="18351" y="1843"/>
                </a:lnTo>
                <a:lnTo>
                  <a:pt x="17394" y="2168"/>
                </a:lnTo>
                <a:lnTo>
                  <a:pt x="16437" y="2493"/>
                </a:lnTo>
                <a:lnTo>
                  <a:pt x="15479" y="2872"/>
                </a:lnTo>
                <a:lnTo>
                  <a:pt x="14522" y="3251"/>
                </a:lnTo>
                <a:lnTo>
                  <a:pt x="13583" y="3667"/>
                </a:lnTo>
                <a:lnTo>
                  <a:pt x="12644" y="4100"/>
                </a:lnTo>
                <a:lnTo>
                  <a:pt x="11705" y="4552"/>
                </a:lnTo>
                <a:lnTo>
                  <a:pt x="10783" y="5039"/>
                </a:lnTo>
                <a:lnTo>
                  <a:pt x="9862" y="5545"/>
                </a:lnTo>
                <a:lnTo>
                  <a:pt x="8941" y="6069"/>
                </a:lnTo>
                <a:lnTo>
                  <a:pt x="8020" y="6611"/>
                </a:lnTo>
                <a:lnTo>
                  <a:pt x="7099" y="7189"/>
                </a:lnTo>
                <a:lnTo>
                  <a:pt x="6196" y="7785"/>
                </a:lnTo>
                <a:lnTo>
                  <a:pt x="5293" y="8399"/>
                </a:lnTo>
                <a:lnTo>
                  <a:pt x="4408" y="9031"/>
                </a:lnTo>
                <a:lnTo>
                  <a:pt x="3505" y="9699"/>
                </a:lnTo>
                <a:lnTo>
                  <a:pt x="2620" y="10386"/>
                </a:lnTo>
                <a:lnTo>
                  <a:pt x="1735" y="11090"/>
                </a:lnTo>
                <a:lnTo>
                  <a:pt x="868" y="11812"/>
                </a:lnTo>
                <a:lnTo>
                  <a:pt x="1" y="12553"/>
                </a:lnTo>
                <a:lnTo>
                  <a:pt x="60344" y="12553"/>
                </a:lnTo>
                <a:lnTo>
                  <a:pt x="59477" y="11812"/>
                </a:lnTo>
                <a:lnTo>
                  <a:pt x="58592" y="11090"/>
                </a:lnTo>
                <a:lnTo>
                  <a:pt x="57707" y="10386"/>
                </a:lnTo>
                <a:lnTo>
                  <a:pt x="56822" y="9699"/>
                </a:lnTo>
                <a:lnTo>
                  <a:pt x="55937" y="9031"/>
                </a:lnTo>
                <a:lnTo>
                  <a:pt x="55034" y="8399"/>
                </a:lnTo>
                <a:lnTo>
                  <a:pt x="54131" y="7785"/>
                </a:lnTo>
                <a:lnTo>
                  <a:pt x="53228" y="7189"/>
                </a:lnTo>
                <a:lnTo>
                  <a:pt x="52325" y="6611"/>
                </a:lnTo>
                <a:lnTo>
                  <a:pt x="51404" y="6069"/>
                </a:lnTo>
                <a:lnTo>
                  <a:pt x="50482" y="5545"/>
                </a:lnTo>
                <a:lnTo>
                  <a:pt x="49561" y="5039"/>
                </a:lnTo>
                <a:lnTo>
                  <a:pt x="48622" y="4552"/>
                </a:lnTo>
                <a:lnTo>
                  <a:pt x="47683" y="4100"/>
                </a:lnTo>
                <a:lnTo>
                  <a:pt x="46744" y="3667"/>
                </a:lnTo>
                <a:lnTo>
                  <a:pt x="45805" y="3251"/>
                </a:lnTo>
                <a:lnTo>
                  <a:pt x="44865" y="2872"/>
                </a:lnTo>
                <a:lnTo>
                  <a:pt x="43908" y="2493"/>
                </a:lnTo>
                <a:lnTo>
                  <a:pt x="42951" y="2168"/>
                </a:lnTo>
                <a:lnTo>
                  <a:pt x="41994" y="1843"/>
                </a:lnTo>
                <a:lnTo>
                  <a:pt x="41018" y="1554"/>
                </a:lnTo>
                <a:lnTo>
                  <a:pt x="40061" y="1283"/>
                </a:lnTo>
                <a:lnTo>
                  <a:pt x="39086" y="1048"/>
                </a:lnTo>
                <a:lnTo>
                  <a:pt x="38110" y="831"/>
                </a:lnTo>
                <a:lnTo>
                  <a:pt x="37117" y="632"/>
                </a:lnTo>
                <a:lnTo>
                  <a:pt x="36142" y="470"/>
                </a:lnTo>
                <a:lnTo>
                  <a:pt x="35148" y="325"/>
                </a:lnTo>
                <a:lnTo>
                  <a:pt x="34155" y="217"/>
                </a:lnTo>
                <a:lnTo>
                  <a:pt x="33162" y="127"/>
                </a:lnTo>
                <a:lnTo>
                  <a:pt x="32168" y="54"/>
                </a:lnTo>
                <a:lnTo>
                  <a:pt x="31175" y="18"/>
                </a:lnTo>
                <a:lnTo>
                  <a:pt x="30163" y="0"/>
                </a:lnTo>
                <a:close/>
              </a:path>
            </a:pathLst>
          </a:custGeom>
          <a:solidFill>
            <a:schemeClr val="accent6"/>
          </a:solidFill>
          <a:ln>
            <a:noFill/>
          </a:ln>
          <a:effectLst>
            <a:outerShdw blurRad="71438" dist="19050" dir="15480000" algn="bl" rotWithShape="0">
              <a:srgbClr val="A58164">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6" name="Google Shape;5056;p44"/>
          <p:cNvSpPr/>
          <p:nvPr/>
        </p:nvSpPr>
        <p:spPr>
          <a:xfrm flipH="1">
            <a:off x="-1584950" y="4429614"/>
            <a:ext cx="2987530" cy="786288"/>
          </a:xfrm>
          <a:custGeom>
            <a:avLst/>
            <a:gdLst/>
            <a:ahLst/>
            <a:cxnLst/>
            <a:rect l="l" t="t" r="r" b="b"/>
            <a:pathLst>
              <a:path w="60345" h="12554" extrusionOk="0">
                <a:moveTo>
                  <a:pt x="30163" y="0"/>
                </a:moveTo>
                <a:lnTo>
                  <a:pt x="29170" y="18"/>
                </a:lnTo>
                <a:lnTo>
                  <a:pt x="28159" y="54"/>
                </a:lnTo>
                <a:lnTo>
                  <a:pt x="27165" y="127"/>
                </a:lnTo>
                <a:lnTo>
                  <a:pt x="26172" y="217"/>
                </a:lnTo>
                <a:lnTo>
                  <a:pt x="25178" y="325"/>
                </a:lnTo>
                <a:lnTo>
                  <a:pt x="24203" y="470"/>
                </a:lnTo>
                <a:lnTo>
                  <a:pt x="23210" y="632"/>
                </a:lnTo>
                <a:lnTo>
                  <a:pt x="22234" y="831"/>
                </a:lnTo>
                <a:lnTo>
                  <a:pt x="21259" y="1048"/>
                </a:lnTo>
                <a:lnTo>
                  <a:pt x="20284" y="1283"/>
                </a:lnTo>
                <a:lnTo>
                  <a:pt x="19308" y="1554"/>
                </a:lnTo>
                <a:lnTo>
                  <a:pt x="18351" y="1843"/>
                </a:lnTo>
                <a:lnTo>
                  <a:pt x="17394" y="2168"/>
                </a:lnTo>
                <a:lnTo>
                  <a:pt x="16437" y="2493"/>
                </a:lnTo>
                <a:lnTo>
                  <a:pt x="15479" y="2872"/>
                </a:lnTo>
                <a:lnTo>
                  <a:pt x="14522" y="3251"/>
                </a:lnTo>
                <a:lnTo>
                  <a:pt x="13583" y="3667"/>
                </a:lnTo>
                <a:lnTo>
                  <a:pt x="12644" y="4100"/>
                </a:lnTo>
                <a:lnTo>
                  <a:pt x="11705" y="4552"/>
                </a:lnTo>
                <a:lnTo>
                  <a:pt x="10783" y="5039"/>
                </a:lnTo>
                <a:lnTo>
                  <a:pt x="9862" y="5545"/>
                </a:lnTo>
                <a:lnTo>
                  <a:pt x="8941" y="6069"/>
                </a:lnTo>
                <a:lnTo>
                  <a:pt x="8020" y="6611"/>
                </a:lnTo>
                <a:lnTo>
                  <a:pt x="7099" y="7189"/>
                </a:lnTo>
                <a:lnTo>
                  <a:pt x="6196" y="7785"/>
                </a:lnTo>
                <a:lnTo>
                  <a:pt x="5293" y="8399"/>
                </a:lnTo>
                <a:lnTo>
                  <a:pt x="4408" y="9031"/>
                </a:lnTo>
                <a:lnTo>
                  <a:pt x="3505" y="9699"/>
                </a:lnTo>
                <a:lnTo>
                  <a:pt x="2620" y="10386"/>
                </a:lnTo>
                <a:lnTo>
                  <a:pt x="1735" y="11090"/>
                </a:lnTo>
                <a:lnTo>
                  <a:pt x="868" y="11812"/>
                </a:lnTo>
                <a:lnTo>
                  <a:pt x="1" y="12553"/>
                </a:lnTo>
                <a:lnTo>
                  <a:pt x="60344" y="12553"/>
                </a:lnTo>
                <a:lnTo>
                  <a:pt x="59477" y="11812"/>
                </a:lnTo>
                <a:lnTo>
                  <a:pt x="58592" y="11090"/>
                </a:lnTo>
                <a:lnTo>
                  <a:pt x="57707" y="10386"/>
                </a:lnTo>
                <a:lnTo>
                  <a:pt x="56822" y="9699"/>
                </a:lnTo>
                <a:lnTo>
                  <a:pt x="55937" y="9031"/>
                </a:lnTo>
                <a:lnTo>
                  <a:pt x="55034" y="8399"/>
                </a:lnTo>
                <a:lnTo>
                  <a:pt x="54131" y="7785"/>
                </a:lnTo>
                <a:lnTo>
                  <a:pt x="53228" y="7189"/>
                </a:lnTo>
                <a:lnTo>
                  <a:pt x="52325" y="6611"/>
                </a:lnTo>
                <a:lnTo>
                  <a:pt x="51404" y="6069"/>
                </a:lnTo>
                <a:lnTo>
                  <a:pt x="50482" y="5545"/>
                </a:lnTo>
                <a:lnTo>
                  <a:pt x="49561" y="5039"/>
                </a:lnTo>
                <a:lnTo>
                  <a:pt x="48622" y="4552"/>
                </a:lnTo>
                <a:lnTo>
                  <a:pt x="47683" y="4100"/>
                </a:lnTo>
                <a:lnTo>
                  <a:pt x="46744" y="3667"/>
                </a:lnTo>
                <a:lnTo>
                  <a:pt x="45805" y="3251"/>
                </a:lnTo>
                <a:lnTo>
                  <a:pt x="44865" y="2872"/>
                </a:lnTo>
                <a:lnTo>
                  <a:pt x="43908" y="2493"/>
                </a:lnTo>
                <a:lnTo>
                  <a:pt x="42951" y="2168"/>
                </a:lnTo>
                <a:lnTo>
                  <a:pt x="41994" y="1843"/>
                </a:lnTo>
                <a:lnTo>
                  <a:pt x="41018" y="1554"/>
                </a:lnTo>
                <a:lnTo>
                  <a:pt x="40061" y="1283"/>
                </a:lnTo>
                <a:lnTo>
                  <a:pt x="39086" y="1048"/>
                </a:lnTo>
                <a:lnTo>
                  <a:pt x="38110" y="831"/>
                </a:lnTo>
                <a:lnTo>
                  <a:pt x="37117" y="632"/>
                </a:lnTo>
                <a:lnTo>
                  <a:pt x="36142" y="470"/>
                </a:lnTo>
                <a:lnTo>
                  <a:pt x="35148" y="325"/>
                </a:lnTo>
                <a:lnTo>
                  <a:pt x="34155" y="217"/>
                </a:lnTo>
                <a:lnTo>
                  <a:pt x="33162" y="127"/>
                </a:lnTo>
                <a:lnTo>
                  <a:pt x="32168" y="54"/>
                </a:lnTo>
                <a:lnTo>
                  <a:pt x="31175" y="18"/>
                </a:lnTo>
                <a:lnTo>
                  <a:pt x="30163" y="0"/>
                </a:lnTo>
                <a:close/>
              </a:path>
            </a:pathLst>
          </a:custGeom>
          <a:solidFill>
            <a:schemeClr val="accent6"/>
          </a:solidFill>
          <a:ln>
            <a:noFill/>
          </a:ln>
          <a:effectLst>
            <a:outerShdw blurRad="71438" dist="19050" dir="15480000" algn="bl" rotWithShape="0">
              <a:srgbClr val="A58164">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7" name="Google Shape;5057;p44"/>
          <p:cNvSpPr txBox="1">
            <a:spLocks noGrp="1"/>
          </p:cNvSpPr>
          <p:nvPr>
            <p:ph type="subTitle" idx="1"/>
          </p:nvPr>
        </p:nvSpPr>
        <p:spPr>
          <a:xfrm>
            <a:off x="715500" y="979500"/>
            <a:ext cx="7717500" cy="12717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Char char="●"/>
              <a:defRPr sz="1400"/>
            </a:lvl1pPr>
            <a:lvl2pPr lvl="1" rtl="0">
              <a:spcBef>
                <a:spcPts val="0"/>
              </a:spcBef>
              <a:spcAft>
                <a:spcPts val="0"/>
              </a:spcAft>
              <a:buSzPts val="1400"/>
              <a:buChar char="○"/>
              <a:defRPr sz="1400"/>
            </a:lvl2pPr>
            <a:lvl3pPr lvl="2" rtl="0">
              <a:spcBef>
                <a:spcPts val="0"/>
              </a:spcBef>
              <a:spcAft>
                <a:spcPts val="0"/>
              </a:spcAft>
              <a:buSzPts val="1400"/>
              <a:buChar char="■"/>
              <a:defRPr sz="1400"/>
            </a:lvl3pPr>
            <a:lvl4pPr lvl="3" rtl="0">
              <a:spcBef>
                <a:spcPts val="0"/>
              </a:spcBef>
              <a:spcAft>
                <a:spcPts val="0"/>
              </a:spcAft>
              <a:buSzPts val="1400"/>
              <a:buChar char="●"/>
              <a:defRPr sz="1400"/>
            </a:lvl4pPr>
            <a:lvl5pPr lvl="4" rtl="0">
              <a:spcBef>
                <a:spcPts val="0"/>
              </a:spcBef>
              <a:spcAft>
                <a:spcPts val="0"/>
              </a:spcAft>
              <a:buSzPts val="1400"/>
              <a:buChar char="○"/>
              <a:defRPr sz="1400"/>
            </a:lvl5pPr>
            <a:lvl6pPr lvl="5" rtl="0">
              <a:spcBef>
                <a:spcPts val="0"/>
              </a:spcBef>
              <a:spcAft>
                <a:spcPts val="0"/>
              </a:spcAft>
              <a:buSzPts val="1400"/>
              <a:buChar char="■"/>
              <a:defRPr sz="1400"/>
            </a:lvl6pPr>
            <a:lvl7pPr lvl="6" rtl="0">
              <a:spcBef>
                <a:spcPts val="0"/>
              </a:spcBef>
              <a:spcAft>
                <a:spcPts val="0"/>
              </a:spcAft>
              <a:buSzPts val="1400"/>
              <a:buChar char="●"/>
              <a:defRPr sz="1400"/>
            </a:lvl7pPr>
            <a:lvl8pPr lvl="7" rtl="0">
              <a:spcBef>
                <a:spcPts val="0"/>
              </a:spcBef>
              <a:spcAft>
                <a:spcPts val="0"/>
              </a:spcAft>
              <a:buSzPts val="1400"/>
              <a:buChar char="○"/>
              <a:defRPr sz="1400"/>
            </a:lvl8pPr>
            <a:lvl9pPr lvl="8" rtl="0">
              <a:spcBef>
                <a:spcPts val="0"/>
              </a:spcBef>
              <a:spcAft>
                <a:spcPts val="0"/>
              </a:spcAft>
              <a:buSzPts val="1400"/>
              <a:buChar char="■"/>
              <a:defRPr sz="1400"/>
            </a:lvl9pPr>
          </a:lstStyle>
          <a:p>
            <a:endParaRPr/>
          </a:p>
        </p:txBody>
      </p:sp>
      <p:grpSp>
        <p:nvGrpSpPr>
          <p:cNvPr id="5058" name="Google Shape;5058;p44"/>
          <p:cNvGrpSpPr/>
          <p:nvPr/>
        </p:nvGrpSpPr>
        <p:grpSpPr>
          <a:xfrm>
            <a:off x="8532214" y="4222498"/>
            <a:ext cx="386613" cy="377092"/>
            <a:chOff x="3228225" y="3246725"/>
            <a:chExt cx="356325" cy="347550"/>
          </a:xfrm>
        </p:grpSpPr>
        <p:sp>
          <p:nvSpPr>
            <p:cNvPr id="5059" name="Google Shape;5059;p44"/>
            <p:cNvSpPr/>
            <p:nvPr/>
          </p:nvSpPr>
          <p:spPr>
            <a:xfrm>
              <a:off x="3319400" y="3246725"/>
              <a:ext cx="173625" cy="173625"/>
            </a:xfrm>
            <a:custGeom>
              <a:avLst/>
              <a:gdLst/>
              <a:ahLst/>
              <a:cxnLst/>
              <a:rect l="l" t="t" r="r" b="b"/>
              <a:pathLst>
                <a:path w="6945" h="6945" extrusionOk="0">
                  <a:moveTo>
                    <a:pt x="3466" y="1"/>
                  </a:moveTo>
                  <a:cubicBezTo>
                    <a:pt x="1558" y="1"/>
                    <a:pt x="1" y="1558"/>
                    <a:pt x="1" y="3479"/>
                  </a:cubicBezTo>
                  <a:cubicBezTo>
                    <a:pt x="1" y="5400"/>
                    <a:pt x="1558" y="6945"/>
                    <a:pt x="3466" y="6945"/>
                  </a:cubicBezTo>
                  <a:cubicBezTo>
                    <a:pt x="5387" y="6945"/>
                    <a:pt x="6945" y="5400"/>
                    <a:pt x="6945" y="3479"/>
                  </a:cubicBezTo>
                  <a:cubicBezTo>
                    <a:pt x="6945" y="1558"/>
                    <a:pt x="5387" y="1"/>
                    <a:pt x="3466" y="1"/>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0" name="Google Shape;5060;p44"/>
            <p:cNvSpPr/>
            <p:nvPr/>
          </p:nvSpPr>
          <p:spPr>
            <a:xfrm>
              <a:off x="3410900" y="3313575"/>
              <a:ext cx="173650" cy="173625"/>
            </a:xfrm>
            <a:custGeom>
              <a:avLst/>
              <a:gdLst/>
              <a:ahLst/>
              <a:cxnLst/>
              <a:rect l="l" t="t" r="r" b="b"/>
              <a:pathLst>
                <a:path w="6946" h="6945" extrusionOk="0">
                  <a:moveTo>
                    <a:pt x="3479" y="0"/>
                  </a:moveTo>
                  <a:cubicBezTo>
                    <a:pt x="1558" y="0"/>
                    <a:pt x="1" y="1545"/>
                    <a:pt x="1" y="3466"/>
                  </a:cubicBezTo>
                  <a:cubicBezTo>
                    <a:pt x="1" y="5387"/>
                    <a:pt x="1558" y="6945"/>
                    <a:pt x="3479" y="6945"/>
                  </a:cubicBezTo>
                  <a:cubicBezTo>
                    <a:pt x="5400" y="6945"/>
                    <a:pt x="6945" y="5387"/>
                    <a:pt x="6945" y="3466"/>
                  </a:cubicBezTo>
                  <a:cubicBezTo>
                    <a:pt x="6945" y="1545"/>
                    <a:pt x="5400" y="0"/>
                    <a:pt x="3479" y="0"/>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1" name="Google Shape;5061;p44"/>
            <p:cNvSpPr/>
            <p:nvPr/>
          </p:nvSpPr>
          <p:spPr>
            <a:xfrm>
              <a:off x="3262950" y="3420650"/>
              <a:ext cx="173625" cy="173625"/>
            </a:xfrm>
            <a:custGeom>
              <a:avLst/>
              <a:gdLst/>
              <a:ahLst/>
              <a:cxnLst/>
              <a:rect l="l" t="t" r="r" b="b"/>
              <a:pathLst>
                <a:path w="6945" h="6945" extrusionOk="0">
                  <a:moveTo>
                    <a:pt x="3479" y="1"/>
                  </a:moveTo>
                  <a:cubicBezTo>
                    <a:pt x="1558" y="1"/>
                    <a:pt x="0" y="1545"/>
                    <a:pt x="0" y="3466"/>
                  </a:cubicBezTo>
                  <a:cubicBezTo>
                    <a:pt x="0" y="5387"/>
                    <a:pt x="1558" y="6945"/>
                    <a:pt x="3479" y="6945"/>
                  </a:cubicBezTo>
                  <a:cubicBezTo>
                    <a:pt x="5387" y="6945"/>
                    <a:pt x="6944" y="5387"/>
                    <a:pt x="6944" y="3466"/>
                  </a:cubicBezTo>
                  <a:cubicBezTo>
                    <a:pt x="6944" y="1545"/>
                    <a:pt x="5387" y="1"/>
                    <a:pt x="3479" y="1"/>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2" name="Google Shape;5062;p44"/>
            <p:cNvSpPr/>
            <p:nvPr/>
          </p:nvSpPr>
          <p:spPr>
            <a:xfrm>
              <a:off x="3228225" y="3313575"/>
              <a:ext cx="173625" cy="173625"/>
            </a:xfrm>
            <a:custGeom>
              <a:avLst/>
              <a:gdLst/>
              <a:ahLst/>
              <a:cxnLst/>
              <a:rect l="l" t="t" r="r" b="b"/>
              <a:pathLst>
                <a:path w="6945" h="6945" extrusionOk="0">
                  <a:moveTo>
                    <a:pt x="3466" y="0"/>
                  </a:moveTo>
                  <a:cubicBezTo>
                    <a:pt x="1558" y="0"/>
                    <a:pt x="0" y="1545"/>
                    <a:pt x="0" y="3466"/>
                  </a:cubicBezTo>
                  <a:cubicBezTo>
                    <a:pt x="0" y="5387"/>
                    <a:pt x="1558" y="6945"/>
                    <a:pt x="3466" y="6945"/>
                  </a:cubicBezTo>
                  <a:cubicBezTo>
                    <a:pt x="5387" y="6945"/>
                    <a:pt x="6944" y="5387"/>
                    <a:pt x="6944" y="3466"/>
                  </a:cubicBezTo>
                  <a:cubicBezTo>
                    <a:pt x="6944" y="1545"/>
                    <a:pt x="5387" y="0"/>
                    <a:pt x="3466" y="0"/>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3" name="Google Shape;5063;p44"/>
            <p:cNvSpPr/>
            <p:nvPr/>
          </p:nvSpPr>
          <p:spPr>
            <a:xfrm>
              <a:off x="3376525" y="3420650"/>
              <a:ext cx="173625" cy="173625"/>
            </a:xfrm>
            <a:custGeom>
              <a:avLst/>
              <a:gdLst/>
              <a:ahLst/>
              <a:cxnLst/>
              <a:rect l="l" t="t" r="r" b="b"/>
              <a:pathLst>
                <a:path w="6945" h="6945" extrusionOk="0">
                  <a:moveTo>
                    <a:pt x="3479" y="1"/>
                  </a:moveTo>
                  <a:cubicBezTo>
                    <a:pt x="1558" y="1"/>
                    <a:pt x="0" y="1545"/>
                    <a:pt x="0" y="3466"/>
                  </a:cubicBezTo>
                  <a:cubicBezTo>
                    <a:pt x="0" y="5387"/>
                    <a:pt x="1558" y="6945"/>
                    <a:pt x="3479" y="6945"/>
                  </a:cubicBezTo>
                  <a:cubicBezTo>
                    <a:pt x="5387" y="6945"/>
                    <a:pt x="6944" y="5387"/>
                    <a:pt x="6944" y="3466"/>
                  </a:cubicBezTo>
                  <a:cubicBezTo>
                    <a:pt x="6944" y="1545"/>
                    <a:pt x="5387" y="1"/>
                    <a:pt x="3479" y="1"/>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4" name="Google Shape;5064;p44"/>
            <p:cNvSpPr/>
            <p:nvPr/>
          </p:nvSpPr>
          <p:spPr>
            <a:xfrm>
              <a:off x="3343750" y="3300550"/>
              <a:ext cx="124625" cy="115950"/>
            </a:xfrm>
            <a:custGeom>
              <a:avLst/>
              <a:gdLst/>
              <a:ahLst/>
              <a:cxnLst/>
              <a:rect l="l" t="t" r="r" b="b"/>
              <a:pathLst>
                <a:path w="4985" h="4638" extrusionOk="0">
                  <a:moveTo>
                    <a:pt x="2489" y="1"/>
                  </a:moveTo>
                  <a:cubicBezTo>
                    <a:pt x="2370" y="1"/>
                    <a:pt x="2250" y="10"/>
                    <a:pt x="2129" y="28"/>
                  </a:cubicBezTo>
                  <a:cubicBezTo>
                    <a:pt x="857" y="223"/>
                    <a:pt x="0" y="1417"/>
                    <a:pt x="195" y="2676"/>
                  </a:cubicBezTo>
                  <a:cubicBezTo>
                    <a:pt x="383" y="3827"/>
                    <a:pt x="1367" y="4638"/>
                    <a:pt x="2495" y="4638"/>
                  </a:cubicBezTo>
                  <a:cubicBezTo>
                    <a:pt x="2614" y="4638"/>
                    <a:pt x="2734" y="4629"/>
                    <a:pt x="2856" y="4610"/>
                  </a:cubicBezTo>
                  <a:cubicBezTo>
                    <a:pt x="4115" y="4415"/>
                    <a:pt x="4984" y="3221"/>
                    <a:pt x="4777" y="1962"/>
                  </a:cubicBezTo>
                  <a:cubicBezTo>
                    <a:pt x="4600" y="811"/>
                    <a:pt x="3617" y="1"/>
                    <a:pt x="2489" y="1"/>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5" name="Google Shape;5065;p44"/>
            <p:cNvSpPr/>
            <p:nvPr/>
          </p:nvSpPr>
          <p:spPr>
            <a:xfrm>
              <a:off x="3413825" y="3349725"/>
              <a:ext cx="121075" cy="116250"/>
            </a:xfrm>
            <a:custGeom>
              <a:avLst/>
              <a:gdLst/>
              <a:ahLst/>
              <a:cxnLst/>
              <a:rect l="l" t="t" r="r" b="b"/>
              <a:pathLst>
                <a:path w="4843" h="4650" extrusionOk="0">
                  <a:moveTo>
                    <a:pt x="2421" y="0"/>
                  </a:moveTo>
                  <a:cubicBezTo>
                    <a:pt x="1228" y="0"/>
                    <a:pt x="203" y="928"/>
                    <a:pt x="105" y="2137"/>
                  </a:cubicBezTo>
                  <a:cubicBezTo>
                    <a:pt x="1" y="3409"/>
                    <a:pt x="961" y="4538"/>
                    <a:pt x="2233" y="4642"/>
                  </a:cubicBezTo>
                  <a:cubicBezTo>
                    <a:pt x="2297" y="4647"/>
                    <a:pt x="2361" y="4650"/>
                    <a:pt x="2424" y="4650"/>
                  </a:cubicBezTo>
                  <a:cubicBezTo>
                    <a:pt x="3616" y="4650"/>
                    <a:pt x="4640" y="3734"/>
                    <a:pt x="4738" y="2513"/>
                  </a:cubicBezTo>
                  <a:cubicBezTo>
                    <a:pt x="4842" y="1241"/>
                    <a:pt x="3895" y="112"/>
                    <a:pt x="2610" y="8"/>
                  </a:cubicBezTo>
                  <a:cubicBezTo>
                    <a:pt x="2546" y="3"/>
                    <a:pt x="2484" y="0"/>
                    <a:pt x="2421" y="0"/>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6" name="Google Shape;5066;p44"/>
            <p:cNvSpPr/>
            <p:nvPr/>
          </p:nvSpPr>
          <p:spPr>
            <a:xfrm>
              <a:off x="3305125" y="3429700"/>
              <a:ext cx="118475" cy="116250"/>
            </a:xfrm>
            <a:custGeom>
              <a:avLst/>
              <a:gdLst/>
              <a:ahLst/>
              <a:cxnLst/>
              <a:rect l="l" t="t" r="r" b="b"/>
              <a:pathLst>
                <a:path w="4739" h="4650" extrusionOk="0">
                  <a:moveTo>
                    <a:pt x="2368" y="0"/>
                  </a:moveTo>
                  <a:cubicBezTo>
                    <a:pt x="2336" y="0"/>
                    <a:pt x="2304" y="1"/>
                    <a:pt x="2272" y="2"/>
                  </a:cubicBezTo>
                  <a:cubicBezTo>
                    <a:pt x="1000" y="54"/>
                    <a:pt x="0" y="1131"/>
                    <a:pt x="52" y="2416"/>
                  </a:cubicBezTo>
                  <a:cubicBezTo>
                    <a:pt x="103" y="3677"/>
                    <a:pt x="1141" y="4650"/>
                    <a:pt x="2381" y="4650"/>
                  </a:cubicBezTo>
                  <a:cubicBezTo>
                    <a:pt x="2405" y="4650"/>
                    <a:pt x="2429" y="4650"/>
                    <a:pt x="2454" y="4649"/>
                  </a:cubicBezTo>
                  <a:cubicBezTo>
                    <a:pt x="3739" y="4597"/>
                    <a:pt x="4738" y="3520"/>
                    <a:pt x="4686" y="2235"/>
                  </a:cubicBezTo>
                  <a:cubicBezTo>
                    <a:pt x="4636" y="982"/>
                    <a:pt x="3610" y="0"/>
                    <a:pt x="2368" y="0"/>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7" name="Google Shape;5067;p44"/>
            <p:cNvSpPr/>
            <p:nvPr/>
          </p:nvSpPr>
          <p:spPr>
            <a:xfrm>
              <a:off x="3273650" y="3350375"/>
              <a:ext cx="130475" cy="116125"/>
            </a:xfrm>
            <a:custGeom>
              <a:avLst/>
              <a:gdLst/>
              <a:ahLst/>
              <a:cxnLst/>
              <a:rect l="l" t="t" r="r" b="b"/>
              <a:pathLst>
                <a:path w="5219" h="4645" extrusionOk="0">
                  <a:moveTo>
                    <a:pt x="2603" y="1"/>
                  </a:moveTo>
                  <a:cubicBezTo>
                    <a:pt x="1634" y="1"/>
                    <a:pt x="734" y="616"/>
                    <a:pt x="403" y="1579"/>
                  </a:cubicBezTo>
                  <a:cubicBezTo>
                    <a:pt x="0" y="2799"/>
                    <a:pt x="649" y="4110"/>
                    <a:pt x="1870" y="4525"/>
                  </a:cubicBezTo>
                  <a:cubicBezTo>
                    <a:pt x="2112" y="4606"/>
                    <a:pt x="2358" y="4644"/>
                    <a:pt x="2601" y="4644"/>
                  </a:cubicBezTo>
                  <a:cubicBezTo>
                    <a:pt x="3571" y="4644"/>
                    <a:pt x="4481" y="4034"/>
                    <a:pt x="4803" y="3058"/>
                  </a:cubicBezTo>
                  <a:cubicBezTo>
                    <a:pt x="5218" y="1851"/>
                    <a:pt x="4556" y="527"/>
                    <a:pt x="3349" y="125"/>
                  </a:cubicBezTo>
                  <a:cubicBezTo>
                    <a:pt x="3102" y="41"/>
                    <a:pt x="2850" y="1"/>
                    <a:pt x="2603" y="1"/>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8" name="Google Shape;5068;p44"/>
            <p:cNvSpPr/>
            <p:nvPr/>
          </p:nvSpPr>
          <p:spPr>
            <a:xfrm>
              <a:off x="3386575" y="3430125"/>
              <a:ext cx="123975" cy="116075"/>
            </a:xfrm>
            <a:custGeom>
              <a:avLst/>
              <a:gdLst/>
              <a:ahLst/>
              <a:cxnLst/>
              <a:rect l="l" t="t" r="r" b="b"/>
              <a:pathLst>
                <a:path w="4959" h="4643" extrusionOk="0">
                  <a:moveTo>
                    <a:pt x="2478" y="0"/>
                  </a:moveTo>
                  <a:cubicBezTo>
                    <a:pt x="2367" y="0"/>
                    <a:pt x="2255" y="8"/>
                    <a:pt x="2142" y="24"/>
                  </a:cubicBezTo>
                  <a:cubicBezTo>
                    <a:pt x="870" y="206"/>
                    <a:pt x="0" y="1387"/>
                    <a:pt x="182" y="2646"/>
                  </a:cubicBezTo>
                  <a:cubicBezTo>
                    <a:pt x="348" y="3806"/>
                    <a:pt x="1345" y="4643"/>
                    <a:pt x="2475" y="4643"/>
                  </a:cubicBezTo>
                  <a:cubicBezTo>
                    <a:pt x="2584" y="4643"/>
                    <a:pt x="2693" y="4635"/>
                    <a:pt x="2804" y="4619"/>
                  </a:cubicBezTo>
                  <a:cubicBezTo>
                    <a:pt x="4076" y="4424"/>
                    <a:pt x="4959" y="3256"/>
                    <a:pt x="4777" y="1984"/>
                  </a:cubicBezTo>
                  <a:cubicBezTo>
                    <a:pt x="4600" y="825"/>
                    <a:pt x="3614" y="0"/>
                    <a:pt x="2478" y="0"/>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9" name="Google Shape;5069;p44"/>
            <p:cNvSpPr/>
            <p:nvPr/>
          </p:nvSpPr>
          <p:spPr>
            <a:xfrm>
              <a:off x="3351525" y="3375225"/>
              <a:ext cx="109375" cy="109375"/>
            </a:xfrm>
            <a:custGeom>
              <a:avLst/>
              <a:gdLst/>
              <a:ahLst/>
              <a:cxnLst/>
              <a:rect l="l" t="t" r="r" b="b"/>
              <a:pathLst>
                <a:path w="4375" h="4375" extrusionOk="0">
                  <a:moveTo>
                    <a:pt x="2181" y="1"/>
                  </a:moveTo>
                  <a:cubicBezTo>
                    <a:pt x="974" y="1"/>
                    <a:pt x="1" y="974"/>
                    <a:pt x="1" y="2181"/>
                  </a:cubicBezTo>
                  <a:cubicBezTo>
                    <a:pt x="1" y="3388"/>
                    <a:pt x="974" y="4375"/>
                    <a:pt x="2181" y="4375"/>
                  </a:cubicBezTo>
                  <a:cubicBezTo>
                    <a:pt x="3401" y="4375"/>
                    <a:pt x="4375" y="3388"/>
                    <a:pt x="4375" y="2181"/>
                  </a:cubicBezTo>
                  <a:cubicBezTo>
                    <a:pt x="4375" y="974"/>
                    <a:pt x="3401" y="1"/>
                    <a:pt x="2181" y="1"/>
                  </a:cubicBezTo>
                  <a:close/>
                </a:path>
              </a:pathLst>
            </a:custGeom>
            <a:solidFill>
              <a:schemeClr val="accent3"/>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0" name="Google Shape;5070;p44"/>
            <p:cNvSpPr/>
            <p:nvPr/>
          </p:nvSpPr>
          <p:spPr>
            <a:xfrm>
              <a:off x="3379100" y="3402800"/>
              <a:ext cx="54225" cy="54225"/>
            </a:xfrm>
            <a:custGeom>
              <a:avLst/>
              <a:gdLst/>
              <a:ahLst/>
              <a:cxnLst/>
              <a:rect l="l" t="t" r="r" b="b"/>
              <a:pathLst>
                <a:path w="2169" h="2169" extrusionOk="0">
                  <a:moveTo>
                    <a:pt x="1091" y="1"/>
                  </a:moveTo>
                  <a:cubicBezTo>
                    <a:pt x="481" y="1"/>
                    <a:pt x="1" y="481"/>
                    <a:pt x="1" y="1078"/>
                  </a:cubicBezTo>
                  <a:cubicBezTo>
                    <a:pt x="1" y="1688"/>
                    <a:pt x="481" y="2168"/>
                    <a:pt x="1091" y="2168"/>
                  </a:cubicBezTo>
                  <a:cubicBezTo>
                    <a:pt x="1688" y="2168"/>
                    <a:pt x="2168" y="1688"/>
                    <a:pt x="2168" y="1078"/>
                  </a:cubicBezTo>
                  <a:cubicBezTo>
                    <a:pt x="2168" y="481"/>
                    <a:pt x="1688" y="1"/>
                    <a:pt x="1091" y="1"/>
                  </a:cubicBezTo>
                  <a:close/>
                </a:path>
              </a:pathLst>
            </a:custGeom>
            <a:solidFill>
              <a:srgbClr val="FFFFFF"/>
            </a:solidFill>
            <a:ln>
              <a:noFill/>
            </a:ln>
            <a:effectLst>
              <a:outerShdw blurRad="100013" algn="bl" rotWithShape="0">
                <a:srgbClr val="BEAA4D"/>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1" name="Google Shape;5071;p44"/>
            <p:cNvSpPr/>
            <p:nvPr/>
          </p:nvSpPr>
          <p:spPr>
            <a:xfrm>
              <a:off x="3395000" y="3344725"/>
              <a:ext cx="23075" cy="22725"/>
            </a:xfrm>
            <a:custGeom>
              <a:avLst/>
              <a:gdLst/>
              <a:ahLst/>
              <a:cxnLst/>
              <a:rect l="l" t="t" r="r" b="b"/>
              <a:pathLst>
                <a:path w="923" h="909" extrusionOk="0">
                  <a:moveTo>
                    <a:pt x="455" y="0"/>
                  </a:moveTo>
                  <a:cubicBezTo>
                    <a:pt x="209" y="0"/>
                    <a:pt x="1" y="195"/>
                    <a:pt x="1" y="455"/>
                  </a:cubicBezTo>
                  <a:cubicBezTo>
                    <a:pt x="1" y="688"/>
                    <a:pt x="196" y="909"/>
                    <a:pt x="455" y="909"/>
                  </a:cubicBezTo>
                  <a:cubicBezTo>
                    <a:pt x="715" y="909"/>
                    <a:pt x="922" y="701"/>
                    <a:pt x="909" y="455"/>
                  </a:cubicBezTo>
                  <a:cubicBezTo>
                    <a:pt x="909" y="208"/>
                    <a:pt x="689" y="0"/>
                    <a:pt x="45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2" name="Google Shape;5072;p44"/>
            <p:cNvSpPr/>
            <p:nvPr/>
          </p:nvSpPr>
          <p:spPr>
            <a:xfrm>
              <a:off x="3401825" y="3355750"/>
              <a:ext cx="9100" cy="57800"/>
            </a:xfrm>
            <a:custGeom>
              <a:avLst/>
              <a:gdLst/>
              <a:ahLst/>
              <a:cxnLst/>
              <a:rect l="l" t="t" r="r" b="b"/>
              <a:pathLst>
                <a:path w="364" h="2312" extrusionOk="0">
                  <a:moveTo>
                    <a:pt x="0" y="1"/>
                  </a:moveTo>
                  <a:lnTo>
                    <a:pt x="0" y="2311"/>
                  </a:lnTo>
                  <a:lnTo>
                    <a:pt x="364" y="2311"/>
                  </a:lnTo>
                  <a:lnTo>
                    <a:pt x="36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3" name="Google Shape;5073;p44"/>
            <p:cNvSpPr/>
            <p:nvPr/>
          </p:nvSpPr>
          <p:spPr>
            <a:xfrm>
              <a:off x="3349900" y="3358350"/>
              <a:ext cx="26000" cy="22950"/>
            </a:xfrm>
            <a:custGeom>
              <a:avLst/>
              <a:gdLst/>
              <a:ahLst/>
              <a:cxnLst/>
              <a:rect l="l" t="t" r="r" b="b"/>
              <a:pathLst>
                <a:path w="1040" h="918" extrusionOk="0">
                  <a:moveTo>
                    <a:pt x="517" y="0"/>
                  </a:moveTo>
                  <a:cubicBezTo>
                    <a:pt x="421" y="0"/>
                    <a:pt x="323" y="29"/>
                    <a:pt x="234" y="91"/>
                  </a:cubicBezTo>
                  <a:cubicBezTo>
                    <a:pt x="53" y="234"/>
                    <a:pt x="1" y="520"/>
                    <a:pt x="143" y="740"/>
                  </a:cubicBezTo>
                  <a:cubicBezTo>
                    <a:pt x="228" y="856"/>
                    <a:pt x="369" y="917"/>
                    <a:pt x="512" y="917"/>
                  </a:cubicBezTo>
                  <a:cubicBezTo>
                    <a:pt x="610" y="917"/>
                    <a:pt x="708" y="889"/>
                    <a:pt x="792" y="831"/>
                  </a:cubicBezTo>
                  <a:cubicBezTo>
                    <a:pt x="987" y="688"/>
                    <a:pt x="1039" y="390"/>
                    <a:pt x="883" y="182"/>
                  </a:cubicBezTo>
                  <a:cubicBezTo>
                    <a:pt x="798" y="65"/>
                    <a:pt x="661" y="0"/>
                    <a:pt x="51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4" name="Google Shape;5074;p44"/>
            <p:cNvSpPr/>
            <p:nvPr/>
          </p:nvSpPr>
          <p:spPr>
            <a:xfrm>
              <a:off x="3358675" y="3367125"/>
              <a:ext cx="41875" cy="52250"/>
            </a:xfrm>
            <a:custGeom>
              <a:avLst/>
              <a:gdLst/>
              <a:ahLst/>
              <a:cxnLst/>
              <a:rect l="l" t="t" r="r" b="b"/>
              <a:pathLst>
                <a:path w="1675" h="2090" extrusionOk="0">
                  <a:moveTo>
                    <a:pt x="312" y="0"/>
                  </a:moveTo>
                  <a:lnTo>
                    <a:pt x="0" y="221"/>
                  </a:lnTo>
                  <a:lnTo>
                    <a:pt x="1363" y="2090"/>
                  </a:lnTo>
                  <a:lnTo>
                    <a:pt x="1675" y="1869"/>
                  </a:lnTo>
                  <a:lnTo>
                    <a:pt x="31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5" name="Google Shape;5075;p44"/>
            <p:cNvSpPr/>
            <p:nvPr/>
          </p:nvSpPr>
          <p:spPr>
            <a:xfrm>
              <a:off x="3322975" y="3395100"/>
              <a:ext cx="25975" cy="23225"/>
            </a:xfrm>
            <a:custGeom>
              <a:avLst/>
              <a:gdLst/>
              <a:ahLst/>
              <a:cxnLst/>
              <a:rect l="l" t="t" r="r" b="b"/>
              <a:pathLst>
                <a:path w="1039" h="929" extrusionOk="0">
                  <a:moveTo>
                    <a:pt x="530" y="1"/>
                  </a:moveTo>
                  <a:cubicBezTo>
                    <a:pt x="334" y="1"/>
                    <a:pt x="154" y="123"/>
                    <a:pt x="91" y="322"/>
                  </a:cubicBezTo>
                  <a:cubicBezTo>
                    <a:pt x="0" y="568"/>
                    <a:pt x="130" y="828"/>
                    <a:pt x="377" y="906"/>
                  </a:cubicBezTo>
                  <a:cubicBezTo>
                    <a:pt x="425" y="921"/>
                    <a:pt x="474" y="928"/>
                    <a:pt x="522" y="928"/>
                  </a:cubicBezTo>
                  <a:cubicBezTo>
                    <a:pt x="718" y="928"/>
                    <a:pt x="898" y="806"/>
                    <a:pt x="961" y="607"/>
                  </a:cubicBezTo>
                  <a:cubicBezTo>
                    <a:pt x="1039" y="374"/>
                    <a:pt x="896" y="114"/>
                    <a:pt x="675" y="23"/>
                  </a:cubicBezTo>
                  <a:cubicBezTo>
                    <a:pt x="627" y="8"/>
                    <a:pt x="578" y="1"/>
                    <a:pt x="53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6" name="Google Shape;5076;p44"/>
            <p:cNvSpPr/>
            <p:nvPr/>
          </p:nvSpPr>
          <p:spPr>
            <a:xfrm>
              <a:off x="3334650" y="3402475"/>
              <a:ext cx="58100" cy="26650"/>
            </a:xfrm>
            <a:custGeom>
              <a:avLst/>
              <a:gdLst/>
              <a:ahLst/>
              <a:cxnLst/>
              <a:rect l="l" t="t" r="r" b="b"/>
              <a:pathLst>
                <a:path w="2324" h="1066" extrusionOk="0">
                  <a:moveTo>
                    <a:pt x="117" y="1"/>
                  </a:moveTo>
                  <a:lnTo>
                    <a:pt x="1" y="351"/>
                  </a:lnTo>
                  <a:lnTo>
                    <a:pt x="2207" y="1065"/>
                  </a:lnTo>
                  <a:lnTo>
                    <a:pt x="2324" y="715"/>
                  </a:lnTo>
                  <a:lnTo>
                    <a:pt x="11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7" name="Google Shape;5077;p44"/>
            <p:cNvSpPr/>
            <p:nvPr/>
          </p:nvSpPr>
          <p:spPr>
            <a:xfrm>
              <a:off x="3322975" y="3441025"/>
              <a:ext cx="25975" cy="23050"/>
            </a:xfrm>
            <a:custGeom>
              <a:avLst/>
              <a:gdLst/>
              <a:ahLst/>
              <a:cxnLst/>
              <a:rect l="l" t="t" r="r" b="b"/>
              <a:pathLst>
                <a:path w="1039" h="922" extrusionOk="0">
                  <a:moveTo>
                    <a:pt x="537" y="0"/>
                  </a:moveTo>
                  <a:cubicBezTo>
                    <a:pt x="484" y="0"/>
                    <a:pt x="430" y="10"/>
                    <a:pt x="377" y="29"/>
                  </a:cubicBezTo>
                  <a:cubicBezTo>
                    <a:pt x="130" y="107"/>
                    <a:pt x="0" y="367"/>
                    <a:pt x="91" y="613"/>
                  </a:cubicBezTo>
                  <a:cubicBezTo>
                    <a:pt x="154" y="801"/>
                    <a:pt x="333" y="922"/>
                    <a:pt x="529" y="922"/>
                  </a:cubicBezTo>
                  <a:cubicBezTo>
                    <a:pt x="578" y="922"/>
                    <a:pt x="627" y="914"/>
                    <a:pt x="675" y="899"/>
                  </a:cubicBezTo>
                  <a:cubicBezTo>
                    <a:pt x="909" y="821"/>
                    <a:pt x="1039" y="562"/>
                    <a:pt x="961" y="315"/>
                  </a:cubicBezTo>
                  <a:cubicBezTo>
                    <a:pt x="900" y="122"/>
                    <a:pt x="727" y="0"/>
                    <a:pt x="53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8" name="Google Shape;5078;p44"/>
            <p:cNvSpPr/>
            <p:nvPr/>
          </p:nvSpPr>
          <p:spPr>
            <a:xfrm>
              <a:off x="3334650" y="3430725"/>
              <a:ext cx="58100" cy="26625"/>
            </a:xfrm>
            <a:custGeom>
              <a:avLst/>
              <a:gdLst/>
              <a:ahLst/>
              <a:cxnLst/>
              <a:rect l="l" t="t" r="r" b="b"/>
              <a:pathLst>
                <a:path w="2324" h="1065" extrusionOk="0">
                  <a:moveTo>
                    <a:pt x="2207" y="0"/>
                  </a:moveTo>
                  <a:lnTo>
                    <a:pt x="1" y="714"/>
                  </a:lnTo>
                  <a:lnTo>
                    <a:pt x="117" y="1064"/>
                  </a:lnTo>
                  <a:lnTo>
                    <a:pt x="2324" y="350"/>
                  </a:lnTo>
                  <a:lnTo>
                    <a:pt x="220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9" name="Google Shape;5079;p44"/>
            <p:cNvSpPr/>
            <p:nvPr/>
          </p:nvSpPr>
          <p:spPr>
            <a:xfrm>
              <a:off x="3349575" y="3478000"/>
              <a:ext cx="26650" cy="23250"/>
            </a:xfrm>
            <a:custGeom>
              <a:avLst/>
              <a:gdLst/>
              <a:ahLst/>
              <a:cxnLst/>
              <a:rect l="l" t="t" r="r" b="b"/>
              <a:pathLst>
                <a:path w="1066" h="930" extrusionOk="0">
                  <a:moveTo>
                    <a:pt x="538" y="1"/>
                  </a:moveTo>
                  <a:cubicBezTo>
                    <a:pt x="390" y="1"/>
                    <a:pt x="244" y="66"/>
                    <a:pt x="156" y="186"/>
                  </a:cubicBezTo>
                  <a:cubicBezTo>
                    <a:pt x="1" y="393"/>
                    <a:pt x="40" y="692"/>
                    <a:pt x="247" y="835"/>
                  </a:cubicBezTo>
                  <a:cubicBezTo>
                    <a:pt x="337" y="898"/>
                    <a:pt x="437" y="929"/>
                    <a:pt x="534" y="929"/>
                  </a:cubicBezTo>
                  <a:cubicBezTo>
                    <a:pt x="676" y="929"/>
                    <a:pt x="811" y="862"/>
                    <a:pt x="896" y="731"/>
                  </a:cubicBezTo>
                  <a:cubicBezTo>
                    <a:pt x="1065" y="523"/>
                    <a:pt x="1013" y="225"/>
                    <a:pt x="805" y="82"/>
                  </a:cubicBezTo>
                  <a:cubicBezTo>
                    <a:pt x="725" y="27"/>
                    <a:pt x="631" y="1"/>
                    <a:pt x="53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0" name="Google Shape;5080;p44"/>
            <p:cNvSpPr/>
            <p:nvPr/>
          </p:nvSpPr>
          <p:spPr>
            <a:xfrm>
              <a:off x="3359325" y="3439800"/>
              <a:ext cx="41550" cy="52600"/>
            </a:xfrm>
            <a:custGeom>
              <a:avLst/>
              <a:gdLst/>
              <a:ahLst/>
              <a:cxnLst/>
              <a:rect l="l" t="t" r="r" b="b"/>
              <a:pathLst>
                <a:path w="1662" h="2104" extrusionOk="0">
                  <a:moveTo>
                    <a:pt x="1363" y="0"/>
                  </a:moveTo>
                  <a:lnTo>
                    <a:pt x="0" y="1883"/>
                  </a:lnTo>
                  <a:lnTo>
                    <a:pt x="299" y="2103"/>
                  </a:lnTo>
                  <a:lnTo>
                    <a:pt x="1661" y="221"/>
                  </a:lnTo>
                  <a:lnTo>
                    <a:pt x="136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1" name="Google Shape;5081;p44"/>
            <p:cNvSpPr/>
            <p:nvPr/>
          </p:nvSpPr>
          <p:spPr>
            <a:xfrm>
              <a:off x="3395000" y="3492375"/>
              <a:ext cx="22750" cy="22725"/>
            </a:xfrm>
            <a:custGeom>
              <a:avLst/>
              <a:gdLst/>
              <a:ahLst/>
              <a:cxnLst/>
              <a:rect l="l" t="t" r="r" b="b"/>
              <a:pathLst>
                <a:path w="910" h="909" extrusionOk="0">
                  <a:moveTo>
                    <a:pt x="455" y="0"/>
                  </a:moveTo>
                  <a:cubicBezTo>
                    <a:pt x="209" y="0"/>
                    <a:pt x="1" y="195"/>
                    <a:pt x="1" y="454"/>
                  </a:cubicBezTo>
                  <a:cubicBezTo>
                    <a:pt x="1" y="701"/>
                    <a:pt x="196" y="909"/>
                    <a:pt x="455" y="909"/>
                  </a:cubicBezTo>
                  <a:cubicBezTo>
                    <a:pt x="689" y="909"/>
                    <a:pt x="909" y="714"/>
                    <a:pt x="909" y="454"/>
                  </a:cubicBezTo>
                  <a:cubicBezTo>
                    <a:pt x="909" y="208"/>
                    <a:pt x="702" y="0"/>
                    <a:pt x="45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2" name="Google Shape;5082;p44"/>
            <p:cNvSpPr/>
            <p:nvPr/>
          </p:nvSpPr>
          <p:spPr>
            <a:xfrm>
              <a:off x="3401825" y="3445650"/>
              <a:ext cx="9100" cy="58100"/>
            </a:xfrm>
            <a:custGeom>
              <a:avLst/>
              <a:gdLst/>
              <a:ahLst/>
              <a:cxnLst/>
              <a:rect l="l" t="t" r="r" b="b"/>
              <a:pathLst>
                <a:path w="364" h="2324" extrusionOk="0">
                  <a:moveTo>
                    <a:pt x="0" y="0"/>
                  </a:moveTo>
                  <a:lnTo>
                    <a:pt x="0" y="2323"/>
                  </a:lnTo>
                  <a:lnTo>
                    <a:pt x="364" y="2323"/>
                  </a:lnTo>
                  <a:lnTo>
                    <a:pt x="36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3" name="Google Shape;5083;p44"/>
            <p:cNvSpPr/>
            <p:nvPr/>
          </p:nvSpPr>
          <p:spPr>
            <a:xfrm>
              <a:off x="3436550" y="3478000"/>
              <a:ext cx="26625" cy="22925"/>
            </a:xfrm>
            <a:custGeom>
              <a:avLst/>
              <a:gdLst/>
              <a:ahLst/>
              <a:cxnLst/>
              <a:rect l="l" t="t" r="r" b="b"/>
              <a:pathLst>
                <a:path w="1065" h="917" extrusionOk="0">
                  <a:moveTo>
                    <a:pt x="533" y="1"/>
                  </a:moveTo>
                  <a:cubicBezTo>
                    <a:pt x="440" y="1"/>
                    <a:pt x="345" y="27"/>
                    <a:pt x="260" y="82"/>
                  </a:cubicBezTo>
                  <a:cubicBezTo>
                    <a:pt x="52" y="251"/>
                    <a:pt x="0" y="523"/>
                    <a:pt x="169" y="731"/>
                  </a:cubicBezTo>
                  <a:cubicBezTo>
                    <a:pt x="257" y="850"/>
                    <a:pt x="403" y="916"/>
                    <a:pt x="551" y="916"/>
                  </a:cubicBezTo>
                  <a:cubicBezTo>
                    <a:pt x="644" y="916"/>
                    <a:pt x="738" y="890"/>
                    <a:pt x="818" y="835"/>
                  </a:cubicBezTo>
                  <a:cubicBezTo>
                    <a:pt x="1013" y="692"/>
                    <a:pt x="1065" y="393"/>
                    <a:pt x="909" y="186"/>
                  </a:cubicBezTo>
                  <a:cubicBezTo>
                    <a:pt x="821" y="66"/>
                    <a:pt x="680" y="1"/>
                    <a:pt x="5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4" name="Google Shape;5084;p44"/>
            <p:cNvSpPr/>
            <p:nvPr/>
          </p:nvSpPr>
          <p:spPr>
            <a:xfrm>
              <a:off x="3411875" y="3439800"/>
              <a:ext cx="41575" cy="52600"/>
            </a:xfrm>
            <a:custGeom>
              <a:avLst/>
              <a:gdLst/>
              <a:ahLst/>
              <a:cxnLst/>
              <a:rect l="l" t="t" r="r" b="b"/>
              <a:pathLst>
                <a:path w="1663" h="2104" extrusionOk="0">
                  <a:moveTo>
                    <a:pt x="299" y="0"/>
                  </a:moveTo>
                  <a:lnTo>
                    <a:pt x="1" y="221"/>
                  </a:lnTo>
                  <a:lnTo>
                    <a:pt x="1364" y="2103"/>
                  </a:lnTo>
                  <a:lnTo>
                    <a:pt x="1662" y="1883"/>
                  </a:lnTo>
                  <a:lnTo>
                    <a:pt x="29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5" name="Google Shape;5085;p44"/>
            <p:cNvSpPr/>
            <p:nvPr/>
          </p:nvSpPr>
          <p:spPr>
            <a:xfrm>
              <a:off x="3463800" y="3441025"/>
              <a:ext cx="25975" cy="23050"/>
            </a:xfrm>
            <a:custGeom>
              <a:avLst/>
              <a:gdLst/>
              <a:ahLst/>
              <a:cxnLst/>
              <a:rect l="l" t="t" r="r" b="b"/>
              <a:pathLst>
                <a:path w="1039" h="922" extrusionOk="0">
                  <a:moveTo>
                    <a:pt x="509" y="0"/>
                  </a:moveTo>
                  <a:cubicBezTo>
                    <a:pt x="324" y="0"/>
                    <a:pt x="150" y="122"/>
                    <a:pt x="78" y="315"/>
                  </a:cubicBezTo>
                  <a:cubicBezTo>
                    <a:pt x="1" y="562"/>
                    <a:pt x="130" y="821"/>
                    <a:pt x="377" y="899"/>
                  </a:cubicBezTo>
                  <a:cubicBezTo>
                    <a:pt x="426" y="914"/>
                    <a:pt x="474" y="922"/>
                    <a:pt x="522" y="922"/>
                  </a:cubicBezTo>
                  <a:cubicBezTo>
                    <a:pt x="715" y="922"/>
                    <a:pt x="888" y="801"/>
                    <a:pt x="961" y="613"/>
                  </a:cubicBezTo>
                  <a:cubicBezTo>
                    <a:pt x="1039" y="367"/>
                    <a:pt x="909" y="107"/>
                    <a:pt x="663" y="29"/>
                  </a:cubicBezTo>
                  <a:cubicBezTo>
                    <a:pt x="612" y="10"/>
                    <a:pt x="560"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6" name="Google Shape;5086;p44"/>
            <p:cNvSpPr/>
            <p:nvPr/>
          </p:nvSpPr>
          <p:spPr>
            <a:xfrm>
              <a:off x="3419675" y="3430075"/>
              <a:ext cx="58100" cy="26625"/>
            </a:xfrm>
            <a:custGeom>
              <a:avLst/>
              <a:gdLst/>
              <a:ahLst/>
              <a:cxnLst/>
              <a:rect l="l" t="t" r="r" b="b"/>
              <a:pathLst>
                <a:path w="2324" h="1065" extrusionOk="0">
                  <a:moveTo>
                    <a:pt x="117" y="0"/>
                  </a:moveTo>
                  <a:lnTo>
                    <a:pt x="0" y="351"/>
                  </a:lnTo>
                  <a:lnTo>
                    <a:pt x="2207" y="1064"/>
                  </a:lnTo>
                  <a:lnTo>
                    <a:pt x="2324" y="714"/>
                  </a:lnTo>
                  <a:lnTo>
                    <a:pt x="11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7" name="Google Shape;5087;p44"/>
            <p:cNvSpPr/>
            <p:nvPr/>
          </p:nvSpPr>
          <p:spPr>
            <a:xfrm>
              <a:off x="3463800" y="3395100"/>
              <a:ext cx="25975" cy="23225"/>
            </a:xfrm>
            <a:custGeom>
              <a:avLst/>
              <a:gdLst/>
              <a:ahLst/>
              <a:cxnLst/>
              <a:rect l="l" t="t" r="r" b="b"/>
              <a:pathLst>
                <a:path w="1039" h="929" extrusionOk="0">
                  <a:moveTo>
                    <a:pt x="521" y="1"/>
                  </a:moveTo>
                  <a:cubicBezTo>
                    <a:pt x="474" y="1"/>
                    <a:pt x="425" y="8"/>
                    <a:pt x="377" y="23"/>
                  </a:cubicBezTo>
                  <a:cubicBezTo>
                    <a:pt x="130" y="114"/>
                    <a:pt x="1" y="374"/>
                    <a:pt x="78" y="607"/>
                  </a:cubicBezTo>
                  <a:cubicBezTo>
                    <a:pt x="152" y="806"/>
                    <a:pt x="334" y="928"/>
                    <a:pt x="524" y="928"/>
                  </a:cubicBezTo>
                  <a:cubicBezTo>
                    <a:pt x="570" y="928"/>
                    <a:pt x="617" y="921"/>
                    <a:pt x="663" y="906"/>
                  </a:cubicBezTo>
                  <a:cubicBezTo>
                    <a:pt x="909" y="828"/>
                    <a:pt x="1039" y="568"/>
                    <a:pt x="961" y="322"/>
                  </a:cubicBezTo>
                  <a:cubicBezTo>
                    <a:pt x="888" y="123"/>
                    <a:pt x="714" y="1"/>
                    <a:pt x="52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8" name="Google Shape;5088;p44"/>
            <p:cNvSpPr/>
            <p:nvPr/>
          </p:nvSpPr>
          <p:spPr>
            <a:xfrm>
              <a:off x="3420325" y="3402475"/>
              <a:ext cx="58100" cy="26650"/>
            </a:xfrm>
            <a:custGeom>
              <a:avLst/>
              <a:gdLst/>
              <a:ahLst/>
              <a:cxnLst/>
              <a:rect l="l" t="t" r="r" b="b"/>
              <a:pathLst>
                <a:path w="2324" h="1066" extrusionOk="0">
                  <a:moveTo>
                    <a:pt x="2207" y="1"/>
                  </a:moveTo>
                  <a:lnTo>
                    <a:pt x="0" y="715"/>
                  </a:lnTo>
                  <a:lnTo>
                    <a:pt x="117" y="1065"/>
                  </a:lnTo>
                  <a:lnTo>
                    <a:pt x="2324" y="351"/>
                  </a:lnTo>
                  <a:lnTo>
                    <a:pt x="220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9" name="Google Shape;5089;p44"/>
            <p:cNvSpPr/>
            <p:nvPr/>
          </p:nvSpPr>
          <p:spPr>
            <a:xfrm>
              <a:off x="3436550" y="3358100"/>
              <a:ext cx="26950" cy="23200"/>
            </a:xfrm>
            <a:custGeom>
              <a:avLst/>
              <a:gdLst/>
              <a:ahLst/>
              <a:cxnLst/>
              <a:rect l="l" t="t" r="r" b="b"/>
              <a:pathLst>
                <a:path w="1078" h="928" extrusionOk="0">
                  <a:moveTo>
                    <a:pt x="536" y="1"/>
                  </a:moveTo>
                  <a:cubicBezTo>
                    <a:pt x="393" y="1"/>
                    <a:pt x="254" y="69"/>
                    <a:pt x="169" y="192"/>
                  </a:cubicBezTo>
                  <a:cubicBezTo>
                    <a:pt x="0" y="400"/>
                    <a:pt x="52" y="698"/>
                    <a:pt x="260" y="841"/>
                  </a:cubicBezTo>
                  <a:cubicBezTo>
                    <a:pt x="349" y="899"/>
                    <a:pt x="447" y="927"/>
                    <a:pt x="542" y="927"/>
                  </a:cubicBezTo>
                  <a:cubicBezTo>
                    <a:pt x="682" y="927"/>
                    <a:pt x="816" y="866"/>
                    <a:pt x="909" y="750"/>
                  </a:cubicBezTo>
                  <a:cubicBezTo>
                    <a:pt x="1078" y="530"/>
                    <a:pt x="1026" y="244"/>
                    <a:pt x="818" y="101"/>
                  </a:cubicBezTo>
                  <a:cubicBezTo>
                    <a:pt x="734" y="33"/>
                    <a:pt x="634" y="1"/>
                    <a:pt x="5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0" name="Google Shape;5090;p44"/>
            <p:cNvSpPr/>
            <p:nvPr/>
          </p:nvSpPr>
          <p:spPr>
            <a:xfrm>
              <a:off x="3412200" y="3367425"/>
              <a:ext cx="41900" cy="52275"/>
            </a:xfrm>
            <a:custGeom>
              <a:avLst/>
              <a:gdLst/>
              <a:ahLst/>
              <a:cxnLst/>
              <a:rect l="l" t="t" r="r" b="b"/>
              <a:pathLst>
                <a:path w="1676" h="2091" extrusionOk="0">
                  <a:moveTo>
                    <a:pt x="1364" y="1"/>
                  </a:moveTo>
                  <a:lnTo>
                    <a:pt x="1" y="1870"/>
                  </a:lnTo>
                  <a:lnTo>
                    <a:pt x="299" y="2091"/>
                  </a:lnTo>
                  <a:lnTo>
                    <a:pt x="1675" y="222"/>
                  </a:lnTo>
                  <a:lnTo>
                    <a:pt x="136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091" name="Google Shape;5091;p44"/>
          <p:cNvSpPr txBox="1">
            <a:spLocks noGrp="1"/>
          </p:cNvSpPr>
          <p:nvPr>
            <p:ph type="title"/>
          </p:nvPr>
        </p:nvSpPr>
        <p:spPr>
          <a:xfrm>
            <a:off x="713225" y="374904"/>
            <a:ext cx="7717500" cy="4845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sz="28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Background 1">
  <p:cSld name="CUSTOM_7">
    <p:spTree>
      <p:nvGrpSpPr>
        <p:cNvPr id="1" name="Shape 5463"/>
        <p:cNvGrpSpPr/>
        <p:nvPr/>
      </p:nvGrpSpPr>
      <p:grpSpPr>
        <a:xfrm>
          <a:off x="0" y="0"/>
          <a:ext cx="0" cy="0"/>
          <a:chOff x="0" y="0"/>
          <a:chExt cx="0" cy="0"/>
        </a:xfrm>
      </p:grpSpPr>
      <p:sp>
        <p:nvSpPr>
          <p:cNvPr id="5464" name="Google Shape;5464;p47"/>
          <p:cNvSpPr/>
          <p:nvPr/>
        </p:nvSpPr>
        <p:spPr>
          <a:xfrm>
            <a:off x="3029719" y="-2302187"/>
            <a:ext cx="3084563" cy="3084563"/>
          </a:xfrm>
          <a:custGeom>
            <a:avLst/>
            <a:gdLst/>
            <a:ahLst/>
            <a:cxnLst/>
            <a:rect l="l" t="t" r="r" b="b"/>
            <a:pathLst>
              <a:path w="17303" h="17303" extrusionOk="0">
                <a:moveTo>
                  <a:pt x="17302" y="8658"/>
                </a:moveTo>
                <a:cubicBezTo>
                  <a:pt x="17302" y="13421"/>
                  <a:pt x="13421" y="17302"/>
                  <a:pt x="8645" y="17302"/>
                </a:cubicBezTo>
                <a:cubicBezTo>
                  <a:pt x="3881" y="17302"/>
                  <a:pt x="0" y="13421"/>
                  <a:pt x="0" y="8658"/>
                </a:cubicBezTo>
                <a:cubicBezTo>
                  <a:pt x="0" y="3881"/>
                  <a:pt x="3881" y="0"/>
                  <a:pt x="8645" y="0"/>
                </a:cubicBezTo>
                <a:cubicBezTo>
                  <a:pt x="13421" y="0"/>
                  <a:pt x="17302" y="3881"/>
                  <a:pt x="17302" y="8658"/>
                </a:cubicBezTo>
                <a:close/>
              </a:path>
            </a:pathLst>
          </a:custGeom>
          <a:solidFill>
            <a:schemeClr val="accent3"/>
          </a:solidFill>
          <a:ln>
            <a:noFill/>
          </a:ln>
          <a:effectLst>
            <a:outerShdw blurRad="57150" dist="19050" dir="3120000" algn="bl" rotWithShape="0">
              <a:srgbClr val="AA996E">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5" name="Google Shape;5465;p47"/>
          <p:cNvSpPr/>
          <p:nvPr/>
        </p:nvSpPr>
        <p:spPr>
          <a:xfrm>
            <a:off x="2819870" y="206755"/>
            <a:ext cx="949685" cy="377084"/>
          </a:xfrm>
          <a:custGeom>
            <a:avLst/>
            <a:gdLst/>
            <a:ahLst/>
            <a:cxnLst/>
            <a:rect l="l" t="t" r="r" b="b"/>
            <a:pathLst>
              <a:path w="17972" h="7136" extrusionOk="0">
                <a:moveTo>
                  <a:pt x="6502" y="1"/>
                </a:moveTo>
                <a:lnTo>
                  <a:pt x="6322" y="19"/>
                </a:lnTo>
                <a:lnTo>
                  <a:pt x="6141" y="73"/>
                </a:lnTo>
                <a:lnTo>
                  <a:pt x="5997" y="145"/>
                </a:lnTo>
                <a:lnTo>
                  <a:pt x="5852" y="272"/>
                </a:lnTo>
                <a:lnTo>
                  <a:pt x="5744" y="398"/>
                </a:lnTo>
                <a:lnTo>
                  <a:pt x="5653" y="561"/>
                </a:lnTo>
                <a:lnTo>
                  <a:pt x="5599" y="723"/>
                </a:lnTo>
                <a:lnTo>
                  <a:pt x="5581" y="904"/>
                </a:lnTo>
                <a:lnTo>
                  <a:pt x="5599" y="1085"/>
                </a:lnTo>
                <a:lnTo>
                  <a:pt x="5653" y="1265"/>
                </a:lnTo>
                <a:lnTo>
                  <a:pt x="5744" y="1410"/>
                </a:lnTo>
                <a:lnTo>
                  <a:pt x="5852" y="1554"/>
                </a:lnTo>
                <a:lnTo>
                  <a:pt x="5997" y="1663"/>
                </a:lnTo>
                <a:lnTo>
                  <a:pt x="6141" y="1753"/>
                </a:lnTo>
                <a:lnTo>
                  <a:pt x="6322" y="1807"/>
                </a:lnTo>
                <a:lnTo>
                  <a:pt x="6502" y="1825"/>
                </a:lnTo>
                <a:lnTo>
                  <a:pt x="8832" y="1825"/>
                </a:lnTo>
                <a:lnTo>
                  <a:pt x="8905" y="1843"/>
                </a:lnTo>
                <a:lnTo>
                  <a:pt x="8977" y="1897"/>
                </a:lnTo>
                <a:lnTo>
                  <a:pt x="9049" y="1934"/>
                </a:lnTo>
                <a:lnTo>
                  <a:pt x="9103" y="2006"/>
                </a:lnTo>
                <a:lnTo>
                  <a:pt x="9139" y="2078"/>
                </a:lnTo>
                <a:lnTo>
                  <a:pt x="9157" y="2150"/>
                </a:lnTo>
                <a:lnTo>
                  <a:pt x="9175" y="2241"/>
                </a:lnTo>
                <a:lnTo>
                  <a:pt x="9157" y="2313"/>
                </a:lnTo>
                <a:lnTo>
                  <a:pt x="9139" y="2403"/>
                </a:lnTo>
                <a:lnTo>
                  <a:pt x="9103" y="2475"/>
                </a:lnTo>
                <a:lnTo>
                  <a:pt x="9049" y="2530"/>
                </a:lnTo>
                <a:lnTo>
                  <a:pt x="8977" y="2584"/>
                </a:lnTo>
                <a:lnTo>
                  <a:pt x="8905" y="2620"/>
                </a:lnTo>
                <a:lnTo>
                  <a:pt x="8832" y="2638"/>
                </a:lnTo>
                <a:lnTo>
                  <a:pt x="8742" y="2656"/>
                </a:lnTo>
                <a:lnTo>
                  <a:pt x="921" y="2656"/>
                </a:lnTo>
                <a:lnTo>
                  <a:pt x="723" y="2674"/>
                </a:lnTo>
                <a:lnTo>
                  <a:pt x="560" y="2728"/>
                </a:lnTo>
                <a:lnTo>
                  <a:pt x="398" y="2800"/>
                </a:lnTo>
                <a:lnTo>
                  <a:pt x="271" y="2927"/>
                </a:lnTo>
                <a:lnTo>
                  <a:pt x="163" y="3053"/>
                </a:lnTo>
                <a:lnTo>
                  <a:pt x="72" y="3216"/>
                </a:lnTo>
                <a:lnTo>
                  <a:pt x="18" y="3378"/>
                </a:lnTo>
                <a:lnTo>
                  <a:pt x="0" y="3559"/>
                </a:lnTo>
                <a:lnTo>
                  <a:pt x="18" y="3740"/>
                </a:lnTo>
                <a:lnTo>
                  <a:pt x="72" y="3920"/>
                </a:lnTo>
                <a:lnTo>
                  <a:pt x="163" y="4065"/>
                </a:lnTo>
                <a:lnTo>
                  <a:pt x="271" y="4209"/>
                </a:lnTo>
                <a:lnTo>
                  <a:pt x="398" y="4318"/>
                </a:lnTo>
                <a:lnTo>
                  <a:pt x="560" y="4408"/>
                </a:lnTo>
                <a:lnTo>
                  <a:pt x="723" y="4462"/>
                </a:lnTo>
                <a:lnTo>
                  <a:pt x="921" y="4480"/>
                </a:lnTo>
                <a:lnTo>
                  <a:pt x="5942" y="4480"/>
                </a:lnTo>
                <a:lnTo>
                  <a:pt x="6033" y="4516"/>
                </a:lnTo>
                <a:lnTo>
                  <a:pt x="6105" y="4552"/>
                </a:lnTo>
                <a:lnTo>
                  <a:pt x="6159" y="4589"/>
                </a:lnTo>
                <a:lnTo>
                  <a:pt x="6213" y="4661"/>
                </a:lnTo>
                <a:lnTo>
                  <a:pt x="6249" y="4733"/>
                </a:lnTo>
                <a:lnTo>
                  <a:pt x="6268" y="4805"/>
                </a:lnTo>
                <a:lnTo>
                  <a:pt x="6286" y="4896"/>
                </a:lnTo>
                <a:lnTo>
                  <a:pt x="6268" y="4968"/>
                </a:lnTo>
                <a:lnTo>
                  <a:pt x="6249" y="5058"/>
                </a:lnTo>
                <a:lnTo>
                  <a:pt x="6213" y="5130"/>
                </a:lnTo>
                <a:lnTo>
                  <a:pt x="6159" y="5185"/>
                </a:lnTo>
                <a:lnTo>
                  <a:pt x="6105" y="5239"/>
                </a:lnTo>
                <a:lnTo>
                  <a:pt x="6033" y="5275"/>
                </a:lnTo>
                <a:lnTo>
                  <a:pt x="5942" y="5293"/>
                </a:lnTo>
                <a:lnTo>
                  <a:pt x="5870" y="5311"/>
                </a:lnTo>
                <a:lnTo>
                  <a:pt x="5888" y="5311"/>
                </a:lnTo>
                <a:lnTo>
                  <a:pt x="5708" y="5329"/>
                </a:lnTo>
                <a:lnTo>
                  <a:pt x="5545" y="5383"/>
                </a:lnTo>
                <a:lnTo>
                  <a:pt x="5383" y="5474"/>
                </a:lnTo>
                <a:lnTo>
                  <a:pt x="5256" y="5582"/>
                </a:lnTo>
                <a:lnTo>
                  <a:pt x="5130" y="5708"/>
                </a:lnTo>
                <a:lnTo>
                  <a:pt x="5057" y="5871"/>
                </a:lnTo>
                <a:lnTo>
                  <a:pt x="5003" y="6033"/>
                </a:lnTo>
                <a:lnTo>
                  <a:pt x="4985" y="6214"/>
                </a:lnTo>
                <a:lnTo>
                  <a:pt x="5003" y="6413"/>
                </a:lnTo>
                <a:lnTo>
                  <a:pt x="5057" y="6575"/>
                </a:lnTo>
                <a:lnTo>
                  <a:pt x="5130" y="6738"/>
                </a:lnTo>
                <a:lnTo>
                  <a:pt x="5256" y="6864"/>
                </a:lnTo>
                <a:lnTo>
                  <a:pt x="5383" y="6973"/>
                </a:lnTo>
                <a:lnTo>
                  <a:pt x="5545" y="7063"/>
                </a:lnTo>
                <a:lnTo>
                  <a:pt x="5708" y="7117"/>
                </a:lnTo>
                <a:lnTo>
                  <a:pt x="5888" y="7135"/>
                </a:lnTo>
                <a:lnTo>
                  <a:pt x="10729" y="7135"/>
                </a:lnTo>
                <a:lnTo>
                  <a:pt x="10909" y="7117"/>
                </a:lnTo>
                <a:lnTo>
                  <a:pt x="11072" y="7063"/>
                </a:lnTo>
                <a:lnTo>
                  <a:pt x="11234" y="6973"/>
                </a:lnTo>
                <a:lnTo>
                  <a:pt x="11361" y="6864"/>
                </a:lnTo>
                <a:lnTo>
                  <a:pt x="11487" y="6738"/>
                </a:lnTo>
                <a:lnTo>
                  <a:pt x="11560" y="6575"/>
                </a:lnTo>
                <a:lnTo>
                  <a:pt x="11614" y="6413"/>
                </a:lnTo>
                <a:lnTo>
                  <a:pt x="11632" y="6214"/>
                </a:lnTo>
                <a:lnTo>
                  <a:pt x="11614" y="6033"/>
                </a:lnTo>
                <a:lnTo>
                  <a:pt x="11560" y="5871"/>
                </a:lnTo>
                <a:lnTo>
                  <a:pt x="11487" y="5708"/>
                </a:lnTo>
                <a:lnTo>
                  <a:pt x="11361" y="5582"/>
                </a:lnTo>
                <a:lnTo>
                  <a:pt x="11234" y="5474"/>
                </a:lnTo>
                <a:lnTo>
                  <a:pt x="11072" y="5383"/>
                </a:lnTo>
                <a:lnTo>
                  <a:pt x="10909" y="5329"/>
                </a:lnTo>
                <a:lnTo>
                  <a:pt x="10729" y="5311"/>
                </a:lnTo>
                <a:lnTo>
                  <a:pt x="8742" y="5311"/>
                </a:lnTo>
                <a:lnTo>
                  <a:pt x="8670" y="5293"/>
                </a:lnTo>
                <a:lnTo>
                  <a:pt x="8579" y="5275"/>
                </a:lnTo>
                <a:lnTo>
                  <a:pt x="8525" y="5239"/>
                </a:lnTo>
                <a:lnTo>
                  <a:pt x="8453" y="5185"/>
                </a:lnTo>
                <a:lnTo>
                  <a:pt x="8399" y="5130"/>
                </a:lnTo>
                <a:lnTo>
                  <a:pt x="8363" y="5058"/>
                </a:lnTo>
                <a:lnTo>
                  <a:pt x="8345" y="4968"/>
                </a:lnTo>
                <a:lnTo>
                  <a:pt x="8327" y="4896"/>
                </a:lnTo>
                <a:lnTo>
                  <a:pt x="8345" y="4805"/>
                </a:lnTo>
                <a:lnTo>
                  <a:pt x="8363" y="4733"/>
                </a:lnTo>
                <a:lnTo>
                  <a:pt x="8399" y="4661"/>
                </a:lnTo>
                <a:lnTo>
                  <a:pt x="8453" y="4589"/>
                </a:lnTo>
                <a:lnTo>
                  <a:pt x="8525" y="4552"/>
                </a:lnTo>
                <a:lnTo>
                  <a:pt x="8579" y="4516"/>
                </a:lnTo>
                <a:lnTo>
                  <a:pt x="8670" y="4480"/>
                </a:lnTo>
                <a:lnTo>
                  <a:pt x="14901" y="4480"/>
                </a:lnTo>
                <a:lnTo>
                  <a:pt x="15082" y="4462"/>
                </a:lnTo>
                <a:lnTo>
                  <a:pt x="15262" y="4408"/>
                </a:lnTo>
                <a:lnTo>
                  <a:pt x="15407" y="4318"/>
                </a:lnTo>
                <a:lnTo>
                  <a:pt x="15551" y="4209"/>
                </a:lnTo>
                <a:lnTo>
                  <a:pt x="15659" y="4065"/>
                </a:lnTo>
                <a:lnTo>
                  <a:pt x="15750" y="3920"/>
                </a:lnTo>
                <a:lnTo>
                  <a:pt x="15786" y="3740"/>
                </a:lnTo>
                <a:lnTo>
                  <a:pt x="15804" y="3559"/>
                </a:lnTo>
                <a:lnTo>
                  <a:pt x="15786" y="3378"/>
                </a:lnTo>
                <a:lnTo>
                  <a:pt x="15750" y="3216"/>
                </a:lnTo>
                <a:lnTo>
                  <a:pt x="15659" y="3053"/>
                </a:lnTo>
                <a:lnTo>
                  <a:pt x="15551" y="2927"/>
                </a:lnTo>
                <a:lnTo>
                  <a:pt x="15407" y="2800"/>
                </a:lnTo>
                <a:lnTo>
                  <a:pt x="15262" y="2728"/>
                </a:lnTo>
                <a:lnTo>
                  <a:pt x="15082" y="2674"/>
                </a:lnTo>
                <a:lnTo>
                  <a:pt x="14901" y="2656"/>
                </a:lnTo>
                <a:lnTo>
                  <a:pt x="14377" y="2656"/>
                </a:lnTo>
                <a:lnTo>
                  <a:pt x="14287" y="2638"/>
                </a:lnTo>
                <a:lnTo>
                  <a:pt x="14215" y="2620"/>
                </a:lnTo>
                <a:lnTo>
                  <a:pt x="14142" y="2584"/>
                </a:lnTo>
                <a:lnTo>
                  <a:pt x="14088" y="2530"/>
                </a:lnTo>
                <a:lnTo>
                  <a:pt x="14034" y="2475"/>
                </a:lnTo>
                <a:lnTo>
                  <a:pt x="13998" y="2403"/>
                </a:lnTo>
                <a:lnTo>
                  <a:pt x="13962" y="2313"/>
                </a:lnTo>
                <a:lnTo>
                  <a:pt x="13962" y="2241"/>
                </a:lnTo>
                <a:lnTo>
                  <a:pt x="13962" y="2150"/>
                </a:lnTo>
                <a:lnTo>
                  <a:pt x="13998" y="2078"/>
                </a:lnTo>
                <a:lnTo>
                  <a:pt x="14034" y="2006"/>
                </a:lnTo>
                <a:lnTo>
                  <a:pt x="14088" y="1934"/>
                </a:lnTo>
                <a:lnTo>
                  <a:pt x="14142" y="1897"/>
                </a:lnTo>
                <a:lnTo>
                  <a:pt x="14215" y="1843"/>
                </a:lnTo>
                <a:lnTo>
                  <a:pt x="14287" y="1825"/>
                </a:lnTo>
                <a:lnTo>
                  <a:pt x="17068" y="1825"/>
                </a:lnTo>
                <a:lnTo>
                  <a:pt x="17249" y="1807"/>
                </a:lnTo>
                <a:lnTo>
                  <a:pt x="17411" y="1753"/>
                </a:lnTo>
                <a:lnTo>
                  <a:pt x="17574" y="1663"/>
                </a:lnTo>
                <a:lnTo>
                  <a:pt x="17700" y="1554"/>
                </a:lnTo>
                <a:lnTo>
                  <a:pt x="17809" y="1410"/>
                </a:lnTo>
                <a:lnTo>
                  <a:pt x="17899" y="1265"/>
                </a:lnTo>
                <a:lnTo>
                  <a:pt x="17953" y="1085"/>
                </a:lnTo>
                <a:lnTo>
                  <a:pt x="17971" y="904"/>
                </a:lnTo>
                <a:lnTo>
                  <a:pt x="17953" y="723"/>
                </a:lnTo>
                <a:lnTo>
                  <a:pt x="17899" y="561"/>
                </a:lnTo>
                <a:lnTo>
                  <a:pt x="17809" y="398"/>
                </a:lnTo>
                <a:lnTo>
                  <a:pt x="17700" y="272"/>
                </a:lnTo>
                <a:lnTo>
                  <a:pt x="17574" y="145"/>
                </a:lnTo>
                <a:lnTo>
                  <a:pt x="17411" y="73"/>
                </a:lnTo>
                <a:lnTo>
                  <a:pt x="17249" y="19"/>
                </a:lnTo>
                <a:lnTo>
                  <a:pt x="17068" y="1"/>
                </a:lnTo>
                <a:close/>
              </a:path>
            </a:pathLst>
          </a:custGeom>
          <a:solidFill>
            <a:schemeClr val="lt1"/>
          </a:solidFill>
          <a:ln>
            <a:noFill/>
          </a:ln>
          <a:effectLst>
            <a:outerShdw blurRad="85725" dist="19050" dir="2400000" algn="bl" rotWithShape="0">
              <a:srgbClr val="A58164">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6" name="Google Shape;5466;p47"/>
          <p:cNvSpPr/>
          <p:nvPr/>
        </p:nvSpPr>
        <p:spPr>
          <a:xfrm>
            <a:off x="5103147" y="296626"/>
            <a:ext cx="1223534" cy="485751"/>
          </a:xfrm>
          <a:custGeom>
            <a:avLst/>
            <a:gdLst/>
            <a:ahLst/>
            <a:cxnLst/>
            <a:rect l="l" t="t" r="r" b="b"/>
            <a:pathLst>
              <a:path w="17972" h="7135" extrusionOk="0">
                <a:moveTo>
                  <a:pt x="6485" y="0"/>
                </a:moveTo>
                <a:lnTo>
                  <a:pt x="6304" y="18"/>
                </a:lnTo>
                <a:lnTo>
                  <a:pt x="6141" y="72"/>
                </a:lnTo>
                <a:lnTo>
                  <a:pt x="5979" y="163"/>
                </a:lnTo>
                <a:lnTo>
                  <a:pt x="5852" y="271"/>
                </a:lnTo>
                <a:lnTo>
                  <a:pt x="5744" y="398"/>
                </a:lnTo>
                <a:lnTo>
                  <a:pt x="5654" y="560"/>
                </a:lnTo>
                <a:lnTo>
                  <a:pt x="5600" y="741"/>
                </a:lnTo>
                <a:lnTo>
                  <a:pt x="5582" y="921"/>
                </a:lnTo>
                <a:lnTo>
                  <a:pt x="5600" y="1102"/>
                </a:lnTo>
                <a:lnTo>
                  <a:pt x="5654" y="1264"/>
                </a:lnTo>
                <a:lnTo>
                  <a:pt x="5744" y="1427"/>
                </a:lnTo>
                <a:lnTo>
                  <a:pt x="5852" y="1553"/>
                </a:lnTo>
                <a:lnTo>
                  <a:pt x="5979" y="1662"/>
                </a:lnTo>
                <a:lnTo>
                  <a:pt x="6141" y="1752"/>
                </a:lnTo>
                <a:lnTo>
                  <a:pt x="6304" y="1806"/>
                </a:lnTo>
                <a:lnTo>
                  <a:pt x="6485" y="1824"/>
                </a:lnTo>
                <a:lnTo>
                  <a:pt x="8742" y="1824"/>
                </a:lnTo>
                <a:lnTo>
                  <a:pt x="8833" y="1842"/>
                </a:lnTo>
                <a:lnTo>
                  <a:pt x="8905" y="1860"/>
                </a:lnTo>
                <a:lnTo>
                  <a:pt x="8977" y="1897"/>
                </a:lnTo>
                <a:lnTo>
                  <a:pt x="9049" y="1951"/>
                </a:lnTo>
                <a:lnTo>
                  <a:pt x="9085" y="2005"/>
                </a:lnTo>
                <a:lnTo>
                  <a:pt x="9122" y="2077"/>
                </a:lnTo>
                <a:lnTo>
                  <a:pt x="9158" y="2168"/>
                </a:lnTo>
                <a:lnTo>
                  <a:pt x="9158" y="2240"/>
                </a:lnTo>
                <a:lnTo>
                  <a:pt x="9158" y="2330"/>
                </a:lnTo>
                <a:lnTo>
                  <a:pt x="9122" y="2402"/>
                </a:lnTo>
                <a:lnTo>
                  <a:pt x="9085" y="2475"/>
                </a:lnTo>
                <a:lnTo>
                  <a:pt x="9049" y="2547"/>
                </a:lnTo>
                <a:lnTo>
                  <a:pt x="8977" y="2583"/>
                </a:lnTo>
                <a:lnTo>
                  <a:pt x="8905" y="2619"/>
                </a:lnTo>
                <a:lnTo>
                  <a:pt x="8833" y="2655"/>
                </a:lnTo>
                <a:lnTo>
                  <a:pt x="904" y="2655"/>
                </a:lnTo>
                <a:lnTo>
                  <a:pt x="723" y="2673"/>
                </a:lnTo>
                <a:lnTo>
                  <a:pt x="560" y="2727"/>
                </a:lnTo>
                <a:lnTo>
                  <a:pt x="398" y="2818"/>
                </a:lnTo>
                <a:lnTo>
                  <a:pt x="272" y="2926"/>
                </a:lnTo>
                <a:lnTo>
                  <a:pt x="145" y="3071"/>
                </a:lnTo>
                <a:lnTo>
                  <a:pt x="73" y="3215"/>
                </a:lnTo>
                <a:lnTo>
                  <a:pt x="19" y="3396"/>
                </a:lnTo>
                <a:lnTo>
                  <a:pt x="1" y="3576"/>
                </a:lnTo>
                <a:lnTo>
                  <a:pt x="19" y="3757"/>
                </a:lnTo>
                <a:lnTo>
                  <a:pt x="73" y="3920"/>
                </a:lnTo>
                <a:lnTo>
                  <a:pt x="145" y="4082"/>
                </a:lnTo>
                <a:lnTo>
                  <a:pt x="272" y="4208"/>
                </a:lnTo>
                <a:lnTo>
                  <a:pt x="398" y="4335"/>
                </a:lnTo>
                <a:lnTo>
                  <a:pt x="560" y="4407"/>
                </a:lnTo>
                <a:lnTo>
                  <a:pt x="723" y="4461"/>
                </a:lnTo>
                <a:lnTo>
                  <a:pt x="904" y="4479"/>
                </a:lnTo>
                <a:lnTo>
                  <a:pt x="5871" y="4479"/>
                </a:lnTo>
                <a:lnTo>
                  <a:pt x="5943" y="4497"/>
                </a:lnTo>
                <a:lnTo>
                  <a:pt x="6033" y="4516"/>
                </a:lnTo>
                <a:lnTo>
                  <a:pt x="6087" y="4552"/>
                </a:lnTo>
                <a:lnTo>
                  <a:pt x="6160" y="4606"/>
                </a:lnTo>
                <a:lnTo>
                  <a:pt x="6214" y="4660"/>
                </a:lnTo>
                <a:lnTo>
                  <a:pt x="6250" y="4732"/>
                </a:lnTo>
                <a:lnTo>
                  <a:pt x="6268" y="4823"/>
                </a:lnTo>
                <a:lnTo>
                  <a:pt x="6286" y="4895"/>
                </a:lnTo>
                <a:lnTo>
                  <a:pt x="6268" y="4985"/>
                </a:lnTo>
                <a:lnTo>
                  <a:pt x="6250" y="5057"/>
                </a:lnTo>
                <a:lnTo>
                  <a:pt x="6214" y="5130"/>
                </a:lnTo>
                <a:lnTo>
                  <a:pt x="6160" y="5202"/>
                </a:lnTo>
                <a:lnTo>
                  <a:pt x="6087" y="5238"/>
                </a:lnTo>
                <a:lnTo>
                  <a:pt x="6033" y="5292"/>
                </a:lnTo>
                <a:lnTo>
                  <a:pt x="5943" y="5310"/>
                </a:lnTo>
                <a:lnTo>
                  <a:pt x="5889" y="5310"/>
                </a:lnTo>
                <a:lnTo>
                  <a:pt x="5708" y="5328"/>
                </a:lnTo>
                <a:lnTo>
                  <a:pt x="5527" y="5382"/>
                </a:lnTo>
                <a:lnTo>
                  <a:pt x="5383" y="5473"/>
                </a:lnTo>
                <a:lnTo>
                  <a:pt x="5238" y="5581"/>
                </a:lnTo>
                <a:lnTo>
                  <a:pt x="5130" y="5726"/>
                </a:lnTo>
                <a:lnTo>
                  <a:pt x="5058" y="5870"/>
                </a:lnTo>
                <a:lnTo>
                  <a:pt x="5004" y="6051"/>
                </a:lnTo>
                <a:lnTo>
                  <a:pt x="4986" y="6231"/>
                </a:lnTo>
                <a:lnTo>
                  <a:pt x="5004" y="6412"/>
                </a:lnTo>
                <a:lnTo>
                  <a:pt x="5058" y="6575"/>
                </a:lnTo>
                <a:lnTo>
                  <a:pt x="5130" y="6737"/>
                </a:lnTo>
                <a:lnTo>
                  <a:pt x="5238" y="6864"/>
                </a:lnTo>
                <a:lnTo>
                  <a:pt x="5383" y="6990"/>
                </a:lnTo>
                <a:lnTo>
                  <a:pt x="5527" y="7062"/>
                </a:lnTo>
                <a:lnTo>
                  <a:pt x="5708" y="7116"/>
                </a:lnTo>
                <a:lnTo>
                  <a:pt x="5889" y="7134"/>
                </a:lnTo>
                <a:lnTo>
                  <a:pt x="10711" y="7134"/>
                </a:lnTo>
                <a:lnTo>
                  <a:pt x="10910" y="7116"/>
                </a:lnTo>
                <a:lnTo>
                  <a:pt x="11072" y="7062"/>
                </a:lnTo>
                <a:lnTo>
                  <a:pt x="11235" y="6990"/>
                </a:lnTo>
                <a:lnTo>
                  <a:pt x="11361" y="6864"/>
                </a:lnTo>
                <a:lnTo>
                  <a:pt x="11470" y="6737"/>
                </a:lnTo>
                <a:lnTo>
                  <a:pt x="11560" y="6575"/>
                </a:lnTo>
                <a:lnTo>
                  <a:pt x="11614" y="6412"/>
                </a:lnTo>
                <a:lnTo>
                  <a:pt x="11632" y="6231"/>
                </a:lnTo>
                <a:lnTo>
                  <a:pt x="11614" y="6051"/>
                </a:lnTo>
                <a:lnTo>
                  <a:pt x="11560" y="5870"/>
                </a:lnTo>
                <a:lnTo>
                  <a:pt x="11470" y="5726"/>
                </a:lnTo>
                <a:lnTo>
                  <a:pt x="11361" y="5581"/>
                </a:lnTo>
                <a:lnTo>
                  <a:pt x="11235" y="5473"/>
                </a:lnTo>
                <a:lnTo>
                  <a:pt x="11072" y="5382"/>
                </a:lnTo>
                <a:lnTo>
                  <a:pt x="10910" y="5328"/>
                </a:lnTo>
                <a:lnTo>
                  <a:pt x="10711" y="5310"/>
                </a:lnTo>
                <a:lnTo>
                  <a:pt x="8670" y="5310"/>
                </a:lnTo>
                <a:lnTo>
                  <a:pt x="8580" y="5292"/>
                </a:lnTo>
                <a:lnTo>
                  <a:pt x="8508" y="5238"/>
                </a:lnTo>
                <a:lnTo>
                  <a:pt x="8453" y="5202"/>
                </a:lnTo>
                <a:lnTo>
                  <a:pt x="8399" y="5130"/>
                </a:lnTo>
                <a:lnTo>
                  <a:pt x="8363" y="5057"/>
                </a:lnTo>
                <a:lnTo>
                  <a:pt x="8345" y="4985"/>
                </a:lnTo>
                <a:lnTo>
                  <a:pt x="8327" y="4895"/>
                </a:lnTo>
                <a:lnTo>
                  <a:pt x="8345" y="4823"/>
                </a:lnTo>
                <a:lnTo>
                  <a:pt x="8363" y="4732"/>
                </a:lnTo>
                <a:lnTo>
                  <a:pt x="8399" y="4660"/>
                </a:lnTo>
                <a:lnTo>
                  <a:pt x="8453" y="4606"/>
                </a:lnTo>
                <a:lnTo>
                  <a:pt x="8508" y="4552"/>
                </a:lnTo>
                <a:lnTo>
                  <a:pt x="8580" y="4516"/>
                </a:lnTo>
                <a:lnTo>
                  <a:pt x="8670" y="4497"/>
                </a:lnTo>
                <a:lnTo>
                  <a:pt x="8742" y="4479"/>
                </a:lnTo>
                <a:lnTo>
                  <a:pt x="14901" y="4479"/>
                </a:lnTo>
                <a:lnTo>
                  <a:pt x="15082" y="4461"/>
                </a:lnTo>
                <a:lnTo>
                  <a:pt x="15244" y="4407"/>
                </a:lnTo>
                <a:lnTo>
                  <a:pt x="15407" y="4335"/>
                </a:lnTo>
                <a:lnTo>
                  <a:pt x="15533" y="4208"/>
                </a:lnTo>
                <a:lnTo>
                  <a:pt x="15660" y="4082"/>
                </a:lnTo>
                <a:lnTo>
                  <a:pt x="15732" y="3920"/>
                </a:lnTo>
                <a:lnTo>
                  <a:pt x="15786" y="3757"/>
                </a:lnTo>
                <a:lnTo>
                  <a:pt x="15804" y="3576"/>
                </a:lnTo>
                <a:lnTo>
                  <a:pt x="15786" y="3396"/>
                </a:lnTo>
                <a:lnTo>
                  <a:pt x="15732" y="3215"/>
                </a:lnTo>
                <a:lnTo>
                  <a:pt x="15660" y="3071"/>
                </a:lnTo>
                <a:lnTo>
                  <a:pt x="15533" y="2926"/>
                </a:lnTo>
                <a:lnTo>
                  <a:pt x="15407" y="2818"/>
                </a:lnTo>
                <a:lnTo>
                  <a:pt x="15244" y="2727"/>
                </a:lnTo>
                <a:lnTo>
                  <a:pt x="15082" y="2673"/>
                </a:lnTo>
                <a:lnTo>
                  <a:pt x="14901" y="2655"/>
                </a:lnTo>
                <a:lnTo>
                  <a:pt x="14287" y="2655"/>
                </a:lnTo>
                <a:lnTo>
                  <a:pt x="14215" y="2619"/>
                </a:lnTo>
                <a:lnTo>
                  <a:pt x="14143" y="2583"/>
                </a:lnTo>
                <a:lnTo>
                  <a:pt x="14070" y="2547"/>
                </a:lnTo>
                <a:lnTo>
                  <a:pt x="14016" y="2475"/>
                </a:lnTo>
                <a:lnTo>
                  <a:pt x="13980" y="2402"/>
                </a:lnTo>
                <a:lnTo>
                  <a:pt x="13962" y="2330"/>
                </a:lnTo>
                <a:lnTo>
                  <a:pt x="13944" y="2240"/>
                </a:lnTo>
                <a:lnTo>
                  <a:pt x="13962" y="2168"/>
                </a:lnTo>
                <a:lnTo>
                  <a:pt x="13980" y="2077"/>
                </a:lnTo>
                <a:lnTo>
                  <a:pt x="14016" y="2005"/>
                </a:lnTo>
                <a:lnTo>
                  <a:pt x="14070" y="1951"/>
                </a:lnTo>
                <a:lnTo>
                  <a:pt x="14143" y="1897"/>
                </a:lnTo>
                <a:lnTo>
                  <a:pt x="14215" y="1860"/>
                </a:lnTo>
                <a:lnTo>
                  <a:pt x="14287" y="1842"/>
                </a:lnTo>
                <a:lnTo>
                  <a:pt x="14378" y="1824"/>
                </a:lnTo>
                <a:lnTo>
                  <a:pt x="17051" y="1824"/>
                </a:lnTo>
                <a:lnTo>
                  <a:pt x="17231" y="1806"/>
                </a:lnTo>
                <a:lnTo>
                  <a:pt x="17412" y="1752"/>
                </a:lnTo>
                <a:lnTo>
                  <a:pt x="17556" y="1662"/>
                </a:lnTo>
                <a:lnTo>
                  <a:pt x="17701" y="1553"/>
                </a:lnTo>
                <a:lnTo>
                  <a:pt x="17809" y="1427"/>
                </a:lnTo>
                <a:lnTo>
                  <a:pt x="17899" y="1264"/>
                </a:lnTo>
                <a:lnTo>
                  <a:pt x="17954" y="1102"/>
                </a:lnTo>
                <a:lnTo>
                  <a:pt x="17972" y="921"/>
                </a:lnTo>
                <a:lnTo>
                  <a:pt x="17954" y="741"/>
                </a:lnTo>
                <a:lnTo>
                  <a:pt x="17899" y="560"/>
                </a:lnTo>
                <a:lnTo>
                  <a:pt x="17809" y="398"/>
                </a:lnTo>
                <a:lnTo>
                  <a:pt x="17701" y="271"/>
                </a:lnTo>
                <a:lnTo>
                  <a:pt x="17556" y="163"/>
                </a:lnTo>
                <a:lnTo>
                  <a:pt x="17412" y="72"/>
                </a:lnTo>
                <a:lnTo>
                  <a:pt x="17231" y="18"/>
                </a:lnTo>
                <a:lnTo>
                  <a:pt x="17051" y="0"/>
                </a:lnTo>
                <a:close/>
              </a:path>
            </a:pathLst>
          </a:custGeom>
          <a:solidFill>
            <a:schemeClr val="lt1"/>
          </a:solidFill>
          <a:ln>
            <a:noFill/>
          </a:ln>
          <a:effectLst>
            <a:outerShdw blurRad="85725" dist="19050" dir="2400000" algn="bl" rotWithShape="0">
              <a:srgbClr val="A58164">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467" name="Google Shape;5467;p47"/>
          <p:cNvGrpSpPr/>
          <p:nvPr/>
        </p:nvGrpSpPr>
        <p:grpSpPr>
          <a:xfrm>
            <a:off x="7744245" y="3482218"/>
            <a:ext cx="1149100" cy="1256897"/>
            <a:chOff x="-2456375" y="2292725"/>
            <a:chExt cx="1212386" cy="1326120"/>
          </a:xfrm>
        </p:grpSpPr>
        <p:sp>
          <p:nvSpPr>
            <p:cNvPr id="5468" name="Google Shape;5468;p47"/>
            <p:cNvSpPr/>
            <p:nvPr/>
          </p:nvSpPr>
          <p:spPr>
            <a:xfrm>
              <a:off x="-2456375" y="2292725"/>
              <a:ext cx="670639" cy="1326120"/>
            </a:xfrm>
            <a:custGeom>
              <a:avLst/>
              <a:gdLst/>
              <a:ahLst/>
              <a:cxnLst/>
              <a:rect l="l" t="t" r="r" b="b"/>
              <a:pathLst>
                <a:path w="20795" h="41120" extrusionOk="0">
                  <a:moveTo>
                    <a:pt x="10397" y="0"/>
                  </a:moveTo>
                  <a:cubicBezTo>
                    <a:pt x="4647" y="0"/>
                    <a:pt x="1" y="4647"/>
                    <a:pt x="1" y="10397"/>
                  </a:cubicBezTo>
                  <a:lnTo>
                    <a:pt x="1" y="41120"/>
                  </a:lnTo>
                  <a:lnTo>
                    <a:pt x="20794" y="41120"/>
                  </a:lnTo>
                  <a:lnTo>
                    <a:pt x="20794" y="10397"/>
                  </a:lnTo>
                  <a:cubicBezTo>
                    <a:pt x="20794" y="4647"/>
                    <a:pt x="16134" y="0"/>
                    <a:pt x="10397" y="0"/>
                  </a:cubicBezTo>
                  <a:close/>
                </a:path>
              </a:pathLst>
            </a:custGeom>
            <a:solidFill>
              <a:schemeClr val="accent6"/>
            </a:solidFill>
            <a:ln>
              <a:noFill/>
            </a:ln>
            <a:effectLst>
              <a:outerShdw blurRad="57150" dist="19050" dir="14880000" algn="bl" rotWithShape="0">
                <a:srgbClr val="A58164">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469" name="Google Shape;5469;p47"/>
            <p:cNvGrpSpPr/>
            <p:nvPr/>
          </p:nvGrpSpPr>
          <p:grpSpPr>
            <a:xfrm>
              <a:off x="-2028293" y="2556447"/>
              <a:ext cx="784305" cy="1062398"/>
              <a:chOff x="5924875" y="2535425"/>
              <a:chExt cx="525075" cy="711300"/>
            </a:xfrm>
          </p:grpSpPr>
          <p:sp>
            <p:nvSpPr>
              <p:cNvPr id="5470" name="Google Shape;5470;p47"/>
              <p:cNvSpPr/>
              <p:nvPr/>
            </p:nvSpPr>
            <p:spPr>
              <a:xfrm>
                <a:off x="5924875" y="2535425"/>
                <a:ext cx="525075" cy="711300"/>
              </a:xfrm>
              <a:custGeom>
                <a:avLst/>
                <a:gdLst/>
                <a:ahLst/>
                <a:cxnLst/>
                <a:rect l="l" t="t" r="r" b="b"/>
                <a:pathLst>
                  <a:path w="21003" h="28452" extrusionOk="0">
                    <a:moveTo>
                      <a:pt x="10501" y="0"/>
                    </a:moveTo>
                    <a:cubicBezTo>
                      <a:pt x="4712" y="0"/>
                      <a:pt x="1" y="4699"/>
                      <a:pt x="1" y="10488"/>
                    </a:cubicBezTo>
                    <a:lnTo>
                      <a:pt x="1" y="28452"/>
                    </a:lnTo>
                    <a:lnTo>
                      <a:pt x="883" y="28452"/>
                    </a:lnTo>
                    <a:lnTo>
                      <a:pt x="883" y="10488"/>
                    </a:lnTo>
                    <a:cubicBezTo>
                      <a:pt x="883" y="5192"/>
                      <a:pt x="5193" y="870"/>
                      <a:pt x="10501" y="870"/>
                    </a:cubicBezTo>
                    <a:cubicBezTo>
                      <a:pt x="15810" y="870"/>
                      <a:pt x="20119" y="5192"/>
                      <a:pt x="20119" y="10488"/>
                    </a:cubicBezTo>
                    <a:lnTo>
                      <a:pt x="20119" y="28439"/>
                    </a:lnTo>
                    <a:lnTo>
                      <a:pt x="20119" y="28452"/>
                    </a:lnTo>
                    <a:lnTo>
                      <a:pt x="21002" y="28452"/>
                    </a:lnTo>
                    <a:lnTo>
                      <a:pt x="21002" y="10488"/>
                    </a:lnTo>
                    <a:cubicBezTo>
                      <a:pt x="21002" y="4699"/>
                      <a:pt x="16290" y="0"/>
                      <a:pt x="10501" y="0"/>
                    </a:cubicBezTo>
                    <a:close/>
                  </a:path>
                </a:pathLst>
              </a:custGeom>
              <a:solidFill>
                <a:srgbClr val="EBF2D1"/>
              </a:solidFill>
              <a:ln>
                <a:noFill/>
              </a:ln>
              <a:effectLst>
                <a:outerShdw blurRad="57150" dist="19050" dir="8700000" algn="bl" rotWithShape="0">
                  <a:srgbClr val="A58164">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1" name="Google Shape;5471;p47"/>
              <p:cNvSpPr/>
              <p:nvPr/>
            </p:nvSpPr>
            <p:spPr>
              <a:xfrm>
                <a:off x="5968700" y="2579550"/>
                <a:ext cx="436450" cy="667175"/>
              </a:xfrm>
              <a:custGeom>
                <a:avLst/>
                <a:gdLst/>
                <a:ahLst/>
                <a:cxnLst/>
                <a:rect l="l" t="t" r="r" b="b"/>
                <a:pathLst>
                  <a:path w="17458" h="26687" extrusionOk="0">
                    <a:moveTo>
                      <a:pt x="8722" y="0"/>
                    </a:moveTo>
                    <a:cubicBezTo>
                      <a:pt x="3907" y="0"/>
                      <a:pt x="0" y="3907"/>
                      <a:pt x="0" y="8723"/>
                    </a:cubicBezTo>
                    <a:lnTo>
                      <a:pt x="0" y="26687"/>
                    </a:lnTo>
                    <a:lnTo>
                      <a:pt x="870" y="26687"/>
                    </a:lnTo>
                    <a:lnTo>
                      <a:pt x="870" y="8723"/>
                    </a:lnTo>
                    <a:cubicBezTo>
                      <a:pt x="870" y="4401"/>
                      <a:pt x="4400" y="870"/>
                      <a:pt x="8735" y="870"/>
                    </a:cubicBezTo>
                    <a:cubicBezTo>
                      <a:pt x="13058" y="870"/>
                      <a:pt x="16588" y="4401"/>
                      <a:pt x="16588" y="8723"/>
                    </a:cubicBezTo>
                    <a:lnTo>
                      <a:pt x="16588" y="26674"/>
                    </a:lnTo>
                    <a:lnTo>
                      <a:pt x="16588" y="26687"/>
                    </a:lnTo>
                    <a:lnTo>
                      <a:pt x="17458" y="26687"/>
                    </a:lnTo>
                    <a:lnTo>
                      <a:pt x="17458" y="8723"/>
                    </a:lnTo>
                    <a:cubicBezTo>
                      <a:pt x="17458" y="3907"/>
                      <a:pt x="13551" y="0"/>
                      <a:pt x="8722" y="0"/>
                    </a:cubicBezTo>
                    <a:close/>
                  </a:path>
                </a:pathLst>
              </a:custGeom>
              <a:solidFill>
                <a:srgbClr val="EBF2D1"/>
              </a:solidFill>
              <a:ln>
                <a:noFill/>
              </a:ln>
              <a:effectLst>
                <a:outerShdw blurRad="57150" dist="19050" dir="8700000" algn="bl" rotWithShape="0">
                  <a:srgbClr val="A58164">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2" name="Google Shape;5472;p47"/>
              <p:cNvSpPr/>
              <p:nvPr/>
            </p:nvSpPr>
            <p:spPr>
              <a:xfrm>
                <a:off x="6013800" y="2624000"/>
                <a:ext cx="347225" cy="622725"/>
              </a:xfrm>
              <a:custGeom>
                <a:avLst/>
                <a:gdLst/>
                <a:ahLst/>
                <a:cxnLst/>
                <a:rect l="l" t="t" r="r" b="b"/>
                <a:pathLst>
                  <a:path w="13889" h="24909" extrusionOk="0">
                    <a:moveTo>
                      <a:pt x="6944" y="1"/>
                    </a:moveTo>
                    <a:cubicBezTo>
                      <a:pt x="3115" y="1"/>
                      <a:pt x="0" y="3116"/>
                      <a:pt x="0" y="6945"/>
                    </a:cubicBezTo>
                    <a:lnTo>
                      <a:pt x="0" y="24909"/>
                    </a:lnTo>
                    <a:lnTo>
                      <a:pt x="870" y="24909"/>
                    </a:lnTo>
                    <a:lnTo>
                      <a:pt x="870" y="6945"/>
                    </a:lnTo>
                    <a:cubicBezTo>
                      <a:pt x="870" y="3609"/>
                      <a:pt x="3596" y="883"/>
                      <a:pt x="6944" y="883"/>
                    </a:cubicBezTo>
                    <a:cubicBezTo>
                      <a:pt x="10280" y="883"/>
                      <a:pt x="13006" y="3609"/>
                      <a:pt x="13006" y="6945"/>
                    </a:cubicBezTo>
                    <a:lnTo>
                      <a:pt x="13006" y="24896"/>
                    </a:lnTo>
                    <a:lnTo>
                      <a:pt x="13006" y="24909"/>
                    </a:lnTo>
                    <a:lnTo>
                      <a:pt x="13889" y="24909"/>
                    </a:lnTo>
                    <a:lnTo>
                      <a:pt x="13889" y="6945"/>
                    </a:lnTo>
                    <a:cubicBezTo>
                      <a:pt x="13889" y="3116"/>
                      <a:pt x="10773" y="1"/>
                      <a:pt x="6944" y="1"/>
                    </a:cubicBezTo>
                    <a:close/>
                  </a:path>
                </a:pathLst>
              </a:custGeom>
              <a:solidFill>
                <a:srgbClr val="EBF2D1"/>
              </a:solidFill>
              <a:ln>
                <a:noFill/>
              </a:ln>
              <a:effectLst>
                <a:outerShdw blurRad="57150" dist="19050" dir="8700000" algn="bl" rotWithShape="0">
                  <a:srgbClr val="A58164">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3" name="Google Shape;5473;p47"/>
              <p:cNvSpPr/>
              <p:nvPr/>
            </p:nvSpPr>
            <p:spPr>
              <a:xfrm>
                <a:off x="6057600" y="2668450"/>
                <a:ext cx="258650" cy="578275"/>
              </a:xfrm>
              <a:custGeom>
                <a:avLst/>
                <a:gdLst/>
                <a:ahLst/>
                <a:cxnLst/>
                <a:rect l="l" t="t" r="r" b="b"/>
                <a:pathLst>
                  <a:path w="10346" h="23131" extrusionOk="0">
                    <a:moveTo>
                      <a:pt x="5179" y="1"/>
                    </a:moveTo>
                    <a:cubicBezTo>
                      <a:pt x="2311" y="1"/>
                      <a:pt x="0" y="2311"/>
                      <a:pt x="0" y="5167"/>
                    </a:cubicBezTo>
                    <a:lnTo>
                      <a:pt x="0" y="23131"/>
                    </a:lnTo>
                    <a:lnTo>
                      <a:pt x="870" y="23131"/>
                    </a:lnTo>
                    <a:lnTo>
                      <a:pt x="870" y="5167"/>
                    </a:lnTo>
                    <a:cubicBezTo>
                      <a:pt x="870" y="2804"/>
                      <a:pt x="2804" y="870"/>
                      <a:pt x="5179" y="870"/>
                    </a:cubicBezTo>
                    <a:cubicBezTo>
                      <a:pt x="7542" y="870"/>
                      <a:pt x="9476" y="2804"/>
                      <a:pt x="9476" y="5167"/>
                    </a:cubicBezTo>
                    <a:lnTo>
                      <a:pt x="9476" y="23118"/>
                    </a:lnTo>
                    <a:lnTo>
                      <a:pt x="9476" y="23131"/>
                    </a:lnTo>
                    <a:lnTo>
                      <a:pt x="10345" y="23131"/>
                    </a:lnTo>
                    <a:lnTo>
                      <a:pt x="10345" y="5167"/>
                    </a:lnTo>
                    <a:cubicBezTo>
                      <a:pt x="10345" y="2311"/>
                      <a:pt x="8022" y="1"/>
                      <a:pt x="5179" y="1"/>
                    </a:cubicBezTo>
                    <a:close/>
                  </a:path>
                </a:pathLst>
              </a:custGeom>
              <a:solidFill>
                <a:srgbClr val="EBF2D1"/>
              </a:solidFill>
              <a:ln>
                <a:noFill/>
              </a:ln>
              <a:effectLst>
                <a:outerShdw blurRad="57150" dist="19050" dir="8700000" algn="bl" rotWithShape="0">
                  <a:srgbClr val="A58164">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4" name="Google Shape;5474;p47"/>
              <p:cNvSpPr/>
              <p:nvPr/>
            </p:nvSpPr>
            <p:spPr>
              <a:xfrm>
                <a:off x="6102700" y="2712925"/>
                <a:ext cx="169425" cy="533800"/>
              </a:xfrm>
              <a:custGeom>
                <a:avLst/>
                <a:gdLst/>
                <a:ahLst/>
                <a:cxnLst/>
                <a:rect l="l" t="t" r="r" b="b"/>
                <a:pathLst>
                  <a:path w="6777" h="21352" extrusionOk="0">
                    <a:moveTo>
                      <a:pt x="3388" y="0"/>
                    </a:moveTo>
                    <a:cubicBezTo>
                      <a:pt x="1519" y="0"/>
                      <a:pt x="1" y="1532"/>
                      <a:pt x="1" y="3388"/>
                    </a:cubicBezTo>
                    <a:lnTo>
                      <a:pt x="1" y="21352"/>
                    </a:lnTo>
                    <a:lnTo>
                      <a:pt x="870" y="21352"/>
                    </a:lnTo>
                    <a:lnTo>
                      <a:pt x="870" y="3388"/>
                    </a:lnTo>
                    <a:cubicBezTo>
                      <a:pt x="870" y="2012"/>
                      <a:pt x="2013" y="883"/>
                      <a:pt x="3388" y="883"/>
                    </a:cubicBezTo>
                    <a:cubicBezTo>
                      <a:pt x="4764" y="883"/>
                      <a:pt x="5906" y="1999"/>
                      <a:pt x="5906" y="3388"/>
                    </a:cubicBezTo>
                    <a:lnTo>
                      <a:pt x="5906" y="21339"/>
                    </a:lnTo>
                    <a:lnTo>
                      <a:pt x="5906" y="21352"/>
                    </a:lnTo>
                    <a:lnTo>
                      <a:pt x="6776" y="21352"/>
                    </a:lnTo>
                    <a:lnTo>
                      <a:pt x="6776" y="3388"/>
                    </a:lnTo>
                    <a:cubicBezTo>
                      <a:pt x="6776" y="1532"/>
                      <a:pt x="5258" y="0"/>
                      <a:pt x="3388" y="0"/>
                    </a:cubicBezTo>
                    <a:close/>
                  </a:path>
                </a:pathLst>
              </a:custGeom>
              <a:solidFill>
                <a:srgbClr val="EBF2D1"/>
              </a:solidFill>
              <a:ln>
                <a:noFill/>
              </a:ln>
              <a:effectLst>
                <a:outerShdw blurRad="57150" dist="19050" dir="8700000" algn="bl" rotWithShape="0">
                  <a:srgbClr val="A58164">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5" name="Google Shape;5475;p47"/>
              <p:cNvSpPr/>
              <p:nvPr/>
            </p:nvSpPr>
            <p:spPr>
              <a:xfrm>
                <a:off x="6146500" y="2757050"/>
                <a:ext cx="81150" cy="489675"/>
              </a:xfrm>
              <a:custGeom>
                <a:avLst/>
                <a:gdLst/>
                <a:ahLst/>
                <a:cxnLst/>
                <a:rect l="l" t="t" r="r" b="b"/>
                <a:pathLst>
                  <a:path w="3246" h="19587" extrusionOk="0">
                    <a:moveTo>
                      <a:pt x="1623" y="0"/>
                    </a:moveTo>
                    <a:cubicBezTo>
                      <a:pt x="728" y="0"/>
                      <a:pt x="1" y="740"/>
                      <a:pt x="1" y="1623"/>
                    </a:cubicBezTo>
                    <a:lnTo>
                      <a:pt x="1" y="19587"/>
                    </a:lnTo>
                    <a:lnTo>
                      <a:pt x="871" y="19587"/>
                    </a:lnTo>
                    <a:lnTo>
                      <a:pt x="871" y="1623"/>
                    </a:lnTo>
                    <a:cubicBezTo>
                      <a:pt x="871" y="1220"/>
                      <a:pt x="1208" y="883"/>
                      <a:pt x="1623" y="883"/>
                    </a:cubicBezTo>
                    <a:cubicBezTo>
                      <a:pt x="2026" y="883"/>
                      <a:pt x="2363" y="1220"/>
                      <a:pt x="2363" y="1623"/>
                    </a:cubicBezTo>
                    <a:lnTo>
                      <a:pt x="2363" y="19574"/>
                    </a:lnTo>
                    <a:lnTo>
                      <a:pt x="2363" y="19587"/>
                    </a:lnTo>
                    <a:lnTo>
                      <a:pt x="3246" y="19587"/>
                    </a:lnTo>
                    <a:lnTo>
                      <a:pt x="3246" y="1623"/>
                    </a:lnTo>
                    <a:cubicBezTo>
                      <a:pt x="3246" y="740"/>
                      <a:pt x="2506" y="0"/>
                      <a:pt x="1623" y="0"/>
                    </a:cubicBezTo>
                    <a:close/>
                  </a:path>
                </a:pathLst>
              </a:custGeom>
              <a:solidFill>
                <a:srgbClr val="EBF2D1"/>
              </a:solidFill>
              <a:ln>
                <a:noFill/>
              </a:ln>
              <a:effectLst>
                <a:outerShdw blurRad="57150" dist="19050" dir="8700000" algn="bl" rotWithShape="0">
                  <a:srgbClr val="A58164">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6" name="Google Shape;5476;p47"/>
              <p:cNvSpPr/>
              <p:nvPr/>
            </p:nvSpPr>
            <p:spPr>
              <a:xfrm>
                <a:off x="5929425" y="2540275"/>
                <a:ext cx="520525" cy="706450"/>
              </a:xfrm>
              <a:custGeom>
                <a:avLst/>
                <a:gdLst/>
                <a:ahLst/>
                <a:cxnLst/>
                <a:rect l="l" t="t" r="r" b="b"/>
                <a:pathLst>
                  <a:path w="20821" h="28258" extrusionOk="0">
                    <a:moveTo>
                      <a:pt x="10397" y="1"/>
                    </a:moveTo>
                    <a:cubicBezTo>
                      <a:pt x="4660" y="1"/>
                      <a:pt x="0" y="4648"/>
                      <a:pt x="0" y="10398"/>
                    </a:cubicBezTo>
                    <a:lnTo>
                      <a:pt x="0" y="28258"/>
                    </a:lnTo>
                    <a:lnTo>
                      <a:pt x="675" y="28258"/>
                    </a:lnTo>
                    <a:lnTo>
                      <a:pt x="675" y="10398"/>
                    </a:lnTo>
                    <a:cubicBezTo>
                      <a:pt x="675" y="5037"/>
                      <a:pt x="5050" y="676"/>
                      <a:pt x="10397" y="676"/>
                    </a:cubicBezTo>
                    <a:cubicBezTo>
                      <a:pt x="15758" y="676"/>
                      <a:pt x="20119" y="5037"/>
                      <a:pt x="20119" y="10398"/>
                    </a:cubicBezTo>
                    <a:lnTo>
                      <a:pt x="20119" y="28258"/>
                    </a:lnTo>
                    <a:lnTo>
                      <a:pt x="20794" y="28258"/>
                    </a:lnTo>
                    <a:lnTo>
                      <a:pt x="20794" y="10398"/>
                    </a:lnTo>
                    <a:cubicBezTo>
                      <a:pt x="20820" y="4648"/>
                      <a:pt x="16160" y="1"/>
                      <a:pt x="10397" y="1"/>
                    </a:cubicBezTo>
                    <a:close/>
                  </a:path>
                </a:pathLst>
              </a:custGeom>
              <a:solidFill>
                <a:schemeClr val="accent6"/>
              </a:solidFill>
              <a:ln>
                <a:noFill/>
              </a:ln>
              <a:effectLst>
                <a:outerShdw blurRad="57150" dist="19050" dir="8700000" algn="bl" rotWithShape="0">
                  <a:srgbClr val="A58164">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7" name="Google Shape;5477;p47"/>
              <p:cNvSpPr/>
              <p:nvPr/>
            </p:nvSpPr>
            <p:spPr>
              <a:xfrm>
                <a:off x="5973550" y="2584425"/>
                <a:ext cx="431600" cy="662300"/>
              </a:xfrm>
              <a:custGeom>
                <a:avLst/>
                <a:gdLst/>
                <a:ahLst/>
                <a:cxnLst/>
                <a:rect l="l" t="t" r="r" b="b"/>
                <a:pathLst>
                  <a:path w="17264" h="26492" extrusionOk="0">
                    <a:moveTo>
                      <a:pt x="8632" y="0"/>
                    </a:moveTo>
                    <a:cubicBezTo>
                      <a:pt x="3882" y="0"/>
                      <a:pt x="1" y="3881"/>
                      <a:pt x="1" y="8632"/>
                    </a:cubicBezTo>
                    <a:lnTo>
                      <a:pt x="1" y="26492"/>
                    </a:lnTo>
                    <a:lnTo>
                      <a:pt x="689" y="26492"/>
                    </a:lnTo>
                    <a:lnTo>
                      <a:pt x="689" y="8632"/>
                    </a:lnTo>
                    <a:cubicBezTo>
                      <a:pt x="689" y="4244"/>
                      <a:pt x="4258" y="675"/>
                      <a:pt x="8632" y="675"/>
                    </a:cubicBezTo>
                    <a:cubicBezTo>
                      <a:pt x="13019" y="675"/>
                      <a:pt x="16589" y="4244"/>
                      <a:pt x="16589" y="8632"/>
                    </a:cubicBezTo>
                    <a:lnTo>
                      <a:pt x="16589" y="26492"/>
                    </a:lnTo>
                    <a:lnTo>
                      <a:pt x="17264" y="26492"/>
                    </a:lnTo>
                    <a:lnTo>
                      <a:pt x="17264" y="8632"/>
                    </a:lnTo>
                    <a:cubicBezTo>
                      <a:pt x="17264" y="3881"/>
                      <a:pt x="13409" y="0"/>
                      <a:pt x="8632" y="0"/>
                    </a:cubicBezTo>
                    <a:close/>
                  </a:path>
                </a:pathLst>
              </a:custGeom>
              <a:solidFill>
                <a:schemeClr val="accent6"/>
              </a:solidFill>
              <a:ln>
                <a:noFill/>
              </a:ln>
              <a:effectLst>
                <a:outerShdw blurRad="57150" dist="19050" dir="8700000" algn="bl" rotWithShape="0">
                  <a:srgbClr val="A58164">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8" name="Google Shape;5478;p47"/>
              <p:cNvSpPr/>
              <p:nvPr/>
            </p:nvSpPr>
            <p:spPr>
              <a:xfrm>
                <a:off x="6018325" y="2628875"/>
                <a:ext cx="342700" cy="617850"/>
              </a:xfrm>
              <a:custGeom>
                <a:avLst/>
                <a:gdLst/>
                <a:ahLst/>
                <a:cxnLst/>
                <a:rect l="l" t="t" r="r" b="b"/>
                <a:pathLst>
                  <a:path w="13708" h="24714" extrusionOk="0">
                    <a:moveTo>
                      <a:pt x="6841" y="0"/>
                    </a:moveTo>
                    <a:cubicBezTo>
                      <a:pt x="3064" y="0"/>
                      <a:pt x="1" y="3076"/>
                      <a:pt x="1" y="6854"/>
                    </a:cubicBezTo>
                    <a:lnTo>
                      <a:pt x="1" y="24714"/>
                    </a:lnTo>
                    <a:lnTo>
                      <a:pt x="676" y="24714"/>
                    </a:lnTo>
                    <a:lnTo>
                      <a:pt x="676" y="6854"/>
                    </a:lnTo>
                    <a:cubicBezTo>
                      <a:pt x="676" y="3440"/>
                      <a:pt x="3454" y="688"/>
                      <a:pt x="6841" y="688"/>
                    </a:cubicBezTo>
                    <a:cubicBezTo>
                      <a:pt x="10229" y="688"/>
                      <a:pt x="13007" y="3466"/>
                      <a:pt x="13007" y="6854"/>
                    </a:cubicBezTo>
                    <a:lnTo>
                      <a:pt x="13007" y="24714"/>
                    </a:lnTo>
                    <a:lnTo>
                      <a:pt x="13695" y="24714"/>
                    </a:lnTo>
                    <a:lnTo>
                      <a:pt x="13695" y="6854"/>
                    </a:lnTo>
                    <a:cubicBezTo>
                      <a:pt x="13708" y="3076"/>
                      <a:pt x="10618" y="0"/>
                      <a:pt x="6841" y="0"/>
                    </a:cubicBezTo>
                    <a:close/>
                  </a:path>
                </a:pathLst>
              </a:custGeom>
              <a:solidFill>
                <a:schemeClr val="accent6"/>
              </a:solidFill>
              <a:ln>
                <a:noFill/>
              </a:ln>
              <a:effectLst>
                <a:outerShdw blurRad="57150" dist="19050" dir="8700000" algn="bl" rotWithShape="0">
                  <a:srgbClr val="A58164">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9" name="Google Shape;5479;p47"/>
              <p:cNvSpPr/>
              <p:nvPr/>
            </p:nvSpPr>
            <p:spPr>
              <a:xfrm>
                <a:off x="6062475" y="2673325"/>
                <a:ext cx="253775" cy="573400"/>
              </a:xfrm>
              <a:custGeom>
                <a:avLst/>
                <a:gdLst/>
                <a:ahLst/>
                <a:cxnLst/>
                <a:rect l="l" t="t" r="r" b="b"/>
                <a:pathLst>
                  <a:path w="10151" h="22936" extrusionOk="0">
                    <a:moveTo>
                      <a:pt x="5075" y="1"/>
                    </a:moveTo>
                    <a:cubicBezTo>
                      <a:pt x="2285" y="1"/>
                      <a:pt x="0" y="2272"/>
                      <a:pt x="0" y="5076"/>
                    </a:cubicBezTo>
                    <a:lnTo>
                      <a:pt x="0" y="22936"/>
                    </a:lnTo>
                    <a:lnTo>
                      <a:pt x="675" y="22936"/>
                    </a:lnTo>
                    <a:lnTo>
                      <a:pt x="675" y="5076"/>
                    </a:lnTo>
                    <a:cubicBezTo>
                      <a:pt x="675" y="2661"/>
                      <a:pt x="2648" y="675"/>
                      <a:pt x="5075" y="675"/>
                    </a:cubicBezTo>
                    <a:cubicBezTo>
                      <a:pt x="7490" y="675"/>
                      <a:pt x="9475" y="2635"/>
                      <a:pt x="9475" y="5076"/>
                    </a:cubicBezTo>
                    <a:lnTo>
                      <a:pt x="9475" y="22936"/>
                    </a:lnTo>
                    <a:lnTo>
                      <a:pt x="10150" y="22936"/>
                    </a:lnTo>
                    <a:lnTo>
                      <a:pt x="10150" y="5076"/>
                    </a:lnTo>
                    <a:cubicBezTo>
                      <a:pt x="10150" y="2272"/>
                      <a:pt x="7879" y="1"/>
                      <a:pt x="5075" y="1"/>
                    </a:cubicBezTo>
                    <a:close/>
                  </a:path>
                </a:pathLst>
              </a:custGeom>
              <a:solidFill>
                <a:schemeClr val="accent6"/>
              </a:solidFill>
              <a:ln>
                <a:noFill/>
              </a:ln>
              <a:effectLst>
                <a:outerShdw blurRad="57150" dist="19050" dir="8700000" algn="bl" rotWithShape="0">
                  <a:srgbClr val="A58164">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0" name="Google Shape;5480;p47"/>
              <p:cNvSpPr/>
              <p:nvPr/>
            </p:nvSpPr>
            <p:spPr>
              <a:xfrm>
                <a:off x="6106925" y="2717450"/>
                <a:ext cx="165200" cy="529275"/>
              </a:xfrm>
              <a:custGeom>
                <a:avLst/>
                <a:gdLst/>
                <a:ahLst/>
                <a:cxnLst/>
                <a:rect l="l" t="t" r="r" b="b"/>
                <a:pathLst>
                  <a:path w="6608" h="21171" extrusionOk="0">
                    <a:moveTo>
                      <a:pt x="3297" y="1"/>
                    </a:moveTo>
                    <a:cubicBezTo>
                      <a:pt x="1480" y="1"/>
                      <a:pt x="0" y="1480"/>
                      <a:pt x="0" y="3298"/>
                    </a:cubicBezTo>
                    <a:lnTo>
                      <a:pt x="0" y="21158"/>
                    </a:lnTo>
                    <a:lnTo>
                      <a:pt x="688" y="21158"/>
                    </a:lnTo>
                    <a:lnTo>
                      <a:pt x="688" y="3311"/>
                    </a:lnTo>
                    <a:cubicBezTo>
                      <a:pt x="688" y="1870"/>
                      <a:pt x="1857" y="689"/>
                      <a:pt x="3297" y="689"/>
                    </a:cubicBezTo>
                    <a:cubicBezTo>
                      <a:pt x="4738" y="689"/>
                      <a:pt x="5906" y="1857"/>
                      <a:pt x="5906" y="3311"/>
                    </a:cubicBezTo>
                    <a:lnTo>
                      <a:pt x="5906" y="21171"/>
                    </a:lnTo>
                    <a:lnTo>
                      <a:pt x="6594" y="21171"/>
                    </a:lnTo>
                    <a:lnTo>
                      <a:pt x="6594" y="3311"/>
                    </a:lnTo>
                    <a:cubicBezTo>
                      <a:pt x="6607" y="1493"/>
                      <a:pt x="5127" y="1"/>
                      <a:pt x="3297" y="1"/>
                    </a:cubicBezTo>
                    <a:close/>
                  </a:path>
                </a:pathLst>
              </a:custGeom>
              <a:solidFill>
                <a:schemeClr val="accent6"/>
              </a:solidFill>
              <a:ln>
                <a:noFill/>
              </a:ln>
              <a:effectLst>
                <a:outerShdw blurRad="57150" dist="19050" dir="8700000" algn="bl" rotWithShape="0">
                  <a:srgbClr val="A58164">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1" name="Google Shape;5481;p47"/>
              <p:cNvSpPr/>
              <p:nvPr/>
            </p:nvSpPr>
            <p:spPr>
              <a:xfrm>
                <a:off x="6151375" y="2761900"/>
                <a:ext cx="76275" cy="484825"/>
              </a:xfrm>
              <a:custGeom>
                <a:avLst/>
                <a:gdLst/>
                <a:ahLst/>
                <a:cxnLst/>
                <a:rect l="l" t="t" r="r" b="b"/>
                <a:pathLst>
                  <a:path w="3051" h="19393" extrusionOk="0">
                    <a:moveTo>
                      <a:pt x="1519" y="1"/>
                    </a:moveTo>
                    <a:cubicBezTo>
                      <a:pt x="676" y="1"/>
                      <a:pt x="1" y="689"/>
                      <a:pt x="1" y="1533"/>
                    </a:cubicBezTo>
                    <a:lnTo>
                      <a:pt x="1" y="19393"/>
                    </a:lnTo>
                    <a:lnTo>
                      <a:pt x="676" y="19393"/>
                    </a:lnTo>
                    <a:lnTo>
                      <a:pt x="676" y="1533"/>
                    </a:lnTo>
                    <a:cubicBezTo>
                      <a:pt x="676" y="1065"/>
                      <a:pt x="1052" y="689"/>
                      <a:pt x="1519" y="689"/>
                    </a:cubicBezTo>
                    <a:cubicBezTo>
                      <a:pt x="1987" y="689"/>
                      <a:pt x="2363" y="1065"/>
                      <a:pt x="2363" y="1533"/>
                    </a:cubicBezTo>
                    <a:lnTo>
                      <a:pt x="2363" y="19393"/>
                    </a:lnTo>
                    <a:lnTo>
                      <a:pt x="3051" y="19393"/>
                    </a:lnTo>
                    <a:lnTo>
                      <a:pt x="3051" y="1533"/>
                    </a:lnTo>
                    <a:cubicBezTo>
                      <a:pt x="3051" y="689"/>
                      <a:pt x="2363" y="1"/>
                      <a:pt x="1519" y="1"/>
                    </a:cubicBezTo>
                    <a:close/>
                  </a:path>
                </a:pathLst>
              </a:custGeom>
              <a:solidFill>
                <a:schemeClr val="accent6"/>
              </a:solidFill>
              <a:ln>
                <a:noFill/>
              </a:ln>
              <a:effectLst>
                <a:outerShdw blurRad="57150" dist="19050" dir="8700000" algn="bl" rotWithShape="0">
                  <a:srgbClr val="A58164">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5482" name="Google Shape;5482;p47"/>
          <p:cNvSpPr/>
          <p:nvPr/>
        </p:nvSpPr>
        <p:spPr>
          <a:xfrm flipH="1">
            <a:off x="6036600" y="4455400"/>
            <a:ext cx="2987530" cy="786288"/>
          </a:xfrm>
          <a:custGeom>
            <a:avLst/>
            <a:gdLst/>
            <a:ahLst/>
            <a:cxnLst/>
            <a:rect l="l" t="t" r="r" b="b"/>
            <a:pathLst>
              <a:path w="60345" h="12554" extrusionOk="0">
                <a:moveTo>
                  <a:pt x="30163" y="0"/>
                </a:moveTo>
                <a:lnTo>
                  <a:pt x="29170" y="18"/>
                </a:lnTo>
                <a:lnTo>
                  <a:pt x="28159" y="54"/>
                </a:lnTo>
                <a:lnTo>
                  <a:pt x="27165" y="127"/>
                </a:lnTo>
                <a:lnTo>
                  <a:pt x="26172" y="217"/>
                </a:lnTo>
                <a:lnTo>
                  <a:pt x="25178" y="325"/>
                </a:lnTo>
                <a:lnTo>
                  <a:pt x="24203" y="470"/>
                </a:lnTo>
                <a:lnTo>
                  <a:pt x="23210" y="632"/>
                </a:lnTo>
                <a:lnTo>
                  <a:pt x="22234" y="831"/>
                </a:lnTo>
                <a:lnTo>
                  <a:pt x="21259" y="1048"/>
                </a:lnTo>
                <a:lnTo>
                  <a:pt x="20284" y="1283"/>
                </a:lnTo>
                <a:lnTo>
                  <a:pt x="19308" y="1554"/>
                </a:lnTo>
                <a:lnTo>
                  <a:pt x="18351" y="1843"/>
                </a:lnTo>
                <a:lnTo>
                  <a:pt x="17394" y="2168"/>
                </a:lnTo>
                <a:lnTo>
                  <a:pt x="16437" y="2493"/>
                </a:lnTo>
                <a:lnTo>
                  <a:pt x="15479" y="2872"/>
                </a:lnTo>
                <a:lnTo>
                  <a:pt x="14522" y="3251"/>
                </a:lnTo>
                <a:lnTo>
                  <a:pt x="13583" y="3667"/>
                </a:lnTo>
                <a:lnTo>
                  <a:pt x="12644" y="4100"/>
                </a:lnTo>
                <a:lnTo>
                  <a:pt x="11705" y="4552"/>
                </a:lnTo>
                <a:lnTo>
                  <a:pt x="10783" y="5039"/>
                </a:lnTo>
                <a:lnTo>
                  <a:pt x="9862" y="5545"/>
                </a:lnTo>
                <a:lnTo>
                  <a:pt x="8941" y="6069"/>
                </a:lnTo>
                <a:lnTo>
                  <a:pt x="8020" y="6611"/>
                </a:lnTo>
                <a:lnTo>
                  <a:pt x="7099" y="7189"/>
                </a:lnTo>
                <a:lnTo>
                  <a:pt x="6196" y="7785"/>
                </a:lnTo>
                <a:lnTo>
                  <a:pt x="5293" y="8399"/>
                </a:lnTo>
                <a:lnTo>
                  <a:pt x="4408" y="9031"/>
                </a:lnTo>
                <a:lnTo>
                  <a:pt x="3505" y="9699"/>
                </a:lnTo>
                <a:lnTo>
                  <a:pt x="2620" y="10386"/>
                </a:lnTo>
                <a:lnTo>
                  <a:pt x="1735" y="11090"/>
                </a:lnTo>
                <a:lnTo>
                  <a:pt x="868" y="11812"/>
                </a:lnTo>
                <a:lnTo>
                  <a:pt x="1" y="12553"/>
                </a:lnTo>
                <a:lnTo>
                  <a:pt x="60344" y="12553"/>
                </a:lnTo>
                <a:lnTo>
                  <a:pt x="59477" y="11812"/>
                </a:lnTo>
                <a:lnTo>
                  <a:pt x="58592" y="11090"/>
                </a:lnTo>
                <a:lnTo>
                  <a:pt x="57707" y="10386"/>
                </a:lnTo>
                <a:lnTo>
                  <a:pt x="56822" y="9699"/>
                </a:lnTo>
                <a:lnTo>
                  <a:pt x="55937" y="9031"/>
                </a:lnTo>
                <a:lnTo>
                  <a:pt x="55034" y="8399"/>
                </a:lnTo>
                <a:lnTo>
                  <a:pt x="54131" y="7785"/>
                </a:lnTo>
                <a:lnTo>
                  <a:pt x="53228" y="7189"/>
                </a:lnTo>
                <a:lnTo>
                  <a:pt x="52325" y="6611"/>
                </a:lnTo>
                <a:lnTo>
                  <a:pt x="51404" y="6069"/>
                </a:lnTo>
                <a:lnTo>
                  <a:pt x="50482" y="5545"/>
                </a:lnTo>
                <a:lnTo>
                  <a:pt x="49561" y="5039"/>
                </a:lnTo>
                <a:lnTo>
                  <a:pt x="48622" y="4552"/>
                </a:lnTo>
                <a:lnTo>
                  <a:pt x="47683" y="4100"/>
                </a:lnTo>
                <a:lnTo>
                  <a:pt x="46744" y="3667"/>
                </a:lnTo>
                <a:lnTo>
                  <a:pt x="45805" y="3251"/>
                </a:lnTo>
                <a:lnTo>
                  <a:pt x="44865" y="2872"/>
                </a:lnTo>
                <a:lnTo>
                  <a:pt x="43908" y="2493"/>
                </a:lnTo>
                <a:lnTo>
                  <a:pt x="42951" y="2168"/>
                </a:lnTo>
                <a:lnTo>
                  <a:pt x="41994" y="1843"/>
                </a:lnTo>
                <a:lnTo>
                  <a:pt x="41018" y="1554"/>
                </a:lnTo>
                <a:lnTo>
                  <a:pt x="40061" y="1283"/>
                </a:lnTo>
                <a:lnTo>
                  <a:pt x="39086" y="1048"/>
                </a:lnTo>
                <a:lnTo>
                  <a:pt x="38110" y="831"/>
                </a:lnTo>
                <a:lnTo>
                  <a:pt x="37117" y="632"/>
                </a:lnTo>
                <a:lnTo>
                  <a:pt x="36142" y="470"/>
                </a:lnTo>
                <a:lnTo>
                  <a:pt x="35148" y="325"/>
                </a:lnTo>
                <a:lnTo>
                  <a:pt x="34155" y="217"/>
                </a:lnTo>
                <a:lnTo>
                  <a:pt x="33162" y="127"/>
                </a:lnTo>
                <a:lnTo>
                  <a:pt x="32168" y="54"/>
                </a:lnTo>
                <a:lnTo>
                  <a:pt x="31175" y="18"/>
                </a:lnTo>
                <a:lnTo>
                  <a:pt x="30163" y="0"/>
                </a:lnTo>
                <a:close/>
              </a:path>
            </a:pathLst>
          </a:custGeom>
          <a:solidFill>
            <a:schemeClr val="accent6"/>
          </a:solidFill>
          <a:ln>
            <a:noFill/>
          </a:ln>
          <a:effectLst>
            <a:outerShdw blurRad="71438" dist="19050" dir="15600000" algn="bl" rotWithShape="0">
              <a:srgbClr val="A58164">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3" name="Google Shape;5483;p47"/>
          <p:cNvSpPr/>
          <p:nvPr/>
        </p:nvSpPr>
        <p:spPr>
          <a:xfrm flipH="1">
            <a:off x="8279738" y="3734647"/>
            <a:ext cx="3283619" cy="1507041"/>
          </a:xfrm>
          <a:custGeom>
            <a:avLst/>
            <a:gdLst/>
            <a:ahLst/>
            <a:cxnLst/>
            <a:rect l="l" t="t" r="r" b="b"/>
            <a:pathLst>
              <a:path w="60344" h="20555" extrusionOk="0">
                <a:moveTo>
                  <a:pt x="30181" y="0"/>
                </a:moveTo>
                <a:lnTo>
                  <a:pt x="29170" y="18"/>
                </a:lnTo>
                <a:lnTo>
                  <a:pt x="28176" y="90"/>
                </a:lnTo>
                <a:lnTo>
                  <a:pt x="27183" y="199"/>
                </a:lnTo>
                <a:lnTo>
                  <a:pt x="26190" y="343"/>
                </a:lnTo>
                <a:lnTo>
                  <a:pt x="25196" y="542"/>
                </a:lnTo>
                <a:lnTo>
                  <a:pt x="24203" y="759"/>
                </a:lnTo>
                <a:lnTo>
                  <a:pt x="23227" y="1048"/>
                </a:lnTo>
                <a:lnTo>
                  <a:pt x="22234" y="1355"/>
                </a:lnTo>
                <a:lnTo>
                  <a:pt x="21259" y="1716"/>
                </a:lnTo>
                <a:lnTo>
                  <a:pt x="20283" y="2113"/>
                </a:lnTo>
                <a:lnTo>
                  <a:pt x="19326" y="2547"/>
                </a:lnTo>
                <a:lnTo>
                  <a:pt x="18351" y="3016"/>
                </a:lnTo>
                <a:lnTo>
                  <a:pt x="17394" y="3540"/>
                </a:lnTo>
                <a:lnTo>
                  <a:pt x="16436" y="4100"/>
                </a:lnTo>
                <a:lnTo>
                  <a:pt x="15497" y="4678"/>
                </a:lnTo>
                <a:lnTo>
                  <a:pt x="14540" y="5328"/>
                </a:lnTo>
                <a:lnTo>
                  <a:pt x="13601" y="5997"/>
                </a:lnTo>
                <a:lnTo>
                  <a:pt x="12661" y="6701"/>
                </a:lnTo>
                <a:lnTo>
                  <a:pt x="11722" y="7460"/>
                </a:lnTo>
                <a:lnTo>
                  <a:pt x="10783" y="8236"/>
                </a:lnTo>
                <a:lnTo>
                  <a:pt x="9862" y="9067"/>
                </a:lnTo>
                <a:lnTo>
                  <a:pt x="8941" y="9934"/>
                </a:lnTo>
                <a:lnTo>
                  <a:pt x="8020" y="10837"/>
                </a:lnTo>
                <a:lnTo>
                  <a:pt x="7117" y="11758"/>
                </a:lnTo>
                <a:lnTo>
                  <a:pt x="6214" y="12733"/>
                </a:lnTo>
                <a:lnTo>
                  <a:pt x="5310" y="13745"/>
                </a:lnTo>
                <a:lnTo>
                  <a:pt x="4407" y="14793"/>
                </a:lnTo>
                <a:lnTo>
                  <a:pt x="3522" y="15876"/>
                </a:lnTo>
                <a:lnTo>
                  <a:pt x="2637" y="16996"/>
                </a:lnTo>
                <a:lnTo>
                  <a:pt x="1752" y="18152"/>
                </a:lnTo>
                <a:lnTo>
                  <a:pt x="885" y="19344"/>
                </a:lnTo>
                <a:lnTo>
                  <a:pt x="0" y="20554"/>
                </a:lnTo>
                <a:lnTo>
                  <a:pt x="60344" y="20554"/>
                </a:lnTo>
                <a:lnTo>
                  <a:pt x="59477" y="19344"/>
                </a:lnTo>
                <a:lnTo>
                  <a:pt x="58610" y="18152"/>
                </a:lnTo>
                <a:lnTo>
                  <a:pt x="57725" y="16996"/>
                </a:lnTo>
                <a:lnTo>
                  <a:pt x="56840" y="15876"/>
                </a:lnTo>
                <a:lnTo>
                  <a:pt x="55955" y="14793"/>
                </a:lnTo>
                <a:lnTo>
                  <a:pt x="55052" y="13745"/>
                </a:lnTo>
                <a:lnTo>
                  <a:pt x="54149" y="12733"/>
                </a:lnTo>
                <a:lnTo>
                  <a:pt x="53246" y="11758"/>
                </a:lnTo>
                <a:lnTo>
                  <a:pt x="52324" y="10837"/>
                </a:lnTo>
                <a:lnTo>
                  <a:pt x="51421" y="9934"/>
                </a:lnTo>
                <a:lnTo>
                  <a:pt x="50500" y="9067"/>
                </a:lnTo>
                <a:lnTo>
                  <a:pt x="49561" y="8236"/>
                </a:lnTo>
                <a:lnTo>
                  <a:pt x="48640" y="7460"/>
                </a:lnTo>
                <a:lnTo>
                  <a:pt x="47701" y="6701"/>
                </a:lnTo>
                <a:lnTo>
                  <a:pt x="46762" y="5997"/>
                </a:lnTo>
                <a:lnTo>
                  <a:pt x="45822" y="5328"/>
                </a:lnTo>
                <a:lnTo>
                  <a:pt x="44865" y="4678"/>
                </a:lnTo>
                <a:lnTo>
                  <a:pt x="43908" y="4100"/>
                </a:lnTo>
                <a:lnTo>
                  <a:pt x="42951" y="3540"/>
                </a:lnTo>
                <a:lnTo>
                  <a:pt x="41993" y="3016"/>
                </a:lnTo>
                <a:lnTo>
                  <a:pt x="41036" y="2547"/>
                </a:lnTo>
                <a:lnTo>
                  <a:pt x="40061" y="2113"/>
                </a:lnTo>
                <a:lnTo>
                  <a:pt x="39085" y="1716"/>
                </a:lnTo>
                <a:lnTo>
                  <a:pt x="38110" y="1355"/>
                </a:lnTo>
                <a:lnTo>
                  <a:pt x="37135" y="1048"/>
                </a:lnTo>
                <a:lnTo>
                  <a:pt x="36159" y="759"/>
                </a:lnTo>
                <a:lnTo>
                  <a:pt x="35166" y="542"/>
                </a:lnTo>
                <a:lnTo>
                  <a:pt x="34173" y="343"/>
                </a:lnTo>
                <a:lnTo>
                  <a:pt x="33179" y="199"/>
                </a:lnTo>
                <a:lnTo>
                  <a:pt x="32186" y="90"/>
                </a:lnTo>
                <a:lnTo>
                  <a:pt x="31174" y="18"/>
                </a:lnTo>
                <a:lnTo>
                  <a:pt x="30181" y="0"/>
                </a:lnTo>
                <a:close/>
              </a:path>
            </a:pathLst>
          </a:custGeom>
          <a:solidFill>
            <a:schemeClr val="accent6"/>
          </a:solidFill>
          <a:ln>
            <a:noFill/>
          </a:ln>
          <a:effectLst>
            <a:outerShdw blurRad="71438" dist="19050" dir="15600000" algn="bl" rotWithShape="0">
              <a:srgbClr val="A58164">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4" name="Google Shape;5484;p47"/>
          <p:cNvSpPr/>
          <p:nvPr/>
        </p:nvSpPr>
        <p:spPr>
          <a:xfrm>
            <a:off x="-1129300" y="3734647"/>
            <a:ext cx="3283619" cy="1507041"/>
          </a:xfrm>
          <a:custGeom>
            <a:avLst/>
            <a:gdLst/>
            <a:ahLst/>
            <a:cxnLst/>
            <a:rect l="l" t="t" r="r" b="b"/>
            <a:pathLst>
              <a:path w="60344" h="20555" extrusionOk="0">
                <a:moveTo>
                  <a:pt x="30181" y="0"/>
                </a:moveTo>
                <a:lnTo>
                  <a:pt x="29170" y="18"/>
                </a:lnTo>
                <a:lnTo>
                  <a:pt x="28176" y="90"/>
                </a:lnTo>
                <a:lnTo>
                  <a:pt x="27183" y="199"/>
                </a:lnTo>
                <a:lnTo>
                  <a:pt x="26190" y="343"/>
                </a:lnTo>
                <a:lnTo>
                  <a:pt x="25196" y="542"/>
                </a:lnTo>
                <a:lnTo>
                  <a:pt x="24203" y="759"/>
                </a:lnTo>
                <a:lnTo>
                  <a:pt x="23227" y="1048"/>
                </a:lnTo>
                <a:lnTo>
                  <a:pt x="22234" y="1355"/>
                </a:lnTo>
                <a:lnTo>
                  <a:pt x="21259" y="1716"/>
                </a:lnTo>
                <a:lnTo>
                  <a:pt x="20283" y="2113"/>
                </a:lnTo>
                <a:lnTo>
                  <a:pt x="19326" y="2547"/>
                </a:lnTo>
                <a:lnTo>
                  <a:pt x="18351" y="3016"/>
                </a:lnTo>
                <a:lnTo>
                  <a:pt x="17394" y="3540"/>
                </a:lnTo>
                <a:lnTo>
                  <a:pt x="16436" y="4100"/>
                </a:lnTo>
                <a:lnTo>
                  <a:pt x="15497" y="4678"/>
                </a:lnTo>
                <a:lnTo>
                  <a:pt x="14540" y="5328"/>
                </a:lnTo>
                <a:lnTo>
                  <a:pt x="13601" y="5997"/>
                </a:lnTo>
                <a:lnTo>
                  <a:pt x="12661" y="6701"/>
                </a:lnTo>
                <a:lnTo>
                  <a:pt x="11722" y="7460"/>
                </a:lnTo>
                <a:lnTo>
                  <a:pt x="10783" y="8236"/>
                </a:lnTo>
                <a:lnTo>
                  <a:pt x="9862" y="9067"/>
                </a:lnTo>
                <a:lnTo>
                  <a:pt x="8941" y="9934"/>
                </a:lnTo>
                <a:lnTo>
                  <a:pt x="8020" y="10837"/>
                </a:lnTo>
                <a:lnTo>
                  <a:pt x="7117" y="11758"/>
                </a:lnTo>
                <a:lnTo>
                  <a:pt x="6214" y="12733"/>
                </a:lnTo>
                <a:lnTo>
                  <a:pt x="5310" y="13745"/>
                </a:lnTo>
                <a:lnTo>
                  <a:pt x="4407" y="14793"/>
                </a:lnTo>
                <a:lnTo>
                  <a:pt x="3522" y="15876"/>
                </a:lnTo>
                <a:lnTo>
                  <a:pt x="2637" y="16996"/>
                </a:lnTo>
                <a:lnTo>
                  <a:pt x="1752" y="18152"/>
                </a:lnTo>
                <a:lnTo>
                  <a:pt x="885" y="19344"/>
                </a:lnTo>
                <a:lnTo>
                  <a:pt x="0" y="20554"/>
                </a:lnTo>
                <a:lnTo>
                  <a:pt x="60344" y="20554"/>
                </a:lnTo>
                <a:lnTo>
                  <a:pt x="59477" y="19344"/>
                </a:lnTo>
                <a:lnTo>
                  <a:pt x="58610" y="18152"/>
                </a:lnTo>
                <a:lnTo>
                  <a:pt x="57725" y="16996"/>
                </a:lnTo>
                <a:lnTo>
                  <a:pt x="56840" y="15876"/>
                </a:lnTo>
                <a:lnTo>
                  <a:pt x="55955" y="14793"/>
                </a:lnTo>
                <a:lnTo>
                  <a:pt x="55052" y="13745"/>
                </a:lnTo>
                <a:lnTo>
                  <a:pt x="54149" y="12733"/>
                </a:lnTo>
                <a:lnTo>
                  <a:pt x="53246" y="11758"/>
                </a:lnTo>
                <a:lnTo>
                  <a:pt x="52324" y="10837"/>
                </a:lnTo>
                <a:lnTo>
                  <a:pt x="51421" y="9934"/>
                </a:lnTo>
                <a:lnTo>
                  <a:pt x="50500" y="9067"/>
                </a:lnTo>
                <a:lnTo>
                  <a:pt x="49561" y="8236"/>
                </a:lnTo>
                <a:lnTo>
                  <a:pt x="48640" y="7460"/>
                </a:lnTo>
                <a:lnTo>
                  <a:pt x="47701" y="6701"/>
                </a:lnTo>
                <a:lnTo>
                  <a:pt x="46762" y="5997"/>
                </a:lnTo>
                <a:lnTo>
                  <a:pt x="45822" y="5328"/>
                </a:lnTo>
                <a:lnTo>
                  <a:pt x="44865" y="4678"/>
                </a:lnTo>
                <a:lnTo>
                  <a:pt x="43908" y="4100"/>
                </a:lnTo>
                <a:lnTo>
                  <a:pt x="42951" y="3540"/>
                </a:lnTo>
                <a:lnTo>
                  <a:pt x="41993" y="3016"/>
                </a:lnTo>
                <a:lnTo>
                  <a:pt x="41036" y="2547"/>
                </a:lnTo>
                <a:lnTo>
                  <a:pt x="40061" y="2113"/>
                </a:lnTo>
                <a:lnTo>
                  <a:pt x="39085" y="1716"/>
                </a:lnTo>
                <a:lnTo>
                  <a:pt x="38110" y="1355"/>
                </a:lnTo>
                <a:lnTo>
                  <a:pt x="37135" y="1048"/>
                </a:lnTo>
                <a:lnTo>
                  <a:pt x="36159" y="759"/>
                </a:lnTo>
                <a:lnTo>
                  <a:pt x="35166" y="542"/>
                </a:lnTo>
                <a:lnTo>
                  <a:pt x="34173" y="343"/>
                </a:lnTo>
                <a:lnTo>
                  <a:pt x="33179" y="199"/>
                </a:lnTo>
                <a:lnTo>
                  <a:pt x="32186" y="90"/>
                </a:lnTo>
                <a:lnTo>
                  <a:pt x="31174" y="18"/>
                </a:lnTo>
                <a:lnTo>
                  <a:pt x="30181" y="0"/>
                </a:lnTo>
                <a:close/>
              </a:path>
            </a:pathLst>
          </a:custGeom>
          <a:solidFill>
            <a:schemeClr val="accent6"/>
          </a:solidFill>
          <a:ln>
            <a:noFill/>
          </a:ln>
          <a:effectLst>
            <a:outerShdw blurRad="71438" dist="19050" dir="15600000" algn="bl" rotWithShape="0">
              <a:srgbClr val="A58164">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5" name="Google Shape;5485;p47"/>
          <p:cNvSpPr/>
          <p:nvPr/>
        </p:nvSpPr>
        <p:spPr>
          <a:xfrm flipH="1">
            <a:off x="112050" y="4455400"/>
            <a:ext cx="2987530" cy="786288"/>
          </a:xfrm>
          <a:custGeom>
            <a:avLst/>
            <a:gdLst/>
            <a:ahLst/>
            <a:cxnLst/>
            <a:rect l="l" t="t" r="r" b="b"/>
            <a:pathLst>
              <a:path w="60345" h="12554" extrusionOk="0">
                <a:moveTo>
                  <a:pt x="30163" y="0"/>
                </a:moveTo>
                <a:lnTo>
                  <a:pt x="29170" y="18"/>
                </a:lnTo>
                <a:lnTo>
                  <a:pt x="28159" y="54"/>
                </a:lnTo>
                <a:lnTo>
                  <a:pt x="27165" y="127"/>
                </a:lnTo>
                <a:lnTo>
                  <a:pt x="26172" y="217"/>
                </a:lnTo>
                <a:lnTo>
                  <a:pt x="25178" y="325"/>
                </a:lnTo>
                <a:lnTo>
                  <a:pt x="24203" y="470"/>
                </a:lnTo>
                <a:lnTo>
                  <a:pt x="23210" y="632"/>
                </a:lnTo>
                <a:lnTo>
                  <a:pt x="22234" y="831"/>
                </a:lnTo>
                <a:lnTo>
                  <a:pt x="21259" y="1048"/>
                </a:lnTo>
                <a:lnTo>
                  <a:pt x="20284" y="1283"/>
                </a:lnTo>
                <a:lnTo>
                  <a:pt x="19308" y="1554"/>
                </a:lnTo>
                <a:lnTo>
                  <a:pt x="18351" y="1843"/>
                </a:lnTo>
                <a:lnTo>
                  <a:pt x="17394" y="2168"/>
                </a:lnTo>
                <a:lnTo>
                  <a:pt x="16437" y="2493"/>
                </a:lnTo>
                <a:lnTo>
                  <a:pt x="15479" y="2872"/>
                </a:lnTo>
                <a:lnTo>
                  <a:pt x="14522" y="3251"/>
                </a:lnTo>
                <a:lnTo>
                  <a:pt x="13583" y="3667"/>
                </a:lnTo>
                <a:lnTo>
                  <a:pt x="12644" y="4100"/>
                </a:lnTo>
                <a:lnTo>
                  <a:pt x="11705" y="4552"/>
                </a:lnTo>
                <a:lnTo>
                  <a:pt x="10783" y="5039"/>
                </a:lnTo>
                <a:lnTo>
                  <a:pt x="9862" y="5545"/>
                </a:lnTo>
                <a:lnTo>
                  <a:pt x="8941" y="6069"/>
                </a:lnTo>
                <a:lnTo>
                  <a:pt x="8020" y="6611"/>
                </a:lnTo>
                <a:lnTo>
                  <a:pt x="7099" y="7189"/>
                </a:lnTo>
                <a:lnTo>
                  <a:pt x="6196" y="7785"/>
                </a:lnTo>
                <a:lnTo>
                  <a:pt x="5293" y="8399"/>
                </a:lnTo>
                <a:lnTo>
                  <a:pt x="4408" y="9031"/>
                </a:lnTo>
                <a:lnTo>
                  <a:pt x="3505" y="9699"/>
                </a:lnTo>
                <a:lnTo>
                  <a:pt x="2620" y="10386"/>
                </a:lnTo>
                <a:lnTo>
                  <a:pt x="1735" y="11090"/>
                </a:lnTo>
                <a:lnTo>
                  <a:pt x="868" y="11812"/>
                </a:lnTo>
                <a:lnTo>
                  <a:pt x="1" y="12553"/>
                </a:lnTo>
                <a:lnTo>
                  <a:pt x="60344" y="12553"/>
                </a:lnTo>
                <a:lnTo>
                  <a:pt x="59477" y="11812"/>
                </a:lnTo>
                <a:lnTo>
                  <a:pt x="58592" y="11090"/>
                </a:lnTo>
                <a:lnTo>
                  <a:pt x="57707" y="10386"/>
                </a:lnTo>
                <a:lnTo>
                  <a:pt x="56822" y="9699"/>
                </a:lnTo>
                <a:lnTo>
                  <a:pt x="55937" y="9031"/>
                </a:lnTo>
                <a:lnTo>
                  <a:pt x="55034" y="8399"/>
                </a:lnTo>
                <a:lnTo>
                  <a:pt x="54131" y="7785"/>
                </a:lnTo>
                <a:lnTo>
                  <a:pt x="53228" y="7189"/>
                </a:lnTo>
                <a:lnTo>
                  <a:pt x="52325" y="6611"/>
                </a:lnTo>
                <a:lnTo>
                  <a:pt x="51404" y="6069"/>
                </a:lnTo>
                <a:lnTo>
                  <a:pt x="50482" y="5545"/>
                </a:lnTo>
                <a:lnTo>
                  <a:pt x="49561" y="5039"/>
                </a:lnTo>
                <a:lnTo>
                  <a:pt x="48622" y="4552"/>
                </a:lnTo>
                <a:lnTo>
                  <a:pt x="47683" y="4100"/>
                </a:lnTo>
                <a:lnTo>
                  <a:pt x="46744" y="3667"/>
                </a:lnTo>
                <a:lnTo>
                  <a:pt x="45805" y="3251"/>
                </a:lnTo>
                <a:lnTo>
                  <a:pt x="44865" y="2872"/>
                </a:lnTo>
                <a:lnTo>
                  <a:pt x="43908" y="2493"/>
                </a:lnTo>
                <a:lnTo>
                  <a:pt x="42951" y="2168"/>
                </a:lnTo>
                <a:lnTo>
                  <a:pt x="41994" y="1843"/>
                </a:lnTo>
                <a:lnTo>
                  <a:pt x="41018" y="1554"/>
                </a:lnTo>
                <a:lnTo>
                  <a:pt x="40061" y="1283"/>
                </a:lnTo>
                <a:lnTo>
                  <a:pt x="39086" y="1048"/>
                </a:lnTo>
                <a:lnTo>
                  <a:pt x="38110" y="831"/>
                </a:lnTo>
                <a:lnTo>
                  <a:pt x="37117" y="632"/>
                </a:lnTo>
                <a:lnTo>
                  <a:pt x="36142" y="470"/>
                </a:lnTo>
                <a:lnTo>
                  <a:pt x="35148" y="325"/>
                </a:lnTo>
                <a:lnTo>
                  <a:pt x="34155" y="217"/>
                </a:lnTo>
                <a:lnTo>
                  <a:pt x="33162" y="127"/>
                </a:lnTo>
                <a:lnTo>
                  <a:pt x="32168" y="54"/>
                </a:lnTo>
                <a:lnTo>
                  <a:pt x="31175" y="18"/>
                </a:lnTo>
                <a:lnTo>
                  <a:pt x="30163" y="0"/>
                </a:lnTo>
                <a:close/>
              </a:path>
            </a:pathLst>
          </a:custGeom>
          <a:solidFill>
            <a:schemeClr val="accent6"/>
          </a:solidFill>
          <a:ln>
            <a:noFill/>
          </a:ln>
          <a:effectLst>
            <a:outerShdw blurRad="71438" dist="19050" dir="15600000" algn="bl" rotWithShape="0">
              <a:srgbClr val="A58164">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486" name="Google Shape;5486;p47"/>
          <p:cNvGrpSpPr/>
          <p:nvPr/>
        </p:nvGrpSpPr>
        <p:grpSpPr>
          <a:xfrm>
            <a:off x="324549" y="3534001"/>
            <a:ext cx="581843" cy="567549"/>
            <a:chOff x="3228225" y="3246725"/>
            <a:chExt cx="356325" cy="347550"/>
          </a:xfrm>
        </p:grpSpPr>
        <p:sp>
          <p:nvSpPr>
            <p:cNvPr id="5487" name="Google Shape;5487;p47"/>
            <p:cNvSpPr/>
            <p:nvPr/>
          </p:nvSpPr>
          <p:spPr>
            <a:xfrm>
              <a:off x="3319400" y="3246725"/>
              <a:ext cx="173625" cy="173625"/>
            </a:xfrm>
            <a:custGeom>
              <a:avLst/>
              <a:gdLst/>
              <a:ahLst/>
              <a:cxnLst/>
              <a:rect l="l" t="t" r="r" b="b"/>
              <a:pathLst>
                <a:path w="6945" h="6945" extrusionOk="0">
                  <a:moveTo>
                    <a:pt x="3466" y="1"/>
                  </a:moveTo>
                  <a:cubicBezTo>
                    <a:pt x="1558" y="1"/>
                    <a:pt x="1" y="1558"/>
                    <a:pt x="1" y="3479"/>
                  </a:cubicBezTo>
                  <a:cubicBezTo>
                    <a:pt x="1" y="5400"/>
                    <a:pt x="1558" y="6945"/>
                    <a:pt x="3466" y="6945"/>
                  </a:cubicBezTo>
                  <a:cubicBezTo>
                    <a:pt x="5387" y="6945"/>
                    <a:pt x="6945" y="5400"/>
                    <a:pt x="6945" y="3479"/>
                  </a:cubicBezTo>
                  <a:cubicBezTo>
                    <a:pt x="6945" y="1558"/>
                    <a:pt x="5387" y="1"/>
                    <a:pt x="3466" y="1"/>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8" name="Google Shape;5488;p47"/>
            <p:cNvSpPr/>
            <p:nvPr/>
          </p:nvSpPr>
          <p:spPr>
            <a:xfrm>
              <a:off x="3410900" y="3313575"/>
              <a:ext cx="173650" cy="173625"/>
            </a:xfrm>
            <a:custGeom>
              <a:avLst/>
              <a:gdLst/>
              <a:ahLst/>
              <a:cxnLst/>
              <a:rect l="l" t="t" r="r" b="b"/>
              <a:pathLst>
                <a:path w="6946" h="6945" extrusionOk="0">
                  <a:moveTo>
                    <a:pt x="3479" y="0"/>
                  </a:moveTo>
                  <a:cubicBezTo>
                    <a:pt x="1558" y="0"/>
                    <a:pt x="1" y="1545"/>
                    <a:pt x="1" y="3466"/>
                  </a:cubicBezTo>
                  <a:cubicBezTo>
                    <a:pt x="1" y="5387"/>
                    <a:pt x="1558" y="6945"/>
                    <a:pt x="3479" y="6945"/>
                  </a:cubicBezTo>
                  <a:cubicBezTo>
                    <a:pt x="5400" y="6945"/>
                    <a:pt x="6945" y="5387"/>
                    <a:pt x="6945" y="3466"/>
                  </a:cubicBezTo>
                  <a:cubicBezTo>
                    <a:pt x="6945" y="1545"/>
                    <a:pt x="5400" y="0"/>
                    <a:pt x="3479" y="0"/>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9" name="Google Shape;5489;p47"/>
            <p:cNvSpPr/>
            <p:nvPr/>
          </p:nvSpPr>
          <p:spPr>
            <a:xfrm>
              <a:off x="3262950" y="3420650"/>
              <a:ext cx="173625" cy="173625"/>
            </a:xfrm>
            <a:custGeom>
              <a:avLst/>
              <a:gdLst/>
              <a:ahLst/>
              <a:cxnLst/>
              <a:rect l="l" t="t" r="r" b="b"/>
              <a:pathLst>
                <a:path w="6945" h="6945" extrusionOk="0">
                  <a:moveTo>
                    <a:pt x="3479" y="1"/>
                  </a:moveTo>
                  <a:cubicBezTo>
                    <a:pt x="1558" y="1"/>
                    <a:pt x="0" y="1545"/>
                    <a:pt x="0" y="3466"/>
                  </a:cubicBezTo>
                  <a:cubicBezTo>
                    <a:pt x="0" y="5387"/>
                    <a:pt x="1558" y="6945"/>
                    <a:pt x="3479" y="6945"/>
                  </a:cubicBezTo>
                  <a:cubicBezTo>
                    <a:pt x="5387" y="6945"/>
                    <a:pt x="6944" y="5387"/>
                    <a:pt x="6944" y="3466"/>
                  </a:cubicBezTo>
                  <a:cubicBezTo>
                    <a:pt x="6944" y="1545"/>
                    <a:pt x="5387" y="1"/>
                    <a:pt x="3479" y="1"/>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0" name="Google Shape;5490;p47"/>
            <p:cNvSpPr/>
            <p:nvPr/>
          </p:nvSpPr>
          <p:spPr>
            <a:xfrm>
              <a:off x="3228225" y="3313575"/>
              <a:ext cx="173625" cy="173625"/>
            </a:xfrm>
            <a:custGeom>
              <a:avLst/>
              <a:gdLst/>
              <a:ahLst/>
              <a:cxnLst/>
              <a:rect l="l" t="t" r="r" b="b"/>
              <a:pathLst>
                <a:path w="6945" h="6945" extrusionOk="0">
                  <a:moveTo>
                    <a:pt x="3466" y="0"/>
                  </a:moveTo>
                  <a:cubicBezTo>
                    <a:pt x="1558" y="0"/>
                    <a:pt x="0" y="1545"/>
                    <a:pt x="0" y="3466"/>
                  </a:cubicBezTo>
                  <a:cubicBezTo>
                    <a:pt x="0" y="5387"/>
                    <a:pt x="1558" y="6945"/>
                    <a:pt x="3466" y="6945"/>
                  </a:cubicBezTo>
                  <a:cubicBezTo>
                    <a:pt x="5387" y="6945"/>
                    <a:pt x="6944" y="5387"/>
                    <a:pt x="6944" y="3466"/>
                  </a:cubicBezTo>
                  <a:cubicBezTo>
                    <a:pt x="6944" y="1545"/>
                    <a:pt x="5387" y="0"/>
                    <a:pt x="3466" y="0"/>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1" name="Google Shape;5491;p47"/>
            <p:cNvSpPr/>
            <p:nvPr/>
          </p:nvSpPr>
          <p:spPr>
            <a:xfrm>
              <a:off x="3376525" y="3420650"/>
              <a:ext cx="173625" cy="173625"/>
            </a:xfrm>
            <a:custGeom>
              <a:avLst/>
              <a:gdLst/>
              <a:ahLst/>
              <a:cxnLst/>
              <a:rect l="l" t="t" r="r" b="b"/>
              <a:pathLst>
                <a:path w="6945" h="6945" extrusionOk="0">
                  <a:moveTo>
                    <a:pt x="3479" y="1"/>
                  </a:moveTo>
                  <a:cubicBezTo>
                    <a:pt x="1558" y="1"/>
                    <a:pt x="0" y="1545"/>
                    <a:pt x="0" y="3466"/>
                  </a:cubicBezTo>
                  <a:cubicBezTo>
                    <a:pt x="0" y="5387"/>
                    <a:pt x="1558" y="6945"/>
                    <a:pt x="3479" y="6945"/>
                  </a:cubicBezTo>
                  <a:cubicBezTo>
                    <a:pt x="5387" y="6945"/>
                    <a:pt x="6944" y="5387"/>
                    <a:pt x="6944" y="3466"/>
                  </a:cubicBezTo>
                  <a:cubicBezTo>
                    <a:pt x="6944" y="1545"/>
                    <a:pt x="5387" y="1"/>
                    <a:pt x="3479" y="1"/>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2" name="Google Shape;5492;p47"/>
            <p:cNvSpPr/>
            <p:nvPr/>
          </p:nvSpPr>
          <p:spPr>
            <a:xfrm>
              <a:off x="3343750" y="3300550"/>
              <a:ext cx="124625" cy="115950"/>
            </a:xfrm>
            <a:custGeom>
              <a:avLst/>
              <a:gdLst/>
              <a:ahLst/>
              <a:cxnLst/>
              <a:rect l="l" t="t" r="r" b="b"/>
              <a:pathLst>
                <a:path w="4985" h="4638" extrusionOk="0">
                  <a:moveTo>
                    <a:pt x="2489" y="1"/>
                  </a:moveTo>
                  <a:cubicBezTo>
                    <a:pt x="2370" y="1"/>
                    <a:pt x="2250" y="10"/>
                    <a:pt x="2129" y="28"/>
                  </a:cubicBezTo>
                  <a:cubicBezTo>
                    <a:pt x="857" y="223"/>
                    <a:pt x="0" y="1417"/>
                    <a:pt x="195" y="2676"/>
                  </a:cubicBezTo>
                  <a:cubicBezTo>
                    <a:pt x="383" y="3827"/>
                    <a:pt x="1367" y="4638"/>
                    <a:pt x="2495" y="4638"/>
                  </a:cubicBezTo>
                  <a:cubicBezTo>
                    <a:pt x="2614" y="4638"/>
                    <a:pt x="2734" y="4629"/>
                    <a:pt x="2856" y="4610"/>
                  </a:cubicBezTo>
                  <a:cubicBezTo>
                    <a:pt x="4115" y="4415"/>
                    <a:pt x="4984" y="3221"/>
                    <a:pt x="4777" y="1962"/>
                  </a:cubicBezTo>
                  <a:cubicBezTo>
                    <a:pt x="4600" y="811"/>
                    <a:pt x="3617" y="1"/>
                    <a:pt x="2489" y="1"/>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3" name="Google Shape;5493;p47"/>
            <p:cNvSpPr/>
            <p:nvPr/>
          </p:nvSpPr>
          <p:spPr>
            <a:xfrm>
              <a:off x="3413825" y="3349725"/>
              <a:ext cx="121075" cy="116250"/>
            </a:xfrm>
            <a:custGeom>
              <a:avLst/>
              <a:gdLst/>
              <a:ahLst/>
              <a:cxnLst/>
              <a:rect l="l" t="t" r="r" b="b"/>
              <a:pathLst>
                <a:path w="4843" h="4650" extrusionOk="0">
                  <a:moveTo>
                    <a:pt x="2421" y="0"/>
                  </a:moveTo>
                  <a:cubicBezTo>
                    <a:pt x="1228" y="0"/>
                    <a:pt x="203" y="928"/>
                    <a:pt x="105" y="2137"/>
                  </a:cubicBezTo>
                  <a:cubicBezTo>
                    <a:pt x="1" y="3409"/>
                    <a:pt x="961" y="4538"/>
                    <a:pt x="2233" y="4642"/>
                  </a:cubicBezTo>
                  <a:cubicBezTo>
                    <a:pt x="2297" y="4647"/>
                    <a:pt x="2361" y="4650"/>
                    <a:pt x="2424" y="4650"/>
                  </a:cubicBezTo>
                  <a:cubicBezTo>
                    <a:pt x="3616" y="4650"/>
                    <a:pt x="4640" y="3734"/>
                    <a:pt x="4738" y="2513"/>
                  </a:cubicBezTo>
                  <a:cubicBezTo>
                    <a:pt x="4842" y="1241"/>
                    <a:pt x="3895" y="112"/>
                    <a:pt x="2610" y="8"/>
                  </a:cubicBezTo>
                  <a:cubicBezTo>
                    <a:pt x="2546" y="3"/>
                    <a:pt x="2484" y="0"/>
                    <a:pt x="2421" y="0"/>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4" name="Google Shape;5494;p47"/>
            <p:cNvSpPr/>
            <p:nvPr/>
          </p:nvSpPr>
          <p:spPr>
            <a:xfrm>
              <a:off x="3305125" y="3429700"/>
              <a:ext cx="118475" cy="116250"/>
            </a:xfrm>
            <a:custGeom>
              <a:avLst/>
              <a:gdLst/>
              <a:ahLst/>
              <a:cxnLst/>
              <a:rect l="l" t="t" r="r" b="b"/>
              <a:pathLst>
                <a:path w="4739" h="4650" extrusionOk="0">
                  <a:moveTo>
                    <a:pt x="2368" y="0"/>
                  </a:moveTo>
                  <a:cubicBezTo>
                    <a:pt x="2336" y="0"/>
                    <a:pt x="2304" y="1"/>
                    <a:pt x="2272" y="2"/>
                  </a:cubicBezTo>
                  <a:cubicBezTo>
                    <a:pt x="1000" y="54"/>
                    <a:pt x="0" y="1131"/>
                    <a:pt x="52" y="2416"/>
                  </a:cubicBezTo>
                  <a:cubicBezTo>
                    <a:pt x="103" y="3677"/>
                    <a:pt x="1141" y="4650"/>
                    <a:pt x="2381" y="4650"/>
                  </a:cubicBezTo>
                  <a:cubicBezTo>
                    <a:pt x="2405" y="4650"/>
                    <a:pt x="2429" y="4650"/>
                    <a:pt x="2454" y="4649"/>
                  </a:cubicBezTo>
                  <a:cubicBezTo>
                    <a:pt x="3739" y="4597"/>
                    <a:pt x="4738" y="3520"/>
                    <a:pt x="4686" y="2235"/>
                  </a:cubicBezTo>
                  <a:cubicBezTo>
                    <a:pt x="4636" y="982"/>
                    <a:pt x="3610" y="0"/>
                    <a:pt x="2368" y="0"/>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5" name="Google Shape;5495;p47"/>
            <p:cNvSpPr/>
            <p:nvPr/>
          </p:nvSpPr>
          <p:spPr>
            <a:xfrm>
              <a:off x="3273650" y="3350375"/>
              <a:ext cx="130475" cy="116125"/>
            </a:xfrm>
            <a:custGeom>
              <a:avLst/>
              <a:gdLst/>
              <a:ahLst/>
              <a:cxnLst/>
              <a:rect l="l" t="t" r="r" b="b"/>
              <a:pathLst>
                <a:path w="5219" h="4645" extrusionOk="0">
                  <a:moveTo>
                    <a:pt x="2603" y="1"/>
                  </a:moveTo>
                  <a:cubicBezTo>
                    <a:pt x="1634" y="1"/>
                    <a:pt x="734" y="616"/>
                    <a:pt x="403" y="1579"/>
                  </a:cubicBezTo>
                  <a:cubicBezTo>
                    <a:pt x="0" y="2799"/>
                    <a:pt x="649" y="4110"/>
                    <a:pt x="1870" y="4525"/>
                  </a:cubicBezTo>
                  <a:cubicBezTo>
                    <a:pt x="2112" y="4606"/>
                    <a:pt x="2358" y="4644"/>
                    <a:pt x="2601" y="4644"/>
                  </a:cubicBezTo>
                  <a:cubicBezTo>
                    <a:pt x="3571" y="4644"/>
                    <a:pt x="4481" y="4034"/>
                    <a:pt x="4803" y="3058"/>
                  </a:cubicBezTo>
                  <a:cubicBezTo>
                    <a:pt x="5218" y="1851"/>
                    <a:pt x="4556" y="527"/>
                    <a:pt x="3349" y="125"/>
                  </a:cubicBezTo>
                  <a:cubicBezTo>
                    <a:pt x="3102" y="41"/>
                    <a:pt x="2850" y="1"/>
                    <a:pt x="2603" y="1"/>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6" name="Google Shape;5496;p47"/>
            <p:cNvSpPr/>
            <p:nvPr/>
          </p:nvSpPr>
          <p:spPr>
            <a:xfrm>
              <a:off x="3386575" y="3430125"/>
              <a:ext cx="123975" cy="116075"/>
            </a:xfrm>
            <a:custGeom>
              <a:avLst/>
              <a:gdLst/>
              <a:ahLst/>
              <a:cxnLst/>
              <a:rect l="l" t="t" r="r" b="b"/>
              <a:pathLst>
                <a:path w="4959" h="4643" extrusionOk="0">
                  <a:moveTo>
                    <a:pt x="2478" y="0"/>
                  </a:moveTo>
                  <a:cubicBezTo>
                    <a:pt x="2367" y="0"/>
                    <a:pt x="2255" y="8"/>
                    <a:pt x="2142" y="24"/>
                  </a:cubicBezTo>
                  <a:cubicBezTo>
                    <a:pt x="870" y="206"/>
                    <a:pt x="0" y="1387"/>
                    <a:pt x="182" y="2646"/>
                  </a:cubicBezTo>
                  <a:cubicBezTo>
                    <a:pt x="348" y="3806"/>
                    <a:pt x="1345" y="4643"/>
                    <a:pt x="2475" y="4643"/>
                  </a:cubicBezTo>
                  <a:cubicBezTo>
                    <a:pt x="2584" y="4643"/>
                    <a:pt x="2693" y="4635"/>
                    <a:pt x="2804" y="4619"/>
                  </a:cubicBezTo>
                  <a:cubicBezTo>
                    <a:pt x="4076" y="4424"/>
                    <a:pt x="4959" y="3256"/>
                    <a:pt x="4777" y="1984"/>
                  </a:cubicBezTo>
                  <a:cubicBezTo>
                    <a:pt x="4600" y="825"/>
                    <a:pt x="3614" y="0"/>
                    <a:pt x="2478" y="0"/>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7" name="Google Shape;5497;p47"/>
            <p:cNvSpPr/>
            <p:nvPr/>
          </p:nvSpPr>
          <p:spPr>
            <a:xfrm>
              <a:off x="3351525" y="3375225"/>
              <a:ext cx="109375" cy="109375"/>
            </a:xfrm>
            <a:custGeom>
              <a:avLst/>
              <a:gdLst/>
              <a:ahLst/>
              <a:cxnLst/>
              <a:rect l="l" t="t" r="r" b="b"/>
              <a:pathLst>
                <a:path w="4375" h="4375" extrusionOk="0">
                  <a:moveTo>
                    <a:pt x="2181" y="1"/>
                  </a:moveTo>
                  <a:cubicBezTo>
                    <a:pt x="974" y="1"/>
                    <a:pt x="1" y="974"/>
                    <a:pt x="1" y="2181"/>
                  </a:cubicBezTo>
                  <a:cubicBezTo>
                    <a:pt x="1" y="3388"/>
                    <a:pt x="974" y="4375"/>
                    <a:pt x="2181" y="4375"/>
                  </a:cubicBezTo>
                  <a:cubicBezTo>
                    <a:pt x="3401" y="4375"/>
                    <a:pt x="4375" y="3388"/>
                    <a:pt x="4375" y="2181"/>
                  </a:cubicBezTo>
                  <a:cubicBezTo>
                    <a:pt x="4375" y="974"/>
                    <a:pt x="3401" y="1"/>
                    <a:pt x="2181" y="1"/>
                  </a:cubicBezTo>
                  <a:close/>
                </a:path>
              </a:pathLst>
            </a:custGeom>
            <a:solidFill>
              <a:schemeClr val="accent3"/>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8" name="Google Shape;5498;p47"/>
            <p:cNvSpPr/>
            <p:nvPr/>
          </p:nvSpPr>
          <p:spPr>
            <a:xfrm>
              <a:off x="3379100" y="3402800"/>
              <a:ext cx="54225" cy="54225"/>
            </a:xfrm>
            <a:custGeom>
              <a:avLst/>
              <a:gdLst/>
              <a:ahLst/>
              <a:cxnLst/>
              <a:rect l="l" t="t" r="r" b="b"/>
              <a:pathLst>
                <a:path w="2169" h="2169" extrusionOk="0">
                  <a:moveTo>
                    <a:pt x="1091" y="1"/>
                  </a:moveTo>
                  <a:cubicBezTo>
                    <a:pt x="481" y="1"/>
                    <a:pt x="1" y="481"/>
                    <a:pt x="1" y="1078"/>
                  </a:cubicBezTo>
                  <a:cubicBezTo>
                    <a:pt x="1" y="1688"/>
                    <a:pt x="481" y="2168"/>
                    <a:pt x="1091" y="2168"/>
                  </a:cubicBezTo>
                  <a:cubicBezTo>
                    <a:pt x="1688" y="2168"/>
                    <a:pt x="2168" y="1688"/>
                    <a:pt x="2168" y="1078"/>
                  </a:cubicBezTo>
                  <a:cubicBezTo>
                    <a:pt x="2168" y="481"/>
                    <a:pt x="1688" y="1"/>
                    <a:pt x="1091" y="1"/>
                  </a:cubicBezTo>
                  <a:close/>
                </a:path>
              </a:pathLst>
            </a:custGeom>
            <a:solidFill>
              <a:srgbClr val="FFFFFF"/>
            </a:solidFill>
            <a:ln>
              <a:noFill/>
            </a:ln>
            <a:effectLst>
              <a:outerShdw blurRad="100013" algn="bl" rotWithShape="0">
                <a:srgbClr val="BEAA4D"/>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9" name="Google Shape;5499;p47"/>
            <p:cNvSpPr/>
            <p:nvPr/>
          </p:nvSpPr>
          <p:spPr>
            <a:xfrm>
              <a:off x="3395000" y="3344725"/>
              <a:ext cx="23075" cy="22725"/>
            </a:xfrm>
            <a:custGeom>
              <a:avLst/>
              <a:gdLst/>
              <a:ahLst/>
              <a:cxnLst/>
              <a:rect l="l" t="t" r="r" b="b"/>
              <a:pathLst>
                <a:path w="923" h="909" extrusionOk="0">
                  <a:moveTo>
                    <a:pt x="455" y="0"/>
                  </a:moveTo>
                  <a:cubicBezTo>
                    <a:pt x="209" y="0"/>
                    <a:pt x="1" y="195"/>
                    <a:pt x="1" y="455"/>
                  </a:cubicBezTo>
                  <a:cubicBezTo>
                    <a:pt x="1" y="688"/>
                    <a:pt x="196" y="909"/>
                    <a:pt x="455" y="909"/>
                  </a:cubicBezTo>
                  <a:cubicBezTo>
                    <a:pt x="715" y="909"/>
                    <a:pt x="922" y="701"/>
                    <a:pt x="909" y="455"/>
                  </a:cubicBezTo>
                  <a:cubicBezTo>
                    <a:pt x="909" y="208"/>
                    <a:pt x="689" y="0"/>
                    <a:pt x="45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0" name="Google Shape;5500;p47"/>
            <p:cNvSpPr/>
            <p:nvPr/>
          </p:nvSpPr>
          <p:spPr>
            <a:xfrm>
              <a:off x="3401825" y="3355750"/>
              <a:ext cx="9100" cy="57800"/>
            </a:xfrm>
            <a:custGeom>
              <a:avLst/>
              <a:gdLst/>
              <a:ahLst/>
              <a:cxnLst/>
              <a:rect l="l" t="t" r="r" b="b"/>
              <a:pathLst>
                <a:path w="364" h="2312" extrusionOk="0">
                  <a:moveTo>
                    <a:pt x="0" y="1"/>
                  </a:moveTo>
                  <a:lnTo>
                    <a:pt x="0" y="2311"/>
                  </a:lnTo>
                  <a:lnTo>
                    <a:pt x="364" y="2311"/>
                  </a:lnTo>
                  <a:lnTo>
                    <a:pt x="36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1" name="Google Shape;5501;p47"/>
            <p:cNvSpPr/>
            <p:nvPr/>
          </p:nvSpPr>
          <p:spPr>
            <a:xfrm>
              <a:off x="3349900" y="3358350"/>
              <a:ext cx="26000" cy="22950"/>
            </a:xfrm>
            <a:custGeom>
              <a:avLst/>
              <a:gdLst/>
              <a:ahLst/>
              <a:cxnLst/>
              <a:rect l="l" t="t" r="r" b="b"/>
              <a:pathLst>
                <a:path w="1040" h="918" extrusionOk="0">
                  <a:moveTo>
                    <a:pt x="517" y="0"/>
                  </a:moveTo>
                  <a:cubicBezTo>
                    <a:pt x="421" y="0"/>
                    <a:pt x="323" y="29"/>
                    <a:pt x="234" y="91"/>
                  </a:cubicBezTo>
                  <a:cubicBezTo>
                    <a:pt x="53" y="234"/>
                    <a:pt x="1" y="520"/>
                    <a:pt x="143" y="740"/>
                  </a:cubicBezTo>
                  <a:cubicBezTo>
                    <a:pt x="228" y="856"/>
                    <a:pt x="369" y="917"/>
                    <a:pt x="512" y="917"/>
                  </a:cubicBezTo>
                  <a:cubicBezTo>
                    <a:pt x="610" y="917"/>
                    <a:pt x="708" y="889"/>
                    <a:pt x="792" y="831"/>
                  </a:cubicBezTo>
                  <a:cubicBezTo>
                    <a:pt x="987" y="688"/>
                    <a:pt x="1039" y="390"/>
                    <a:pt x="883" y="182"/>
                  </a:cubicBezTo>
                  <a:cubicBezTo>
                    <a:pt x="798" y="65"/>
                    <a:pt x="661" y="0"/>
                    <a:pt x="51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2" name="Google Shape;5502;p47"/>
            <p:cNvSpPr/>
            <p:nvPr/>
          </p:nvSpPr>
          <p:spPr>
            <a:xfrm>
              <a:off x="3358675" y="3367125"/>
              <a:ext cx="41875" cy="52250"/>
            </a:xfrm>
            <a:custGeom>
              <a:avLst/>
              <a:gdLst/>
              <a:ahLst/>
              <a:cxnLst/>
              <a:rect l="l" t="t" r="r" b="b"/>
              <a:pathLst>
                <a:path w="1675" h="2090" extrusionOk="0">
                  <a:moveTo>
                    <a:pt x="312" y="0"/>
                  </a:moveTo>
                  <a:lnTo>
                    <a:pt x="0" y="221"/>
                  </a:lnTo>
                  <a:lnTo>
                    <a:pt x="1363" y="2090"/>
                  </a:lnTo>
                  <a:lnTo>
                    <a:pt x="1675" y="1869"/>
                  </a:lnTo>
                  <a:lnTo>
                    <a:pt x="31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3" name="Google Shape;5503;p47"/>
            <p:cNvSpPr/>
            <p:nvPr/>
          </p:nvSpPr>
          <p:spPr>
            <a:xfrm>
              <a:off x="3322975" y="3395100"/>
              <a:ext cx="25975" cy="23225"/>
            </a:xfrm>
            <a:custGeom>
              <a:avLst/>
              <a:gdLst/>
              <a:ahLst/>
              <a:cxnLst/>
              <a:rect l="l" t="t" r="r" b="b"/>
              <a:pathLst>
                <a:path w="1039" h="929" extrusionOk="0">
                  <a:moveTo>
                    <a:pt x="530" y="1"/>
                  </a:moveTo>
                  <a:cubicBezTo>
                    <a:pt x="334" y="1"/>
                    <a:pt x="154" y="123"/>
                    <a:pt x="91" y="322"/>
                  </a:cubicBezTo>
                  <a:cubicBezTo>
                    <a:pt x="0" y="568"/>
                    <a:pt x="130" y="828"/>
                    <a:pt x="377" y="906"/>
                  </a:cubicBezTo>
                  <a:cubicBezTo>
                    <a:pt x="425" y="921"/>
                    <a:pt x="474" y="928"/>
                    <a:pt x="522" y="928"/>
                  </a:cubicBezTo>
                  <a:cubicBezTo>
                    <a:pt x="718" y="928"/>
                    <a:pt x="898" y="806"/>
                    <a:pt x="961" y="607"/>
                  </a:cubicBezTo>
                  <a:cubicBezTo>
                    <a:pt x="1039" y="374"/>
                    <a:pt x="896" y="114"/>
                    <a:pt x="675" y="23"/>
                  </a:cubicBezTo>
                  <a:cubicBezTo>
                    <a:pt x="627" y="8"/>
                    <a:pt x="578" y="1"/>
                    <a:pt x="53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4" name="Google Shape;5504;p47"/>
            <p:cNvSpPr/>
            <p:nvPr/>
          </p:nvSpPr>
          <p:spPr>
            <a:xfrm>
              <a:off x="3334650" y="3402475"/>
              <a:ext cx="58100" cy="26650"/>
            </a:xfrm>
            <a:custGeom>
              <a:avLst/>
              <a:gdLst/>
              <a:ahLst/>
              <a:cxnLst/>
              <a:rect l="l" t="t" r="r" b="b"/>
              <a:pathLst>
                <a:path w="2324" h="1066" extrusionOk="0">
                  <a:moveTo>
                    <a:pt x="117" y="1"/>
                  </a:moveTo>
                  <a:lnTo>
                    <a:pt x="1" y="351"/>
                  </a:lnTo>
                  <a:lnTo>
                    <a:pt x="2207" y="1065"/>
                  </a:lnTo>
                  <a:lnTo>
                    <a:pt x="2324" y="715"/>
                  </a:lnTo>
                  <a:lnTo>
                    <a:pt x="11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5" name="Google Shape;5505;p47"/>
            <p:cNvSpPr/>
            <p:nvPr/>
          </p:nvSpPr>
          <p:spPr>
            <a:xfrm>
              <a:off x="3322975" y="3441025"/>
              <a:ext cx="25975" cy="23050"/>
            </a:xfrm>
            <a:custGeom>
              <a:avLst/>
              <a:gdLst/>
              <a:ahLst/>
              <a:cxnLst/>
              <a:rect l="l" t="t" r="r" b="b"/>
              <a:pathLst>
                <a:path w="1039" h="922" extrusionOk="0">
                  <a:moveTo>
                    <a:pt x="537" y="0"/>
                  </a:moveTo>
                  <a:cubicBezTo>
                    <a:pt x="484" y="0"/>
                    <a:pt x="430" y="10"/>
                    <a:pt x="377" y="29"/>
                  </a:cubicBezTo>
                  <a:cubicBezTo>
                    <a:pt x="130" y="107"/>
                    <a:pt x="0" y="367"/>
                    <a:pt x="91" y="613"/>
                  </a:cubicBezTo>
                  <a:cubicBezTo>
                    <a:pt x="154" y="801"/>
                    <a:pt x="333" y="922"/>
                    <a:pt x="529" y="922"/>
                  </a:cubicBezTo>
                  <a:cubicBezTo>
                    <a:pt x="578" y="922"/>
                    <a:pt x="627" y="914"/>
                    <a:pt x="675" y="899"/>
                  </a:cubicBezTo>
                  <a:cubicBezTo>
                    <a:pt x="909" y="821"/>
                    <a:pt x="1039" y="562"/>
                    <a:pt x="961" y="315"/>
                  </a:cubicBezTo>
                  <a:cubicBezTo>
                    <a:pt x="900" y="122"/>
                    <a:pt x="727" y="0"/>
                    <a:pt x="53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6" name="Google Shape;5506;p47"/>
            <p:cNvSpPr/>
            <p:nvPr/>
          </p:nvSpPr>
          <p:spPr>
            <a:xfrm>
              <a:off x="3334650" y="3430725"/>
              <a:ext cx="58100" cy="26625"/>
            </a:xfrm>
            <a:custGeom>
              <a:avLst/>
              <a:gdLst/>
              <a:ahLst/>
              <a:cxnLst/>
              <a:rect l="l" t="t" r="r" b="b"/>
              <a:pathLst>
                <a:path w="2324" h="1065" extrusionOk="0">
                  <a:moveTo>
                    <a:pt x="2207" y="0"/>
                  </a:moveTo>
                  <a:lnTo>
                    <a:pt x="1" y="714"/>
                  </a:lnTo>
                  <a:lnTo>
                    <a:pt x="117" y="1064"/>
                  </a:lnTo>
                  <a:lnTo>
                    <a:pt x="2324" y="350"/>
                  </a:lnTo>
                  <a:lnTo>
                    <a:pt x="220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7" name="Google Shape;5507;p47"/>
            <p:cNvSpPr/>
            <p:nvPr/>
          </p:nvSpPr>
          <p:spPr>
            <a:xfrm>
              <a:off x="3349575" y="3478000"/>
              <a:ext cx="26650" cy="23250"/>
            </a:xfrm>
            <a:custGeom>
              <a:avLst/>
              <a:gdLst/>
              <a:ahLst/>
              <a:cxnLst/>
              <a:rect l="l" t="t" r="r" b="b"/>
              <a:pathLst>
                <a:path w="1066" h="930" extrusionOk="0">
                  <a:moveTo>
                    <a:pt x="538" y="1"/>
                  </a:moveTo>
                  <a:cubicBezTo>
                    <a:pt x="390" y="1"/>
                    <a:pt x="244" y="66"/>
                    <a:pt x="156" y="186"/>
                  </a:cubicBezTo>
                  <a:cubicBezTo>
                    <a:pt x="1" y="393"/>
                    <a:pt x="40" y="692"/>
                    <a:pt x="247" y="835"/>
                  </a:cubicBezTo>
                  <a:cubicBezTo>
                    <a:pt x="337" y="898"/>
                    <a:pt x="437" y="929"/>
                    <a:pt x="534" y="929"/>
                  </a:cubicBezTo>
                  <a:cubicBezTo>
                    <a:pt x="676" y="929"/>
                    <a:pt x="811" y="862"/>
                    <a:pt x="896" y="731"/>
                  </a:cubicBezTo>
                  <a:cubicBezTo>
                    <a:pt x="1065" y="523"/>
                    <a:pt x="1013" y="225"/>
                    <a:pt x="805" y="82"/>
                  </a:cubicBezTo>
                  <a:cubicBezTo>
                    <a:pt x="725" y="27"/>
                    <a:pt x="631" y="1"/>
                    <a:pt x="53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8" name="Google Shape;5508;p47"/>
            <p:cNvSpPr/>
            <p:nvPr/>
          </p:nvSpPr>
          <p:spPr>
            <a:xfrm>
              <a:off x="3359325" y="3439800"/>
              <a:ext cx="41550" cy="52600"/>
            </a:xfrm>
            <a:custGeom>
              <a:avLst/>
              <a:gdLst/>
              <a:ahLst/>
              <a:cxnLst/>
              <a:rect l="l" t="t" r="r" b="b"/>
              <a:pathLst>
                <a:path w="1662" h="2104" extrusionOk="0">
                  <a:moveTo>
                    <a:pt x="1363" y="0"/>
                  </a:moveTo>
                  <a:lnTo>
                    <a:pt x="0" y="1883"/>
                  </a:lnTo>
                  <a:lnTo>
                    <a:pt x="299" y="2103"/>
                  </a:lnTo>
                  <a:lnTo>
                    <a:pt x="1661" y="221"/>
                  </a:lnTo>
                  <a:lnTo>
                    <a:pt x="136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9" name="Google Shape;5509;p47"/>
            <p:cNvSpPr/>
            <p:nvPr/>
          </p:nvSpPr>
          <p:spPr>
            <a:xfrm>
              <a:off x="3395000" y="3492375"/>
              <a:ext cx="22750" cy="22725"/>
            </a:xfrm>
            <a:custGeom>
              <a:avLst/>
              <a:gdLst/>
              <a:ahLst/>
              <a:cxnLst/>
              <a:rect l="l" t="t" r="r" b="b"/>
              <a:pathLst>
                <a:path w="910" h="909" extrusionOk="0">
                  <a:moveTo>
                    <a:pt x="455" y="0"/>
                  </a:moveTo>
                  <a:cubicBezTo>
                    <a:pt x="209" y="0"/>
                    <a:pt x="1" y="195"/>
                    <a:pt x="1" y="454"/>
                  </a:cubicBezTo>
                  <a:cubicBezTo>
                    <a:pt x="1" y="701"/>
                    <a:pt x="196" y="909"/>
                    <a:pt x="455" y="909"/>
                  </a:cubicBezTo>
                  <a:cubicBezTo>
                    <a:pt x="689" y="909"/>
                    <a:pt x="909" y="714"/>
                    <a:pt x="909" y="454"/>
                  </a:cubicBezTo>
                  <a:cubicBezTo>
                    <a:pt x="909" y="208"/>
                    <a:pt x="702" y="0"/>
                    <a:pt x="45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0" name="Google Shape;5510;p47"/>
            <p:cNvSpPr/>
            <p:nvPr/>
          </p:nvSpPr>
          <p:spPr>
            <a:xfrm>
              <a:off x="3401825" y="3445650"/>
              <a:ext cx="9100" cy="58100"/>
            </a:xfrm>
            <a:custGeom>
              <a:avLst/>
              <a:gdLst/>
              <a:ahLst/>
              <a:cxnLst/>
              <a:rect l="l" t="t" r="r" b="b"/>
              <a:pathLst>
                <a:path w="364" h="2324" extrusionOk="0">
                  <a:moveTo>
                    <a:pt x="0" y="0"/>
                  </a:moveTo>
                  <a:lnTo>
                    <a:pt x="0" y="2323"/>
                  </a:lnTo>
                  <a:lnTo>
                    <a:pt x="364" y="2323"/>
                  </a:lnTo>
                  <a:lnTo>
                    <a:pt x="36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1" name="Google Shape;5511;p47"/>
            <p:cNvSpPr/>
            <p:nvPr/>
          </p:nvSpPr>
          <p:spPr>
            <a:xfrm>
              <a:off x="3436550" y="3478000"/>
              <a:ext cx="26625" cy="22925"/>
            </a:xfrm>
            <a:custGeom>
              <a:avLst/>
              <a:gdLst/>
              <a:ahLst/>
              <a:cxnLst/>
              <a:rect l="l" t="t" r="r" b="b"/>
              <a:pathLst>
                <a:path w="1065" h="917" extrusionOk="0">
                  <a:moveTo>
                    <a:pt x="533" y="1"/>
                  </a:moveTo>
                  <a:cubicBezTo>
                    <a:pt x="440" y="1"/>
                    <a:pt x="345" y="27"/>
                    <a:pt x="260" y="82"/>
                  </a:cubicBezTo>
                  <a:cubicBezTo>
                    <a:pt x="52" y="251"/>
                    <a:pt x="0" y="523"/>
                    <a:pt x="169" y="731"/>
                  </a:cubicBezTo>
                  <a:cubicBezTo>
                    <a:pt x="257" y="850"/>
                    <a:pt x="403" y="916"/>
                    <a:pt x="551" y="916"/>
                  </a:cubicBezTo>
                  <a:cubicBezTo>
                    <a:pt x="644" y="916"/>
                    <a:pt x="738" y="890"/>
                    <a:pt x="818" y="835"/>
                  </a:cubicBezTo>
                  <a:cubicBezTo>
                    <a:pt x="1013" y="692"/>
                    <a:pt x="1065" y="393"/>
                    <a:pt x="909" y="186"/>
                  </a:cubicBezTo>
                  <a:cubicBezTo>
                    <a:pt x="821" y="66"/>
                    <a:pt x="680" y="1"/>
                    <a:pt x="5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2" name="Google Shape;5512;p47"/>
            <p:cNvSpPr/>
            <p:nvPr/>
          </p:nvSpPr>
          <p:spPr>
            <a:xfrm>
              <a:off x="3411875" y="3439800"/>
              <a:ext cx="41575" cy="52600"/>
            </a:xfrm>
            <a:custGeom>
              <a:avLst/>
              <a:gdLst/>
              <a:ahLst/>
              <a:cxnLst/>
              <a:rect l="l" t="t" r="r" b="b"/>
              <a:pathLst>
                <a:path w="1663" h="2104" extrusionOk="0">
                  <a:moveTo>
                    <a:pt x="299" y="0"/>
                  </a:moveTo>
                  <a:lnTo>
                    <a:pt x="1" y="221"/>
                  </a:lnTo>
                  <a:lnTo>
                    <a:pt x="1364" y="2103"/>
                  </a:lnTo>
                  <a:lnTo>
                    <a:pt x="1662" y="1883"/>
                  </a:lnTo>
                  <a:lnTo>
                    <a:pt x="29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3" name="Google Shape;5513;p47"/>
            <p:cNvSpPr/>
            <p:nvPr/>
          </p:nvSpPr>
          <p:spPr>
            <a:xfrm>
              <a:off x="3463800" y="3441025"/>
              <a:ext cx="25975" cy="23050"/>
            </a:xfrm>
            <a:custGeom>
              <a:avLst/>
              <a:gdLst/>
              <a:ahLst/>
              <a:cxnLst/>
              <a:rect l="l" t="t" r="r" b="b"/>
              <a:pathLst>
                <a:path w="1039" h="922" extrusionOk="0">
                  <a:moveTo>
                    <a:pt x="509" y="0"/>
                  </a:moveTo>
                  <a:cubicBezTo>
                    <a:pt x="324" y="0"/>
                    <a:pt x="150" y="122"/>
                    <a:pt x="78" y="315"/>
                  </a:cubicBezTo>
                  <a:cubicBezTo>
                    <a:pt x="1" y="562"/>
                    <a:pt x="130" y="821"/>
                    <a:pt x="377" y="899"/>
                  </a:cubicBezTo>
                  <a:cubicBezTo>
                    <a:pt x="426" y="914"/>
                    <a:pt x="474" y="922"/>
                    <a:pt x="522" y="922"/>
                  </a:cubicBezTo>
                  <a:cubicBezTo>
                    <a:pt x="715" y="922"/>
                    <a:pt x="888" y="801"/>
                    <a:pt x="961" y="613"/>
                  </a:cubicBezTo>
                  <a:cubicBezTo>
                    <a:pt x="1039" y="367"/>
                    <a:pt x="909" y="107"/>
                    <a:pt x="663" y="29"/>
                  </a:cubicBezTo>
                  <a:cubicBezTo>
                    <a:pt x="612" y="10"/>
                    <a:pt x="560"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4" name="Google Shape;5514;p47"/>
            <p:cNvSpPr/>
            <p:nvPr/>
          </p:nvSpPr>
          <p:spPr>
            <a:xfrm>
              <a:off x="3419675" y="3430075"/>
              <a:ext cx="58100" cy="26625"/>
            </a:xfrm>
            <a:custGeom>
              <a:avLst/>
              <a:gdLst/>
              <a:ahLst/>
              <a:cxnLst/>
              <a:rect l="l" t="t" r="r" b="b"/>
              <a:pathLst>
                <a:path w="2324" h="1065" extrusionOk="0">
                  <a:moveTo>
                    <a:pt x="117" y="0"/>
                  </a:moveTo>
                  <a:lnTo>
                    <a:pt x="0" y="351"/>
                  </a:lnTo>
                  <a:lnTo>
                    <a:pt x="2207" y="1064"/>
                  </a:lnTo>
                  <a:lnTo>
                    <a:pt x="2324" y="714"/>
                  </a:lnTo>
                  <a:lnTo>
                    <a:pt x="11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5" name="Google Shape;5515;p47"/>
            <p:cNvSpPr/>
            <p:nvPr/>
          </p:nvSpPr>
          <p:spPr>
            <a:xfrm>
              <a:off x="3463800" y="3395100"/>
              <a:ext cx="25975" cy="23225"/>
            </a:xfrm>
            <a:custGeom>
              <a:avLst/>
              <a:gdLst/>
              <a:ahLst/>
              <a:cxnLst/>
              <a:rect l="l" t="t" r="r" b="b"/>
              <a:pathLst>
                <a:path w="1039" h="929" extrusionOk="0">
                  <a:moveTo>
                    <a:pt x="521" y="1"/>
                  </a:moveTo>
                  <a:cubicBezTo>
                    <a:pt x="474" y="1"/>
                    <a:pt x="425" y="8"/>
                    <a:pt x="377" y="23"/>
                  </a:cubicBezTo>
                  <a:cubicBezTo>
                    <a:pt x="130" y="114"/>
                    <a:pt x="1" y="374"/>
                    <a:pt x="78" y="607"/>
                  </a:cubicBezTo>
                  <a:cubicBezTo>
                    <a:pt x="152" y="806"/>
                    <a:pt x="334" y="928"/>
                    <a:pt x="524" y="928"/>
                  </a:cubicBezTo>
                  <a:cubicBezTo>
                    <a:pt x="570" y="928"/>
                    <a:pt x="617" y="921"/>
                    <a:pt x="663" y="906"/>
                  </a:cubicBezTo>
                  <a:cubicBezTo>
                    <a:pt x="909" y="828"/>
                    <a:pt x="1039" y="568"/>
                    <a:pt x="961" y="322"/>
                  </a:cubicBezTo>
                  <a:cubicBezTo>
                    <a:pt x="888" y="123"/>
                    <a:pt x="714" y="1"/>
                    <a:pt x="52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6" name="Google Shape;5516;p47"/>
            <p:cNvSpPr/>
            <p:nvPr/>
          </p:nvSpPr>
          <p:spPr>
            <a:xfrm>
              <a:off x="3420325" y="3402475"/>
              <a:ext cx="58100" cy="26650"/>
            </a:xfrm>
            <a:custGeom>
              <a:avLst/>
              <a:gdLst/>
              <a:ahLst/>
              <a:cxnLst/>
              <a:rect l="l" t="t" r="r" b="b"/>
              <a:pathLst>
                <a:path w="2324" h="1066" extrusionOk="0">
                  <a:moveTo>
                    <a:pt x="2207" y="1"/>
                  </a:moveTo>
                  <a:lnTo>
                    <a:pt x="0" y="715"/>
                  </a:lnTo>
                  <a:lnTo>
                    <a:pt x="117" y="1065"/>
                  </a:lnTo>
                  <a:lnTo>
                    <a:pt x="2324" y="351"/>
                  </a:lnTo>
                  <a:lnTo>
                    <a:pt x="220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7" name="Google Shape;5517;p47"/>
            <p:cNvSpPr/>
            <p:nvPr/>
          </p:nvSpPr>
          <p:spPr>
            <a:xfrm>
              <a:off x="3436550" y="3358100"/>
              <a:ext cx="26950" cy="23200"/>
            </a:xfrm>
            <a:custGeom>
              <a:avLst/>
              <a:gdLst/>
              <a:ahLst/>
              <a:cxnLst/>
              <a:rect l="l" t="t" r="r" b="b"/>
              <a:pathLst>
                <a:path w="1078" h="928" extrusionOk="0">
                  <a:moveTo>
                    <a:pt x="536" y="1"/>
                  </a:moveTo>
                  <a:cubicBezTo>
                    <a:pt x="393" y="1"/>
                    <a:pt x="254" y="69"/>
                    <a:pt x="169" y="192"/>
                  </a:cubicBezTo>
                  <a:cubicBezTo>
                    <a:pt x="0" y="400"/>
                    <a:pt x="52" y="698"/>
                    <a:pt x="260" y="841"/>
                  </a:cubicBezTo>
                  <a:cubicBezTo>
                    <a:pt x="349" y="899"/>
                    <a:pt x="447" y="927"/>
                    <a:pt x="542" y="927"/>
                  </a:cubicBezTo>
                  <a:cubicBezTo>
                    <a:pt x="682" y="927"/>
                    <a:pt x="816" y="866"/>
                    <a:pt x="909" y="750"/>
                  </a:cubicBezTo>
                  <a:cubicBezTo>
                    <a:pt x="1078" y="530"/>
                    <a:pt x="1026" y="244"/>
                    <a:pt x="818" y="101"/>
                  </a:cubicBezTo>
                  <a:cubicBezTo>
                    <a:pt x="734" y="33"/>
                    <a:pt x="634" y="1"/>
                    <a:pt x="5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8" name="Google Shape;5518;p47"/>
            <p:cNvSpPr/>
            <p:nvPr/>
          </p:nvSpPr>
          <p:spPr>
            <a:xfrm>
              <a:off x="3412200" y="3367425"/>
              <a:ext cx="41900" cy="52275"/>
            </a:xfrm>
            <a:custGeom>
              <a:avLst/>
              <a:gdLst/>
              <a:ahLst/>
              <a:cxnLst/>
              <a:rect l="l" t="t" r="r" b="b"/>
              <a:pathLst>
                <a:path w="1676" h="2091" extrusionOk="0">
                  <a:moveTo>
                    <a:pt x="1364" y="1"/>
                  </a:moveTo>
                  <a:lnTo>
                    <a:pt x="1" y="1870"/>
                  </a:lnTo>
                  <a:lnTo>
                    <a:pt x="299" y="2091"/>
                  </a:lnTo>
                  <a:lnTo>
                    <a:pt x="1675" y="222"/>
                  </a:lnTo>
                  <a:lnTo>
                    <a:pt x="136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19" name="Google Shape;5519;p47"/>
          <p:cNvGrpSpPr/>
          <p:nvPr/>
        </p:nvGrpSpPr>
        <p:grpSpPr>
          <a:xfrm>
            <a:off x="8275039" y="3657798"/>
            <a:ext cx="386613" cy="377092"/>
            <a:chOff x="3228225" y="3246725"/>
            <a:chExt cx="356325" cy="347550"/>
          </a:xfrm>
        </p:grpSpPr>
        <p:sp>
          <p:nvSpPr>
            <p:cNvPr id="5520" name="Google Shape;5520;p47"/>
            <p:cNvSpPr/>
            <p:nvPr/>
          </p:nvSpPr>
          <p:spPr>
            <a:xfrm>
              <a:off x="3319400" y="3246725"/>
              <a:ext cx="173625" cy="173625"/>
            </a:xfrm>
            <a:custGeom>
              <a:avLst/>
              <a:gdLst/>
              <a:ahLst/>
              <a:cxnLst/>
              <a:rect l="l" t="t" r="r" b="b"/>
              <a:pathLst>
                <a:path w="6945" h="6945" extrusionOk="0">
                  <a:moveTo>
                    <a:pt x="3466" y="1"/>
                  </a:moveTo>
                  <a:cubicBezTo>
                    <a:pt x="1558" y="1"/>
                    <a:pt x="1" y="1558"/>
                    <a:pt x="1" y="3479"/>
                  </a:cubicBezTo>
                  <a:cubicBezTo>
                    <a:pt x="1" y="5400"/>
                    <a:pt x="1558" y="6945"/>
                    <a:pt x="3466" y="6945"/>
                  </a:cubicBezTo>
                  <a:cubicBezTo>
                    <a:pt x="5387" y="6945"/>
                    <a:pt x="6945" y="5400"/>
                    <a:pt x="6945" y="3479"/>
                  </a:cubicBezTo>
                  <a:cubicBezTo>
                    <a:pt x="6945" y="1558"/>
                    <a:pt x="5387" y="1"/>
                    <a:pt x="3466" y="1"/>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1" name="Google Shape;5521;p47"/>
            <p:cNvSpPr/>
            <p:nvPr/>
          </p:nvSpPr>
          <p:spPr>
            <a:xfrm>
              <a:off x="3410900" y="3313575"/>
              <a:ext cx="173650" cy="173625"/>
            </a:xfrm>
            <a:custGeom>
              <a:avLst/>
              <a:gdLst/>
              <a:ahLst/>
              <a:cxnLst/>
              <a:rect l="l" t="t" r="r" b="b"/>
              <a:pathLst>
                <a:path w="6946" h="6945" extrusionOk="0">
                  <a:moveTo>
                    <a:pt x="3479" y="0"/>
                  </a:moveTo>
                  <a:cubicBezTo>
                    <a:pt x="1558" y="0"/>
                    <a:pt x="1" y="1545"/>
                    <a:pt x="1" y="3466"/>
                  </a:cubicBezTo>
                  <a:cubicBezTo>
                    <a:pt x="1" y="5387"/>
                    <a:pt x="1558" y="6945"/>
                    <a:pt x="3479" y="6945"/>
                  </a:cubicBezTo>
                  <a:cubicBezTo>
                    <a:pt x="5400" y="6945"/>
                    <a:pt x="6945" y="5387"/>
                    <a:pt x="6945" y="3466"/>
                  </a:cubicBezTo>
                  <a:cubicBezTo>
                    <a:pt x="6945" y="1545"/>
                    <a:pt x="5400" y="0"/>
                    <a:pt x="3479" y="0"/>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2" name="Google Shape;5522;p47"/>
            <p:cNvSpPr/>
            <p:nvPr/>
          </p:nvSpPr>
          <p:spPr>
            <a:xfrm>
              <a:off x="3262950" y="3420650"/>
              <a:ext cx="173625" cy="173625"/>
            </a:xfrm>
            <a:custGeom>
              <a:avLst/>
              <a:gdLst/>
              <a:ahLst/>
              <a:cxnLst/>
              <a:rect l="l" t="t" r="r" b="b"/>
              <a:pathLst>
                <a:path w="6945" h="6945" extrusionOk="0">
                  <a:moveTo>
                    <a:pt x="3479" y="1"/>
                  </a:moveTo>
                  <a:cubicBezTo>
                    <a:pt x="1558" y="1"/>
                    <a:pt x="0" y="1545"/>
                    <a:pt x="0" y="3466"/>
                  </a:cubicBezTo>
                  <a:cubicBezTo>
                    <a:pt x="0" y="5387"/>
                    <a:pt x="1558" y="6945"/>
                    <a:pt x="3479" y="6945"/>
                  </a:cubicBezTo>
                  <a:cubicBezTo>
                    <a:pt x="5387" y="6945"/>
                    <a:pt x="6944" y="5387"/>
                    <a:pt x="6944" y="3466"/>
                  </a:cubicBezTo>
                  <a:cubicBezTo>
                    <a:pt x="6944" y="1545"/>
                    <a:pt x="5387" y="1"/>
                    <a:pt x="3479" y="1"/>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3" name="Google Shape;5523;p47"/>
            <p:cNvSpPr/>
            <p:nvPr/>
          </p:nvSpPr>
          <p:spPr>
            <a:xfrm>
              <a:off x="3228225" y="3313575"/>
              <a:ext cx="173625" cy="173625"/>
            </a:xfrm>
            <a:custGeom>
              <a:avLst/>
              <a:gdLst/>
              <a:ahLst/>
              <a:cxnLst/>
              <a:rect l="l" t="t" r="r" b="b"/>
              <a:pathLst>
                <a:path w="6945" h="6945" extrusionOk="0">
                  <a:moveTo>
                    <a:pt x="3466" y="0"/>
                  </a:moveTo>
                  <a:cubicBezTo>
                    <a:pt x="1558" y="0"/>
                    <a:pt x="0" y="1545"/>
                    <a:pt x="0" y="3466"/>
                  </a:cubicBezTo>
                  <a:cubicBezTo>
                    <a:pt x="0" y="5387"/>
                    <a:pt x="1558" y="6945"/>
                    <a:pt x="3466" y="6945"/>
                  </a:cubicBezTo>
                  <a:cubicBezTo>
                    <a:pt x="5387" y="6945"/>
                    <a:pt x="6944" y="5387"/>
                    <a:pt x="6944" y="3466"/>
                  </a:cubicBezTo>
                  <a:cubicBezTo>
                    <a:pt x="6944" y="1545"/>
                    <a:pt x="5387" y="0"/>
                    <a:pt x="3466" y="0"/>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4" name="Google Shape;5524;p47"/>
            <p:cNvSpPr/>
            <p:nvPr/>
          </p:nvSpPr>
          <p:spPr>
            <a:xfrm>
              <a:off x="3376525" y="3420650"/>
              <a:ext cx="173625" cy="173625"/>
            </a:xfrm>
            <a:custGeom>
              <a:avLst/>
              <a:gdLst/>
              <a:ahLst/>
              <a:cxnLst/>
              <a:rect l="l" t="t" r="r" b="b"/>
              <a:pathLst>
                <a:path w="6945" h="6945" extrusionOk="0">
                  <a:moveTo>
                    <a:pt x="3479" y="1"/>
                  </a:moveTo>
                  <a:cubicBezTo>
                    <a:pt x="1558" y="1"/>
                    <a:pt x="0" y="1545"/>
                    <a:pt x="0" y="3466"/>
                  </a:cubicBezTo>
                  <a:cubicBezTo>
                    <a:pt x="0" y="5387"/>
                    <a:pt x="1558" y="6945"/>
                    <a:pt x="3479" y="6945"/>
                  </a:cubicBezTo>
                  <a:cubicBezTo>
                    <a:pt x="5387" y="6945"/>
                    <a:pt x="6944" y="5387"/>
                    <a:pt x="6944" y="3466"/>
                  </a:cubicBezTo>
                  <a:cubicBezTo>
                    <a:pt x="6944" y="1545"/>
                    <a:pt x="5387" y="1"/>
                    <a:pt x="3479" y="1"/>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5" name="Google Shape;5525;p47"/>
            <p:cNvSpPr/>
            <p:nvPr/>
          </p:nvSpPr>
          <p:spPr>
            <a:xfrm>
              <a:off x="3343750" y="3300550"/>
              <a:ext cx="124625" cy="115950"/>
            </a:xfrm>
            <a:custGeom>
              <a:avLst/>
              <a:gdLst/>
              <a:ahLst/>
              <a:cxnLst/>
              <a:rect l="l" t="t" r="r" b="b"/>
              <a:pathLst>
                <a:path w="4985" h="4638" extrusionOk="0">
                  <a:moveTo>
                    <a:pt x="2489" y="1"/>
                  </a:moveTo>
                  <a:cubicBezTo>
                    <a:pt x="2370" y="1"/>
                    <a:pt x="2250" y="10"/>
                    <a:pt x="2129" y="28"/>
                  </a:cubicBezTo>
                  <a:cubicBezTo>
                    <a:pt x="857" y="223"/>
                    <a:pt x="0" y="1417"/>
                    <a:pt x="195" y="2676"/>
                  </a:cubicBezTo>
                  <a:cubicBezTo>
                    <a:pt x="383" y="3827"/>
                    <a:pt x="1367" y="4638"/>
                    <a:pt x="2495" y="4638"/>
                  </a:cubicBezTo>
                  <a:cubicBezTo>
                    <a:pt x="2614" y="4638"/>
                    <a:pt x="2734" y="4629"/>
                    <a:pt x="2856" y="4610"/>
                  </a:cubicBezTo>
                  <a:cubicBezTo>
                    <a:pt x="4115" y="4415"/>
                    <a:pt x="4984" y="3221"/>
                    <a:pt x="4777" y="1962"/>
                  </a:cubicBezTo>
                  <a:cubicBezTo>
                    <a:pt x="4600" y="811"/>
                    <a:pt x="3617" y="1"/>
                    <a:pt x="2489" y="1"/>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6" name="Google Shape;5526;p47"/>
            <p:cNvSpPr/>
            <p:nvPr/>
          </p:nvSpPr>
          <p:spPr>
            <a:xfrm>
              <a:off x="3413825" y="3349725"/>
              <a:ext cx="121075" cy="116250"/>
            </a:xfrm>
            <a:custGeom>
              <a:avLst/>
              <a:gdLst/>
              <a:ahLst/>
              <a:cxnLst/>
              <a:rect l="l" t="t" r="r" b="b"/>
              <a:pathLst>
                <a:path w="4843" h="4650" extrusionOk="0">
                  <a:moveTo>
                    <a:pt x="2421" y="0"/>
                  </a:moveTo>
                  <a:cubicBezTo>
                    <a:pt x="1228" y="0"/>
                    <a:pt x="203" y="928"/>
                    <a:pt x="105" y="2137"/>
                  </a:cubicBezTo>
                  <a:cubicBezTo>
                    <a:pt x="1" y="3409"/>
                    <a:pt x="961" y="4538"/>
                    <a:pt x="2233" y="4642"/>
                  </a:cubicBezTo>
                  <a:cubicBezTo>
                    <a:pt x="2297" y="4647"/>
                    <a:pt x="2361" y="4650"/>
                    <a:pt x="2424" y="4650"/>
                  </a:cubicBezTo>
                  <a:cubicBezTo>
                    <a:pt x="3616" y="4650"/>
                    <a:pt x="4640" y="3734"/>
                    <a:pt x="4738" y="2513"/>
                  </a:cubicBezTo>
                  <a:cubicBezTo>
                    <a:pt x="4842" y="1241"/>
                    <a:pt x="3895" y="112"/>
                    <a:pt x="2610" y="8"/>
                  </a:cubicBezTo>
                  <a:cubicBezTo>
                    <a:pt x="2546" y="3"/>
                    <a:pt x="2484" y="0"/>
                    <a:pt x="2421" y="0"/>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7" name="Google Shape;5527;p47"/>
            <p:cNvSpPr/>
            <p:nvPr/>
          </p:nvSpPr>
          <p:spPr>
            <a:xfrm>
              <a:off x="3305125" y="3429700"/>
              <a:ext cx="118475" cy="116250"/>
            </a:xfrm>
            <a:custGeom>
              <a:avLst/>
              <a:gdLst/>
              <a:ahLst/>
              <a:cxnLst/>
              <a:rect l="l" t="t" r="r" b="b"/>
              <a:pathLst>
                <a:path w="4739" h="4650" extrusionOk="0">
                  <a:moveTo>
                    <a:pt x="2368" y="0"/>
                  </a:moveTo>
                  <a:cubicBezTo>
                    <a:pt x="2336" y="0"/>
                    <a:pt x="2304" y="1"/>
                    <a:pt x="2272" y="2"/>
                  </a:cubicBezTo>
                  <a:cubicBezTo>
                    <a:pt x="1000" y="54"/>
                    <a:pt x="0" y="1131"/>
                    <a:pt x="52" y="2416"/>
                  </a:cubicBezTo>
                  <a:cubicBezTo>
                    <a:pt x="103" y="3677"/>
                    <a:pt x="1141" y="4650"/>
                    <a:pt x="2381" y="4650"/>
                  </a:cubicBezTo>
                  <a:cubicBezTo>
                    <a:pt x="2405" y="4650"/>
                    <a:pt x="2429" y="4650"/>
                    <a:pt x="2454" y="4649"/>
                  </a:cubicBezTo>
                  <a:cubicBezTo>
                    <a:pt x="3739" y="4597"/>
                    <a:pt x="4738" y="3520"/>
                    <a:pt x="4686" y="2235"/>
                  </a:cubicBezTo>
                  <a:cubicBezTo>
                    <a:pt x="4636" y="982"/>
                    <a:pt x="3610" y="0"/>
                    <a:pt x="2368" y="0"/>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8" name="Google Shape;5528;p47"/>
            <p:cNvSpPr/>
            <p:nvPr/>
          </p:nvSpPr>
          <p:spPr>
            <a:xfrm>
              <a:off x="3273650" y="3350375"/>
              <a:ext cx="130475" cy="116125"/>
            </a:xfrm>
            <a:custGeom>
              <a:avLst/>
              <a:gdLst/>
              <a:ahLst/>
              <a:cxnLst/>
              <a:rect l="l" t="t" r="r" b="b"/>
              <a:pathLst>
                <a:path w="5219" h="4645" extrusionOk="0">
                  <a:moveTo>
                    <a:pt x="2603" y="1"/>
                  </a:moveTo>
                  <a:cubicBezTo>
                    <a:pt x="1634" y="1"/>
                    <a:pt x="734" y="616"/>
                    <a:pt x="403" y="1579"/>
                  </a:cubicBezTo>
                  <a:cubicBezTo>
                    <a:pt x="0" y="2799"/>
                    <a:pt x="649" y="4110"/>
                    <a:pt x="1870" y="4525"/>
                  </a:cubicBezTo>
                  <a:cubicBezTo>
                    <a:pt x="2112" y="4606"/>
                    <a:pt x="2358" y="4644"/>
                    <a:pt x="2601" y="4644"/>
                  </a:cubicBezTo>
                  <a:cubicBezTo>
                    <a:pt x="3571" y="4644"/>
                    <a:pt x="4481" y="4034"/>
                    <a:pt x="4803" y="3058"/>
                  </a:cubicBezTo>
                  <a:cubicBezTo>
                    <a:pt x="5218" y="1851"/>
                    <a:pt x="4556" y="527"/>
                    <a:pt x="3349" y="125"/>
                  </a:cubicBezTo>
                  <a:cubicBezTo>
                    <a:pt x="3102" y="41"/>
                    <a:pt x="2850" y="1"/>
                    <a:pt x="2603" y="1"/>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9" name="Google Shape;5529;p47"/>
            <p:cNvSpPr/>
            <p:nvPr/>
          </p:nvSpPr>
          <p:spPr>
            <a:xfrm>
              <a:off x="3386575" y="3430125"/>
              <a:ext cx="123975" cy="116075"/>
            </a:xfrm>
            <a:custGeom>
              <a:avLst/>
              <a:gdLst/>
              <a:ahLst/>
              <a:cxnLst/>
              <a:rect l="l" t="t" r="r" b="b"/>
              <a:pathLst>
                <a:path w="4959" h="4643" extrusionOk="0">
                  <a:moveTo>
                    <a:pt x="2478" y="0"/>
                  </a:moveTo>
                  <a:cubicBezTo>
                    <a:pt x="2367" y="0"/>
                    <a:pt x="2255" y="8"/>
                    <a:pt x="2142" y="24"/>
                  </a:cubicBezTo>
                  <a:cubicBezTo>
                    <a:pt x="870" y="206"/>
                    <a:pt x="0" y="1387"/>
                    <a:pt x="182" y="2646"/>
                  </a:cubicBezTo>
                  <a:cubicBezTo>
                    <a:pt x="348" y="3806"/>
                    <a:pt x="1345" y="4643"/>
                    <a:pt x="2475" y="4643"/>
                  </a:cubicBezTo>
                  <a:cubicBezTo>
                    <a:pt x="2584" y="4643"/>
                    <a:pt x="2693" y="4635"/>
                    <a:pt x="2804" y="4619"/>
                  </a:cubicBezTo>
                  <a:cubicBezTo>
                    <a:pt x="4076" y="4424"/>
                    <a:pt x="4959" y="3256"/>
                    <a:pt x="4777" y="1984"/>
                  </a:cubicBezTo>
                  <a:cubicBezTo>
                    <a:pt x="4600" y="825"/>
                    <a:pt x="3614" y="0"/>
                    <a:pt x="2478" y="0"/>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0" name="Google Shape;5530;p47"/>
            <p:cNvSpPr/>
            <p:nvPr/>
          </p:nvSpPr>
          <p:spPr>
            <a:xfrm>
              <a:off x="3351525" y="3375225"/>
              <a:ext cx="109375" cy="109375"/>
            </a:xfrm>
            <a:custGeom>
              <a:avLst/>
              <a:gdLst/>
              <a:ahLst/>
              <a:cxnLst/>
              <a:rect l="l" t="t" r="r" b="b"/>
              <a:pathLst>
                <a:path w="4375" h="4375" extrusionOk="0">
                  <a:moveTo>
                    <a:pt x="2181" y="1"/>
                  </a:moveTo>
                  <a:cubicBezTo>
                    <a:pt x="974" y="1"/>
                    <a:pt x="1" y="974"/>
                    <a:pt x="1" y="2181"/>
                  </a:cubicBezTo>
                  <a:cubicBezTo>
                    <a:pt x="1" y="3388"/>
                    <a:pt x="974" y="4375"/>
                    <a:pt x="2181" y="4375"/>
                  </a:cubicBezTo>
                  <a:cubicBezTo>
                    <a:pt x="3401" y="4375"/>
                    <a:pt x="4375" y="3388"/>
                    <a:pt x="4375" y="2181"/>
                  </a:cubicBezTo>
                  <a:cubicBezTo>
                    <a:pt x="4375" y="974"/>
                    <a:pt x="3401" y="1"/>
                    <a:pt x="2181" y="1"/>
                  </a:cubicBezTo>
                  <a:close/>
                </a:path>
              </a:pathLst>
            </a:custGeom>
            <a:solidFill>
              <a:schemeClr val="accent3"/>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1" name="Google Shape;5531;p47"/>
            <p:cNvSpPr/>
            <p:nvPr/>
          </p:nvSpPr>
          <p:spPr>
            <a:xfrm>
              <a:off x="3379100" y="3402800"/>
              <a:ext cx="54225" cy="54225"/>
            </a:xfrm>
            <a:custGeom>
              <a:avLst/>
              <a:gdLst/>
              <a:ahLst/>
              <a:cxnLst/>
              <a:rect l="l" t="t" r="r" b="b"/>
              <a:pathLst>
                <a:path w="2169" h="2169" extrusionOk="0">
                  <a:moveTo>
                    <a:pt x="1091" y="1"/>
                  </a:moveTo>
                  <a:cubicBezTo>
                    <a:pt x="481" y="1"/>
                    <a:pt x="1" y="481"/>
                    <a:pt x="1" y="1078"/>
                  </a:cubicBezTo>
                  <a:cubicBezTo>
                    <a:pt x="1" y="1688"/>
                    <a:pt x="481" y="2168"/>
                    <a:pt x="1091" y="2168"/>
                  </a:cubicBezTo>
                  <a:cubicBezTo>
                    <a:pt x="1688" y="2168"/>
                    <a:pt x="2168" y="1688"/>
                    <a:pt x="2168" y="1078"/>
                  </a:cubicBezTo>
                  <a:cubicBezTo>
                    <a:pt x="2168" y="481"/>
                    <a:pt x="1688" y="1"/>
                    <a:pt x="1091" y="1"/>
                  </a:cubicBezTo>
                  <a:close/>
                </a:path>
              </a:pathLst>
            </a:custGeom>
            <a:solidFill>
              <a:srgbClr val="FFFFFF"/>
            </a:solidFill>
            <a:ln>
              <a:noFill/>
            </a:ln>
            <a:effectLst>
              <a:outerShdw blurRad="100013" algn="bl" rotWithShape="0">
                <a:srgbClr val="BEAA4D"/>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2" name="Google Shape;5532;p47"/>
            <p:cNvSpPr/>
            <p:nvPr/>
          </p:nvSpPr>
          <p:spPr>
            <a:xfrm>
              <a:off x="3395000" y="3344725"/>
              <a:ext cx="23075" cy="22725"/>
            </a:xfrm>
            <a:custGeom>
              <a:avLst/>
              <a:gdLst/>
              <a:ahLst/>
              <a:cxnLst/>
              <a:rect l="l" t="t" r="r" b="b"/>
              <a:pathLst>
                <a:path w="923" h="909" extrusionOk="0">
                  <a:moveTo>
                    <a:pt x="455" y="0"/>
                  </a:moveTo>
                  <a:cubicBezTo>
                    <a:pt x="209" y="0"/>
                    <a:pt x="1" y="195"/>
                    <a:pt x="1" y="455"/>
                  </a:cubicBezTo>
                  <a:cubicBezTo>
                    <a:pt x="1" y="688"/>
                    <a:pt x="196" y="909"/>
                    <a:pt x="455" y="909"/>
                  </a:cubicBezTo>
                  <a:cubicBezTo>
                    <a:pt x="715" y="909"/>
                    <a:pt x="922" y="701"/>
                    <a:pt x="909" y="455"/>
                  </a:cubicBezTo>
                  <a:cubicBezTo>
                    <a:pt x="909" y="208"/>
                    <a:pt x="689" y="0"/>
                    <a:pt x="45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3" name="Google Shape;5533;p47"/>
            <p:cNvSpPr/>
            <p:nvPr/>
          </p:nvSpPr>
          <p:spPr>
            <a:xfrm>
              <a:off x="3401825" y="3355750"/>
              <a:ext cx="9100" cy="57800"/>
            </a:xfrm>
            <a:custGeom>
              <a:avLst/>
              <a:gdLst/>
              <a:ahLst/>
              <a:cxnLst/>
              <a:rect l="l" t="t" r="r" b="b"/>
              <a:pathLst>
                <a:path w="364" h="2312" extrusionOk="0">
                  <a:moveTo>
                    <a:pt x="0" y="1"/>
                  </a:moveTo>
                  <a:lnTo>
                    <a:pt x="0" y="2311"/>
                  </a:lnTo>
                  <a:lnTo>
                    <a:pt x="364" y="2311"/>
                  </a:lnTo>
                  <a:lnTo>
                    <a:pt x="36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4" name="Google Shape;5534;p47"/>
            <p:cNvSpPr/>
            <p:nvPr/>
          </p:nvSpPr>
          <p:spPr>
            <a:xfrm>
              <a:off x="3349900" y="3358350"/>
              <a:ext cx="26000" cy="22950"/>
            </a:xfrm>
            <a:custGeom>
              <a:avLst/>
              <a:gdLst/>
              <a:ahLst/>
              <a:cxnLst/>
              <a:rect l="l" t="t" r="r" b="b"/>
              <a:pathLst>
                <a:path w="1040" h="918" extrusionOk="0">
                  <a:moveTo>
                    <a:pt x="517" y="0"/>
                  </a:moveTo>
                  <a:cubicBezTo>
                    <a:pt x="421" y="0"/>
                    <a:pt x="323" y="29"/>
                    <a:pt x="234" y="91"/>
                  </a:cubicBezTo>
                  <a:cubicBezTo>
                    <a:pt x="53" y="234"/>
                    <a:pt x="1" y="520"/>
                    <a:pt x="143" y="740"/>
                  </a:cubicBezTo>
                  <a:cubicBezTo>
                    <a:pt x="228" y="856"/>
                    <a:pt x="369" y="917"/>
                    <a:pt x="512" y="917"/>
                  </a:cubicBezTo>
                  <a:cubicBezTo>
                    <a:pt x="610" y="917"/>
                    <a:pt x="708" y="889"/>
                    <a:pt x="792" y="831"/>
                  </a:cubicBezTo>
                  <a:cubicBezTo>
                    <a:pt x="987" y="688"/>
                    <a:pt x="1039" y="390"/>
                    <a:pt x="883" y="182"/>
                  </a:cubicBezTo>
                  <a:cubicBezTo>
                    <a:pt x="798" y="65"/>
                    <a:pt x="661" y="0"/>
                    <a:pt x="51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5" name="Google Shape;5535;p47"/>
            <p:cNvSpPr/>
            <p:nvPr/>
          </p:nvSpPr>
          <p:spPr>
            <a:xfrm>
              <a:off x="3358675" y="3367125"/>
              <a:ext cx="41875" cy="52250"/>
            </a:xfrm>
            <a:custGeom>
              <a:avLst/>
              <a:gdLst/>
              <a:ahLst/>
              <a:cxnLst/>
              <a:rect l="l" t="t" r="r" b="b"/>
              <a:pathLst>
                <a:path w="1675" h="2090" extrusionOk="0">
                  <a:moveTo>
                    <a:pt x="312" y="0"/>
                  </a:moveTo>
                  <a:lnTo>
                    <a:pt x="0" y="221"/>
                  </a:lnTo>
                  <a:lnTo>
                    <a:pt x="1363" y="2090"/>
                  </a:lnTo>
                  <a:lnTo>
                    <a:pt x="1675" y="1869"/>
                  </a:lnTo>
                  <a:lnTo>
                    <a:pt x="31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6" name="Google Shape;5536;p47"/>
            <p:cNvSpPr/>
            <p:nvPr/>
          </p:nvSpPr>
          <p:spPr>
            <a:xfrm>
              <a:off x="3322975" y="3395100"/>
              <a:ext cx="25975" cy="23225"/>
            </a:xfrm>
            <a:custGeom>
              <a:avLst/>
              <a:gdLst/>
              <a:ahLst/>
              <a:cxnLst/>
              <a:rect l="l" t="t" r="r" b="b"/>
              <a:pathLst>
                <a:path w="1039" h="929" extrusionOk="0">
                  <a:moveTo>
                    <a:pt x="530" y="1"/>
                  </a:moveTo>
                  <a:cubicBezTo>
                    <a:pt x="334" y="1"/>
                    <a:pt x="154" y="123"/>
                    <a:pt x="91" y="322"/>
                  </a:cubicBezTo>
                  <a:cubicBezTo>
                    <a:pt x="0" y="568"/>
                    <a:pt x="130" y="828"/>
                    <a:pt x="377" y="906"/>
                  </a:cubicBezTo>
                  <a:cubicBezTo>
                    <a:pt x="425" y="921"/>
                    <a:pt x="474" y="928"/>
                    <a:pt x="522" y="928"/>
                  </a:cubicBezTo>
                  <a:cubicBezTo>
                    <a:pt x="718" y="928"/>
                    <a:pt x="898" y="806"/>
                    <a:pt x="961" y="607"/>
                  </a:cubicBezTo>
                  <a:cubicBezTo>
                    <a:pt x="1039" y="374"/>
                    <a:pt x="896" y="114"/>
                    <a:pt x="675" y="23"/>
                  </a:cubicBezTo>
                  <a:cubicBezTo>
                    <a:pt x="627" y="8"/>
                    <a:pt x="578" y="1"/>
                    <a:pt x="53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7" name="Google Shape;5537;p47"/>
            <p:cNvSpPr/>
            <p:nvPr/>
          </p:nvSpPr>
          <p:spPr>
            <a:xfrm>
              <a:off x="3334650" y="3402475"/>
              <a:ext cx="58100" cy="26650"/>
            </a:xfrm>
            <a:custGeom>
              <a:avLst/>
              <a:gdLst/>
              <a:ahLst/>
              <a:cxnLst/>
              <a:rect l="l" t="t" r="r" b="b"/>
              <a:pathLst>
                <a:path w="2324" h="1066" extrusionOk="0">
                  <a:moveTo>
                    <a:pt x="117" y="1"/>
                  </a:moveTo>
                  <a:lnTo>
                    <a:pt x="1" y="351"/>
                  </a:lnTo>
                  <a:lnTo>
                    <a:pt x="2207" y="1065"/>
                  </a:lnTo>
                  <a:lnTo>
                    <a:pt x="2324" y="715"/>
                  </a:lnTo>
                  <a:lnTo>
                    <a:pt x="11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8" name="Google Shape;5538;p47"/>
            <p:cNvSpPr/>
            <p:nvPr/>
          </p:nvSpPr>
          <p:spPr>
            <a:xfrm>
              <a:off x="3322975" y="3441025"/>
              <a:ext cx="25975" cy="23050"/>
            </a:xfrm>
            <a:custGeom>
              <a:avLst/>
              <a:gdLst/>
              <a:ahLst/>
              <a:cxnLst/>
              <a:rect l="l" t="t" r="r" b="b"/>
              <a:pathLst>
                <a:path w="1039" h="922" extrusionOk="0">
                  <a:moveTo>
                    <a:pt x="537" y="0"/>
                  </a:moveTo>
                  <a:cubicBezTo>
                    <a:pt x="484" y="0"/>
                    <a:pt x="430" y="10"/>
                    <a:pt x="377" y="29"/>
                  </a:cubicBezTo>
                  <a:cubicBezTo>
                    <a:pt x="130" y="107"/>
                    <a:pt x="0" y="367"/>
                    <a:pt x="91" y="613"/>
                  </a:cubicBezTo>
                  <a:cubicBezTo>
                    <a:pt x="154" y="801"/>
                    <a:pt x="333" y="922"/>
                    <a:pt x="529" y="922"/>
                  </a:cubicBezTo>
                  <a:cubicBezTo>
                    <a:pt x="578" y="922"/>
                    <a:pt x="627" y="914"/>
                    <a:pt x="675" y="899"/>
                  </a:cubicBezTo>
                  <a:cubicBezTo>
                    <a:pt x="909" y="821"/>
                    <a:pt x="1039" y="562"/>
                    <a:pt x="961" y="315"/>
                  </a:cubicBezTo>
                  <a:cubicBezTo>
                    <a:pt x="900" y="122"/>
                    <a:pt x="727" y="0"/>
                    <a:pt x="53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9" name="Google Shape;5539;p47"/>
            <p:cNvSpPr/>
            <p:nvPr/>
          </p:nvSpPr>
          <p:spPr>
            <a:xfrm>
              <a:off x="3334650" y="3430725"/>
              <a:ext cx="58100" cy="26625"/>
            </a:xfrm>
            <a:custGeom>
              <a:avLst/>
              <a:gdLst/>
              <a:ahLst/>
              <a:cxnLst/>
              <a:rect l="l" t="t" r="r" b="b"/>
              <a:pathLst>
                <a:path w="2324" h="1065" extrusionOk="0">
                  <a:moveTo>
                    <a:pt x="2207" y="0"/>
                  </a:moveTo>
                  <a:lnTo>
                    <a:pt x="1" y="714"/>
                  </a:lnTo>
                  <a:lnTo>
                    <a:pt x="117" y="1064"/>
                  </a:lnTo>
                  <a:lnTo>
                    <a:pt x="2324" y="350"/>
                  </a:lnTo>
                  <a:lnTo>
                    <a:pt x="220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0" name="Google Shape;5540;p47"/>
            <p:cNvSpPr/>
            <p:nvPr/>
          </p:nvSpPr>
          <p:spPr>
            <a:xfrm>
              <a:off x="3349575" y="3478000"/>
              <a:ext cx="26650" cy="23250"/>
            </a:xfrm>
            <a:custGeom>
              <a:avLst/>
              <a:gdLst/>
              <a:ahLst/>
              <a:cxnLst/>
              <a:rect l="l" t="t" r="r" b="b"/>
              <a:pathLst>
                <a:path w="1066" h="930" extrusionOk="0">
                  <a:moveTo>
                    <a:pt x="538" y="1"/>
                  </a:moveTo>
                  <a:cubicBezTo>
                    <a:pt x="390" y="1"/>
                    <a:pt x="244" y="66"/>
                    <a:pt x="156" y="186"/>
                  </a:cubicBezTo>
                  <a:cubicBezTo>
                    <a:pt x="1" y="393"/>
                    <a:pt x="40" y="692"/>
                    <a:pt x="247" y="835"/>
                  </a:cubicBezTo>
                  <a:cubicBezTo>
                    <a:pt x="337" y="898"/>
                    <a:pt x="437" y="929"/>
                    <a:pt x="534" y="929"/>
                  </a:cubicBezTo>
                  <a:cubicBezTo>
                    <a:pt x="676" y="929"/>
                    <a:pt x="811" y="862"/>
                    <a:pt x="896" y="731"/>
                  </a:cubicBezTo>
                  <a:cubicBezTo>
                    <a:pt x="1065" y="523"/>
                    <a:pt x="1013" y="225"/>
                    <a:pt x="805" y="82"/>
                  </a:cubicBezTo>
                  <a:cubicBezTo>
                    <a:pt x="725" y="27"/>
                    <a:pt x="631" y="1"/>
                    <a:pt x="53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1" name="Google Shape;5541;p47"/>
            <p:cNvSpPr/>
            <p:nvPr/>
          </p:nvSpPr>
          <p:spPr>
            <a:xfrm>
              <a:off x="3359325" y="3439800"/>
              <a:ext cx="41550" cy="52600"/>
            </a:xfrm>
            <a:custGeom>
              <a:avLst/>
              <a:gdLst/>
              <a:ahLst/>
              <a:cxnLst/>
              <a:rect l="l" t="t" r="r" b="b"/>
              <a:pathLst>
                <a:path w="1662" h="2104" extrusionOk="0">
                  <a:moveTo>
                    <a:pt x="1363" y="0"/>
                  </a:moveTo>
                  <a:lnTo>
                    <a:pt x="0" y="1883"/>
                  </a:lnTo>
                  <a:lnTo>
                    <a:pt x="299" y="2103"/>
                  </a:lnTo>
                  <a:lnTo>
                    <a:pt x="1661" y="221"/>
                  </a:lnTo>
                  <a:lnTo>
                    <a:pt x="136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2" name="Google Shape;5542;p47"/>
            <p:cNvSpPr/>
            <p:nvPr/>
          </p:nvSpPr>
          <p:spPr>
            <a:xfrm>
              <a:off x="3395000" y="3492375"/>
              <a:ext cx="22750" cy="22725"/>
            </a:xfrm>
            <a:custGeom>
              <a:avLst/>
              <a:gdLst/>
              <a:ahLst/>
              <a:cxnLst/>
              <a:rect l="l" t="t" r="r" b="b"/>
              <a:pathLst>
                <a:path w="910" h="909" extrusionOk="0">
                  <a:moveTo>
                    <a:pt x="455" y="0"/>
                  </a:moveTo>
                  <a:cubicBezTo>
                    <a:pt x="209" y="0"/>
                    <a:pt x="1" y="195"/>
                    <a:pt x="1" y="454"/>
                  </a:cubicBezTo>
                  <a:cubicBezTo>
                    <a:pt x="1" y="701"/>
                    <a:pt x="196" y="909"/>
                    <a:pt x="455" y="909"/>
                  </a:cubicBezTo>
                  <a:cubicBezTo>
                    <a:pt x="689" y="909"/>
                    <a:pt x="909" y="714"/>
                    <a:pt x="909" y="454"/>
                  </a:cubicBezTo>
                  <a:cubicBezTo>
                    <a:pt x="909" y="208"/>
                    <a:pt x="702" y="0"/>
                    <a:pt x="45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3" name="Google Shape;5543;p47"/>
            <p:cNvSpPr/>
            <p:nvPr/>
          </p:nvSpPr>
          <p:spPr>
            <a:xfrm>
              <a:off x="3401825" y="3445650"/>
              <a:ext cx="9100" cy="58100"/>
            </a:xfrm>
            <a:custGeom>
              <a:avLst/>
              <a:gdLst/>
              <a:ahLst/>
              <a:cxnLst/>
              <a:rect l="l" t="t" r="r" b="b"/>
              <a:pathLst>
                <a:path w="364" h="2324" extrusionOk="0">
                  <a:moveTo>
                    <a:pt x="0" y="0"/>
                  </a:moveTo>
                  <a:lnTo>
                    <a:pt x="0" y="2323"/>
                  </a:lnTo>
                  <a:lnTo>
                    <a:pt x="364" y="2323"/>
                  </a:lnTo>
                  <a:lnTo>
                    <a:pt x="36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4" name="Google Shape;5544;p47"/>
            <p:cNvSpPr/>
            <p:nvPr/>
          </p:nvSpPr>
          <p:spPr>
            <a:xfrm>
              <a:off x="3436550" y="3478000"/>
              <a:ext cx="26625" cy="22925"/>
            </a:xfrm>
            <a:custGeom>
              <a:avLst/>
              <a:gdLst/>
              <a:ahLst/>
              <a:cxnLst/>
              <a:rect l="l" t="t" r="r" b="b"/>
              <a:pathLst>
                <a:path w="1065" h="917" extrusionOk="0">
                  <a:moveTo>
                    <a:pt x="533" y="1"/>
                  </a:moveTo>
                  <a:cubicBezTo>
                    <a:pt x="440" y="1"/>
                    <a:pt x="345" y="27"/>
                    <a:pt x="260" y="82"/>
                  </a:cubicBezTo>
                  <a:cubicBezTo>
                    <a:pt x="52" y="251"/>
                    <a:pt x="0" y="523"/>
                    <a:pt x="169" y="731"/>
                  </a:cubicBezTo>
                  <a:cubicBezTo>
                    <a:pt x="257" y="850"/>
                    <a:pt x="403" y="916"/>
                    <a:pt x="551" y="916"/>
                  </a:cubicBezTo>
                  <a:cubicBezTo>
                    <a:pt x="644" y="916"/>
                    <a:pt x="738" y="890"/>
                    <a:pt x="818" y="835"/>
                  </a:cubicBezTo>
                  <a:cubicBezTo>
                    <a:pt x="1013" y="692"/>
                    <a:pt x="1065" y="393"/>
                    <a:pt x="909" y="186"/>
                  </a:cubicBezTo>
                  <a:cubicBezTo>
                    <a:pt x="821" y="66"/>
                    <a:pt x="680" y="1"/>
                    <a:pt x="5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5" name="Google Shape;5545;p47"/>
            <p:cNvSpPr/>
            <p:nvPr/>
          </p:nvSpPr>
          <p:spPr>
            <a:xfrm>
              <a:off x="3411875" y="3439800"/>
              <a:ext cx="41575" cy="52600"/>
            </a:xfrm>
            <a:custGeom>
              <a:avLst/>
              <a:gdLst/>
              <a:ahLst/>
              <a:cxnLst/>
              <a:rect l="l" t="t" r="r" b="b"/>
              <a:pathLst>
                <a:path w="1663" h="2104" extrusionOk="0">
                  <a:moveTo>
                    <a:pt x="299" y="0"/>
                  </a:moveTo>
                  <a:lnTo>
                    <a:pt x="1" y="221"/>
                  </a:lnTo>
                  <a:lnTo>
                    <a:pt x="1364" y="2103"/>
                  </a:lnTo>
                  <a:lnTo>
                    <a:pt x="1662" y="1883"/>
                  </a:lnTo>
                  <a:lnTo>
                    <a:pt x="29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6" name="Google Shape;5546;p47"/>
            <p:cNvSpPr/>
            <p:nvPr/>
          </p:nvSpPr>
          <p:spPr>
            <a:xfrm>
              <a:off x="3463800" y="3441025"/>
              <a:ext cx="25975" cy="23050"/>
            </a:xfrm>
            <a:custGeom>
              <a:avLst/>
              <a:gdLst/>
              <a:ahLst/>
              <a:cxnLst/>
              <a:rect l="l" t="t" r="r" b="b"/>
              <a:pathLst>
                <a:path w="1039" h="922" extrusionOk="0">
                  <a:moveTo>
                    <a:pt x="509" y="0"/>
                  </a:moveTo>
                  <a:cubicBezTo>
                    <a:pt x="324" y="0"/>
                    <a:pt x="150" y="122"/>
                    <a:pt x="78" y="315"/>
                  </a:cubicBezTo>
                  <a:cubicBezTo>
                    <a:pt x="1" y="562"/>
                    <a:pt x="130" y="821"/>
                    <a:pt x="377" y="899"/>
                  </a:cubicBezTo>
                  <a:cubicBezTo>
                    <a:pt x="426" y="914"/>
                    <a:pt x="474" y="922"/>
                    <a:pt x="522" y="922"/>
                  </a:cubicBezTo>
                  <a:cubicBezTo>
                    <a:pt x="715" y="922"/>
                    <a:pt x="888" y="801"/>
                    <a:pt x="961" y="613"/>
                  </a:cubicBezTo>
                  <a:cubicBezTo>
                    <a:pt x="1039" y="367"/>
                    <a:pt x="909" y="107"/>
                    <a:pt x="663" y="29"/>
                  </a:cubicBezTo>
                  <a:cubicBezTo>
                    <a:pt x="612" y="10"/>
                    <a:pt x="560"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7" name="Google Shape;5547;p47"/>
            <p:cNvSpPr/>
            <p:nvPr/>
          </p:nvSpPr>
          <p:spPr>
            <a:xfrm>
              <a:off x="3419675" y="3430075"/>
              <a:ext cx="58100" cy="26625"/>
            </a:xfrm>
            <a:custGeom>
              <a:avLst/>
              <a:gdLst/>
              <a:ahLst/>
              <a:cxnLst/>
              <a:rect l="l" t="t" r="r" b="b"/>
              <a:pathLst>
                <a:path w="2324" h="1065" extrusionOk="0">
                  <a:moveTo>
                    <a:pt x="117" y="0"/>
                  </a:moveTo>
                  <a:lnTo>
                    <a:pt x="0" y="351"/>
                  </a:lnTo>
                  <a:lnTo>
                    <a:pt x="2207" y="1064"/>
                  </a:lnTo>
                  <a:lnTo>
                    <a:pt x="2324" y="714"/>
                  </a:lnTo>
                  <a:lnTo>
                    <a:pt x="11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8" name="Google Shape;5548;p47"/>
            <p:cNvSpPr/>
            <p:nvPr/>
          </p:nvSpPr>
          <p:spPr>
            <a:xfrm>
              <a:off x="3463800" y="3395100"/>
              <a:ext cx="25975" cy="23225"/>
            </a:xfrm>
            <a:custGeom>
              <a:avLst/>
              <a:gdLst/>
              <a:ahLst/>
              <a:cxnLst/>
              <a:rect l="l" t="t" r="r" b="b"/>
              <a:pathLst>
                <a:path w="1039" h="929" extrusionOk="0">
                  <a:moveTo>
                    <a:pt x="521" y="1"/>
                  </a:moveTo>
                  <a:cubicBezTo>
                    <a:pt x="474" y="1"/>
                    <a:pt x="425" y="8"/>
                    <a:pt x="377" y="23"/>
                  </a:cubicBezTo>
                  <a:cubicBezTo>
                    <a:pt x="130" y="114"/>
                    <a:pt x="1" y="374"/>
                    <a:pt x="78" y="607"/>
                  </a:cubicBezTo>
                  <a:cubicBezTo>
                    <a:pt x="152" y="806"/>
                    <a:pt x="334" y="928"/>
                    <a:pt x="524" y="928"/>
                  </a:cubicBezTo>
                  <a:cubicBezTo>
                    <a:pt x="570" y="928"/>
                    <a:pt x="617" y="921"/>
                    <a:pt x="663" y="906"/>
                  </a:cubicBezTo>
                  <a:cubicBezTo>
                    <a:pt x="909" y="828"/>
                    <a:pt x="1039" y="568"/>
                    <a:pt x="961" y="322"/>
                  </a:cubicBezTo>
                  <a:cubicBezTo>
                    <a:pt x="888" y="123"/>
                    <a:pt x="714" y="1"/>
                    <a:pt x="52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9" name="Google Shape;5549;p47"/>
            <p:cNvSpPr/>
            <p:nvPr/>
          </p:nvSpPr>
          <p:spPr>
            <a:xfrm>
              <a:off x="3420325" y="3402475"/>
              <a:ext cx="58100" cy="26650"/>
            </a:xfrm>
            <a:custGeom>
              <a:avLst/>
              <a:gdLst/>
              <a:ahLst/>
              <a:cxnLst/>
              <a:rect l="l" t="t" r="r" b="b"/>
              <a:pathLst>
                <a:path w="2324" h="1066" extrusionOk="0">
                  <a:moveTo>
                    <a:pt x="2207" y="1"/>
                  </a:moveTo>
                  <a:lnTo>
                    <a:pt x="0" y="715"/>
                  </a:lnTo>
                  <a:lnTo>
                    <a:pt x="117" y="1065"/>
                  </a:lnTo>
                  <a:lnTo>
                    <a:pt x="2324" y="351"/>
                  </a:lnTo>
                  <a:lnTo>
                    <a:pt x="220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0" name="Google Shape;5550;p47"/>
            <p:cNvSpPr/>
            <p:nvPr/>
          </p:nvSpPr>
          <p:spPr>
            <a:xfrm>
              <a:off x="3436550" y="3358100"/>
              <a:ext cx="26950" cy="23200"/>
            </a:xfrm>
            <a:custGeom>
              <a:avLst/>
              <a:gdLst/>
              <a:ahLst/>
              <a:cxnLst/>
              <a:rect l="l" t="t" r="r" b="b"/>
              <a:pathLst>
                <a:path w="1078" h="928" extrusionOk="0">
                  <a:moveTo>
                    <a:pt x="536" y="1"/>
                  </a:moveTo>
                  <a:cubicBezTo>
                    <a:pt x="393" y="1"/>
                    <a:pt x="254" y="69"/>
                    <a:pt x="169" y="192"/>
                  </a:cubicBezTo>
                  <a:cubicBezTo>
                    <a:pt x="0" y="400"/>
                    <a:pt x="52" y="698"/>
                    <a:pt x="260" y="841"/>
                  </a:cubicBezTo>
                  <a:cubicBezTo>
                    <a:pt x="349" y="899"/>
                    <a:pt x="447" y="927"/>
                    <a:pt x="542" y="927"/>
                  </a:cubicBezTo>
                  <a:cubicBezTo>
                    <a:pt x="682" y="927"/>
                    <a:pt x="816" y="866"/>
                    <a:pt x="909" y="750"/>
                  </a:cubicBezTo>
                  <a:cubicBezTo>
                    <a:pt x="1078" y="530"/>
                    <a:pt x="1026" y="244"/>
                    <a:pt x="818" y="101"/>
                  </a:cubicBezTo>
                  <a:cubicBezTo>
                    <a:pt x="734" y="33"/>
                    <a:pt x="634" y="1"/>
                    <a:pt x="5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1" name="Google Shape;5551;p47"/>
            <p:cNvSpPr/>
            <p:nvPr/>
          </p:nvSpPr>
          <p:spPr>
            <a:xfrm>
              <a:off x="3412200" y="3367425"/>
              <a:ext cx="41900" cy="52275"/>
            </a:xfrm>
            <a:custGeom>
              <a:avLst/>
              <a:gdLst/>
              <a:ahLst/>
              <a:cxnLst/>
              <a:rect l="l" t="t" r="r" b="b"/>
              <a:pathLst>
                <a:path w="1676" h="2091" extrusionOk="0">
                  <a:moveTo>
                    <a:pt x="1364" y="1"/>
                  </a:moveTo>
                  <a:lnTo>
                    <a:pt x="1" y="1870"/>
                  </a:lnTo>
                  <a:lnTo>
                    <a:pt x="299" y="2091"/>
                  </a:lnTo>
                  <a:lnTo>
                    <a:pt x="1675" y="222"/>
                  </a:lnTo>
                  <a:lnTo>
                    <a:pt x="136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52" name="Google Shape;5552;p47"/>
          <p:cNvGrpSpPr/>
          <p:nvPr/>
        </p:nvGrpSpPr>
        <p:grpSpPr>
          <a:xfrm>
            <a:off x="-2" y="-19739"/>
            <a:ext cx="1798363" cy="1256899"/>
            <a:chOff x="-2" y="-19739"/>
            <a:chExt cx="1798363" cy="1256899"/>
          </a:xfrm>
        </p:grpSpPr>
        <p:grpSp>
          <p:nvGrpSpPr>
            <p:cNvPr id="5553" name="Google Shape;5553;p47"/>
            <p:cNvGrpSpPr/>
            <p:nvPr/>
          </p:nvGrpSpPr>
          <p:grpSpPr>
            <a:xfrm>
              <a:off x="-2" y="-19739"/>
              <a:ext cx="1514238" cy="1118473"/>
              <a:chOff x="263775" y="238125"/>
              <a:chExt cx="7092450" cy="5238750"/>
            </a:xfrm>
          </p:grpSpPr>
          <p:sp>
            <p:nvSpPr>
              <p:cNvPr id="5554" name="Google Shape;5554;p47"/>
              <p:cNvSpPr/>
              <p:nvPr/>
            </p:nvSpPr>
            <p:spPr>
              <a:xfrm>
                <a:off x="263775" y="238125"/>
                <a:ext cx="7092450" cy="5238750"/>
              </a:xfrm>
              <a:custGeom>
                <a:avLst/>
                <a:gdLst/>
                <a:ahLst/>
                <a:cxnLst/>
                <a:rect l="l" t="t" r="r" b="b"/>
                <a:pathLst>
                  <a:path w="283698" h="209550" extrusionOk="0">
                    <a:moveTo>
                      <a:pt x="0" y="0"/>
                    </a:moveTo>
                    <a:lnTo>
                      <a:pt x="1112" y="3335"/>
                    </a:lnTo>
                    <a:lnTo>
                      <a:pt x="2297" y="6633"/>
                    </a:lnTo>
                    <a:lnTo>
                      <a:pt x="3520" y="9894"/>
                    </a:lnTo>
                    <a:lnTo>
                      <a:pt x="4817" y="13081"/>
                    </a:lnTo>
                    <a:lnTo>
                      <a:pt x="6188" y="16267"/>
                    </a:lnTo>
                    <a:lnTo>
                      <a:pt x="7596" y="19380"/>
                    </a:lnTo>
                    <a:lnTo>
                      <a:pt x="9079" y="22456"/>
                    </a:lnTo>
                    <a:lnTo>
                      <a:pt x="10598" y="25494"/>
                    </a:lnTo>
                    <a:lnTo>
                      <a:pt x="12191" y="28496"/>
                    </a:lnTo>
                    <a:lnTo>
                      <a:pt x="13822" y="31423"/>
                    </a:lnTo>
                    <a:lnTo>
                      <a:pt x="15489" y="34314"/>
                    </a:lnTo>
                    <a:lnTo>
                      <a:pt x="17231" y="37167"/>
                    </a:lnTo>
                    <a:lnTo>
                      <a:pt x="19047" y="39983"/>
                    </a:lnTo>
                    <a:lnTo>
                      <a:pt x="20899" y="42725"/>
                    </a:lnTo>
                    <a:lnTo>
                      <a:pt x="22789" y="45430"/>
                    </a:lnTo>
                    <a:lnTo>
                      <a:pt x="24716" y="48098"/>
                    </a:lnTo>
                    <a:lnTo>
                      <a:pt x="24346" y="48914"/>
                    </a:lnTo>
                    <a:lnTo>
                      <a:pt x="24160" y="49358"/>
                    </a:lnTo>
                    <a:lnTo>
                      <a:pt x="24049" y="49840"/>
                    </a:lnTo>
                    <a:lnTo>
                      <a:pt x="23716" y="51693"/>
                    </a:lnTo>
                    <a:lnTo>
                      <a:pt x="23456" y="53508"/>
                    </a:lnTo>
                    <a:lnTo>
                      <a:pt x="23234" y="55361"/>
                    </a:lnTo>
                    <a:lnTo>
                      <a:pt x="23049" y="57177"/>
                    </a:lnTo>
                    <a:lnTo>
                      <a:pt x="22863" y="59030"/>
                    </a:lnTo>
                    <a:lnTo>
                      <a:pt x="22752" y="60845"/>
                    </a:lnTo>
                    <a:lnTo>
                      <a:pt x="22641" y="62661"/>
                    </a:lnTo>
                    <a:lnTo>
                      <a:pt x="22604" y="64514"/>
                    </a:lnTo>
                    <a:lnTo>
                      <a:pt x="22567" y="66330"/>
                    </a:lnTo>
                    <a:lnTo>
                      <a:pt x="22567" y="68145"/>
                    </a:lnTo>
                    <a:lnTo>
                      <a:pt x="22641" y="69924"/>
                    </a:lnTo>
                    <a:lnTo>
                      <a:pt x="22715" y="71740"/>
                    </a:lnTo>
                    <a:lnTo>
                      <a:pt x="22826" y="73556"/>
                    </a:lnTo>
                    <a:lnTo>
                      <a:pt x="22975" y="75334"/>
                    </a:lnTo>
                    <a:lnTo>
                      <a:pt x="23160" y="77113"/>
                    </a:lnTo>
                    <a:lnTo>
                      <a:pt x="23382" y="78892"/>
                    </a:lnTo>
                    <a:lnTo>
                      <a:pt x="23604" y="80670"/>
                    </a:lnTo>
                    <a:lnTo>
                      <a:pt x="23901" y="82449"/>
                    </a:lnTo>
                    <a:lnTo>
                      <a:pt x="24197" y="84191"/>
                    </a:lnTo>
                    <a:lnTo>
                      <a:pt x="24568" y="85932"/>
                    </a:lnTo>
                    <a:lnTo>
                      <a:pt x="24938" y="87674"/>
                    </a:lnTo>
                    <a:lnTo>
                      <a:pt x="25346" y="89415"/>
                    </a:lnTo>
                    <a:lnTo>
                      <a:pt x="25791" y="91120"/>
                    </a:lnTo>
                    <a:lnTo>
                      <a:pt x="26272" y="92825"/>
                    </a:lnTo>
                    <a:lnTo>
                      <a:pt x="26754" y="94529"/>
                    </a:lnTo>
                    <a:lnTo>
                      <a:pt x="27310" y="96234"/>
                    </a:lnTo>
                    <a:lnTo>
                      <a:pt x="27866" y="97901"/>
                    </a:lnTo>
                    <a:lnTo>
                      <a:pt x="28459" y="99569"/>
                    </a:lnTo>
                    <a:lnTo>
                      <a:pt x="29089" y="101199"/>
                    </a:lnTo>
                    <a:lnTo>
                      <a:pt x="29756" y="102830"/>
                    </a:lnTo>
                    <a:lnTo>
                      <a:pt x="30460" y="104460"/>
                    </a:lnTo>
                    <a:lnTo>
                      <a:pt x="31201" y="106090"/>
                    </a:lnTo>
                    <a:lnTo>
                      <a:pt x="31942" y="107684"/>
                    </a:lnTo>
                    <a:lnTo>
                      <a:pt x="32720" y="109240"/>
                    </a:lnTo>
                    <a:lnTo>
                      <a:pt x="33535" y="110834"/>
                    </a:lnTo>
                    <a:lnTo>
                      <a:pt x="34388" y="112390"/>
                    </a:lnTo>
                    <a:lnTo>
                      <a:pt x="35277" y="113909"/>
                    </a:lnTo>
                    <a:lnTo>
                      <a:pt x="36166" y="115429"/>
                    </a:lnTo>
                    <a:lnTo>
                      <a:pt x="37093" y="116948"/>
                    </a:lnTo>
                    <a:lnTo>
                      <a:pt x="38056" y="118430"/>
                    </a:lnTo>
                    <a:lnTo>
                      <a:pt x="39057" y="119875"/>
                    </a:lnTo>
                    <a:lnTo>
                      <a:pt x="40057" y="121320"/>
                    </a:lnTo>
                    <a:lnTo>
                      <a:pt x="41132" y="122766"/>
                    </a:lnTo>
                    <a:lnTo>
                      <a:pt x="42206" y="124174"/>
                    </a:lnTo>
                    <a:lnTo>
                      <a:pt x="43318" y="125582"/>
                    </a:lnTo>
                    <a:lnTo>
                      <a:pt x="44430" y="126953"/>
                    </a:lnTo>
                    <a:lnTo>
                      <a:pt x="45615" y="128287"/>
                    </a:lnTo>
                    <a:lnTo>
                      <a:pt x="46801" y="129621"/>
                    </a:lnTo>
                    <a:lnTo>
                      <a:pt x="48024" y="130955"/>
                    </a:lnTo>
                    <a:lnTo>
                      <a:pt x="49247" y="132215"/>
                    </a:lnTo>
                    <a:lnTo>
                      <a:pt x="50544" y="133512"/>
                    </a:lnTo>
                    <a:lnTo>
                      <a:pt x="51841" y="134735"/>
                    </a:lnTo>
                    <a:lnTo>
                      <a:pt x="53175" y="135957"/>
                    </a:lnTo>
                    <a:lnTo>
                      <a:pt x="54509" y="137180"/>
                    </a:lnTo>
                    <a:lnTo>
                      <a:pt x="55917" y="138366"/>
                    </a:lnTo>
                    <a:lnTo>
                      <a:pt x="57325" y="139515"/>
                    </a:lnTo>
                    <a:lnTo>
                      <a:pt x="58733" y="140626"/>
                    </a:lnTo>
                    <a:lnTo>
                      <a:pt x="60215" y="141738"/>
                    </a:lnTo>
                    <a:lnTo>
                      <a:pt x="61698" y="142813"/>
                    </a:lnTo>
                    <a:lnTo>
                      <a:pt x="63217" y="143887"/>
                    </a:lnTo>
                    <a:lnTo>
                      <a:pt x="64736" y="144888"/>
                    </a:lnTo>
                    <a:lnTo>
                      <a:pt x="66293" y="145888"/>
                    </a:lnTo>
                    <a:lnTo>
                      <a:pt x="67886" y="146889"/>
                    </a:lnTo>
                    <a:lnTo>
                      <a:pt x="69516" y="147815"/>
                    </a:lnTo>
                    <a:lnTo>
                      <a:pt x="70295" y="148223"/>
                    </a:lnTo>
                    <a:lnTo>
                      <a:pt x="71036" y="148519"/>
                    </a:lnTo>
                    <a:lnTo>
                      <a:pt x="71777" y="148705"/>
                    </a:lnTo>
                    <a:lnTo>
                      <a:pt x="72518" y="148816"/>
                    </a:lnTo>
                    <a:lnTo>
                      <a:pt x="73259" y="148853"/>
                    </a:lnTo>
                    <a:lnTo>
                      <a:pt x="73963" y="148816"/>
                    </a:lnTo>
                    <a:lnTo>
                      <a:pt x="74630" y="148667"/>
                    </a:lnTo>
                    <a:lnTo>
                      <a:pt x="75297" y="148482"/>
                    </a:lnTo>
                    <a:lnTo>
                      <a:pt x="75927" y="148223"/>
                    </a:lnTo>
                    <a:lnTo>
                      <a:pt x="76520" y="147926"/>
                    </a:lnTo>
                    <a:lnTo>
                      <a:pt x="77076" y="147556"/>
                    </a:lnTo>
                    <a:lnTo>
                      <a:pt x="77632" y="147111"/>
                    </a:lnTo>
                    <a:lnTo>
                      <a:pt x="78113" y="146666"/>
                    </a:lnTo>
                    <a:lnTo>
                      <a:pt x="78595" y="146148"/>
                    </a:lnTo>
                    <a:lnTo>
                      <a:pt x="79003" y="145592"/>
                    </a:lnTo>
                    <a:lnTo>
                      <a:pt x="79373" y="145036"/>
                    </a:lnTo>
                    <a:lnTo>
                      <a:pt x="79670" y="144406"/>
                    </a:lnTo>
                    <a:lnTo>
                      <a:pt x="79966" y="143776"/>
                    </a:lnTo>
                    <a:lnTo>
                      <a:pt x="80188" y="143146"/>
                    </a:lnTo>
                    <a:lnTo>
                      <a:pt x="80337" y="142479"/>
                    </a:lnTo>
                    <a:lnTo>
                      <a:pt x="80448" y="141812"/>
                    </a:lnTo>
                    <a:lnTo>
                      <a:pt x="80485" y="141145"/>
                    </a:lnTo>
                    <a:lnTo>
                      <a:pt x="80448" y="140478"/>
                    </a:lnTo>
                    <a:lnTo>
                      <a:pt x="80374" y="139811"/>
                    </a:lnTo>
                    <a:lnTo>
                      <a:pt x="80188" y="139144"/>
                    </a:lnTo>
                    <a:lnTo>
                      <a:pt x="79966" y="138477"/>
                    </a:lnTo>
                    <a:lnTo>
                      <a:pt x="79670" y="137847"/>
                    </a:lnTo>
                    <a:lnTo>
                      <a:pt x="79262" y="137254"/>
                    </a:lnTo>
                    <a:lnTo>
                      <a:pt x="78817" y="136698"/>
                    </a:lnTo>
                    <a:lnTo>
                      <a:pt x="78262" y="136143"/>
                    </a:lnTo>
                    <a:lnTo>
                      <a:pt x="77632" y="135624"/>
                    </a:lnTo>
                    <a:lnTo>
                      <a:pt x="76890" y="135179"/>
                    </a:lnTo>
                    <a:lnTo>
                      <a:pt x="75705" y="134475"/>
                    </a:lnTo>
                    <a:lnTo>
                      <a:pt x="74519" y="133734"/>
                    </a:lnTo>
                    <a:lnTo>
                      <a:pt x="73333" y="132993"/>
                    </a:lnTo>
                    <a:lnTo>
                      <a:pt x="72147" y="132252"/>
                    </a:lnTo>
                    <a:lnTo>
                      <a:pt x="71036" y="131437"/>
                    </a:lnTo>
                    <a:lnTo>
                      <a:pt x="69887" y="130658"/>
                    </a:lnTo>
                    <a:lnTo>
                      <a:pt x="68775" y="129843"/>
                    </a:lnTo>
                    <a:lnTo>
                      <a:pt x="67664" y="128991"/>
                    </a:lnTo>
                    <a:lnTo>
                      <a:pt x="66589" y="128139"/>
                    </a:lnTo>
                    <a:lnTo>
                      <a:pt x="65551" y="127286"/>
                    </a:lnTo>
                    <a:lnTo>
                      <a:pt x="64477" y="126397"/>
                    </a:lnTo>
                    <a:lnTo>
                      <a:pt x="63476" y="125508"/>
                    </a:lnTo>
                    <a:lnTo>
                      <a:pt x="62439" y="124581"/>
                    </a:lnTo>
                    <a:lnTo>
                      <a:pt x="61475" y="123655"/>
                    </a:lnTo>
                    <a:lnTo>
                      <a:pt x="60475" y="122728"/>
                    </a:lnTo>
                    <a:lnTo>
                      <a:pt x="59511" y="121765"/>
                    </a:lnTo>
                    <a:lnTo>
                      <a:pt x="58585" y="120765"/>
                    </a:lnTo>
                    <a:lnTo>
                      <a:pt x="57659" y="119801"/>
                    </a:lnTo>
                    <a:lnTo>
                      <a:pt x="56769" y="118764"/>
                    </a:lnTo>
                    <a:lnTo>
                      <a:pt x="55880" y="117763"/>
                    </a:lnTo>
                    <a:lnTo>
                      <a:pt x="54991" y="116725"/>
                    </a:lnTo>
                    <a:lnTo>
                      <a:pt x="54138" y="115688"/>
                    </a:lnTo>
                    <a:lnTo>
                      <a:pt x="53323" y="114613"/>
                    </a:lnTo>
                    <a:lnTo>
                      <a:pt x="52508" y="113539"/>
                    </a:lnTo>
                    <a:lnTo>
                      <a:pt x="51730" y="112464"/>
                    </a:lnTo>
                    <a:lnTo>
                      <a:pt x="50952" y="111352"/>
                    </a:lnTo>
                    <a:lnTo>
                      <a:pt x="50173" y="110241"/>
                    </a:lnTo>
                    <a:lnTo>
                      <a:pt x="49469" y="109129"/>
                    </a:lnTo>
                    <a:lnTo>
                      <a:pt x="48728" y="108017"/>
                    </a:lnTo>
                    <a:lnTo>
                      <a:pt x="48061" y="106869"/>
                    </a:lnTo>
                    <a:lnTo>
                      <a:pt x="47357" y="105720"/>
                    </a:lnTo>
                    <a:lnTo>
                      <a:pt x="46727" y="104534"/>
                    </a:lnTo>
                    <a:lnTo>
                      <a:pt x="46097" y="103348"/>
                    </a:lnTo>
                    <a:lnTo>
                      <a:pt x="45467" y="102163"/>
                    </a:lnTo>
                    <a:lnTo>
                      <a:pt x="44874" y="100977"/>
                    </a:lnTo>
                    <a:lnTo>
                      <a:pt x="44281" y="99754"/>
                    </a:lnTo>
                    <a:lnTo>
                      <a:pt x="43726" y="98531"/>
                    </a:lnTo>
                    <a:lnTo>
                      <a:pt x="43207" y="97308"/>
                    </a:lnTo>
                    <a:lnTo>
                      <a:pt x="42688" y="96085"/>
                    </a:lnTo>
                    <a:lnTo>
                      <a:pt x="42206" y="94826"/>
                    </a:lnTo>
                    <a:lnTo>
                      <a:pt x="41725" y="93566"/>
                    </a:lnTo>
                    <a:lnTo>
                      <a:pt x="41280" y="92306"/>
                    </a:lnTo>
                    <a:lnTo>
                      <a:pt x="40872" y="91046"/>
                    </a:lnTo>
                    <a:lnTo>
                      <a:pt x="40465" y="89786"/>
                    </a:lnTo>
                    <a:lnTo>
                      <a:pt x="40094" y="88489"/>
                    </a:lnTo>
                    <a:lnTo>
                      <a:pt x="39724" y="87192"/>
                    </a:lnTo>
                    <a:lnTo>
                      <a:pt x="39390" y="85895"/>
                    </a:lnTo>
                    <a:lnTo>
                      <a:pt x="39057" y="84598"/>
                    </a:lnTo>
                    <a:lnTo>
                      <a:pt x="38760" y="83264"/>
                    </a:lnTo>
                    <a:lnTo>
                      <a:pt x="38501" y="81967"/>
                    </a:lnTo>
                    <a:lnTo>
                      <a:pt x="38241" y="80633"/>
                    </a:lnTo>
                    <a:lnTo>
                      <a:pt x="38019" y="79299"/>
                    </a:lnTo>
                    <a:lnTo>
                      <a:pt x="37834" y="77965"/>
                    </a:lnTo>
                    <a:lnTo>
                      <a:pt x="37649" y="76631"/>
                    </a:lnTo>
                    <a:lnTo>
                      <a:pt x="37500" y="75260"/>
                    </a:lnTo>
                    <a:lnTo>
                      <a:pt x="37352" y="73926"/>
                    </a:lnTo>
                    <a:lnTo>
                      <a:pt x="37241" y="72555"/>
                    </a:lnTo>
                    <a:lnTo>
                      <a:pt x="37167" y="71221"/>
                    </a:lnTo>
                    <a:lnTo>
                      <a:pt x="37093" y="69850"/>
                    </a:lnTo>
                    <a:lnTo>
                      <a:pt x="37056" y="68479"/>
                    </a:lnTo>
                    <a:lnTo>
                      <a:pt x="37056" y="67108"/>
                    </a:lnTo>
                    <a:lnTo>
                      <a:pt x="37056" y="65737"/>
                    </a:lnTo>
                    <a:lnTo>
                      <a:pt x="37093" y="64366"/>
                    </a:lnTo>
                    <a:lnTo>
                      <a:pt x="37167" y="62995"/>
                    </a:lnTo>
                    <a:lnTo>
                      <a:pt x="39761" y="65626"/>
                    </a:lnTo>
                    <a:lnTo>
                      <a:pt x="42392" y="68182"/>
                    </a:lnTo>
                    <a:lnTo>
                      <a:pt x="45134" y="70702"/>
                    </a:lnTo>
                    <a:lnTo>
                      <a:pt x="47876" y="73148"/>
                    </a:lnTo>
                    <a:lnTo>
                      <a:pt x="50692" y="75520"/>
                    </a:lnTo>
                    <a:lnTo>
                      <a:pt x="53582" y="77817"/>
                    </a:lnTo>
                    <a:lnTo>
                      <a:pt x="56510" y="80040"/>
                    </a:lnTo>
                    <a:lnTo>
                      <a:pt x="59474" y="82227"/>
                    </a:lnTo>
                    <a:lnTo>
                      <a:pt x="62513" y="84302"/>
                    </a:lnTo>
                    <a:lnTo>
                      <a:pt x="65626" y="86340"/>
                    </a:lnTo>
                    <a:lnTo>
                      <a:pt x="68738" y="88304"/>
                    </a:lnTo>
                    <a:lnTo>
                      <a:pt x="71925" y="90157"/>
                    </a:lnTo>
                    <a:lnTo>
                      <a:pt x="75186" y="91972"/>
                    </a:lnTo>
                    <a:lnTo>
                      <a:pt x="78447" y="93714"/>
                    </a:lnTo>
                    <a:lnTo>
                      <a:pt x="81782" y="95381"/>
                    </a:lnTo>
                    <a:lnTo>
                      <a:pt x="85154" y="96975"/>
                    </a:lnTo>
                    <a:lnTo>
                      <a:pt x="88600" y="98494"/>
                    </a:lnTo>
                    <a:lnTo>
                      <a:pt x="92046" y="99939"/>
                    </a:lnTo>
                    <a:lnTo>
                      <a:pt x="95567" y="101310"/>
                    </a:lnTo>
                    <a:lnTo>
                      <a:pt x="99124" y="102607"/>
                    </a:lnTo>
                    <a:lnTo>
                      <a:pt x="102718" y="103830"/>
                    </a:lnTo>
                    <a:lnTo>
                      <a:pt x="106350" y="104979"/>
                    </a:lnTo>
                    <a:lnTo>
                      <a:pt x="110018" y="106016"/>
                    </a:lnTo>
                    <a:lnTo>
                      <a:pt x="113761" y="107017"/>
                    </a:lnTo>
                    <a:lnTo>
                      <a:pt x="117503" y="107906"/>
                    </a:lnTo>
                    <a:lnTo>
                      <a:pt x="121283" y="108758"/>
                    </a:lnTo>
                    <a:lnTo>
                      <a:pt x="125100" y="109500"/>
                    </a:lnTo>
                    <a:lnTo>
                      <a:pt x="128954" y="110167"/>
                    </a:lnTo>
                    <a:lnTo>
                      <a:pt x="132844" y="110759"/>
                    </a:lnTo>
                    <a:lnTo>
                      <a:pt x="136772" y="111241"/>
                    </a:lnTo>
                    <a:lnTo>
                      <a:pt x="140737" y="111649"/>
                    </a:lnTo>
                    <a:lnTo>
                      <a:pt x="144739" y="112019"/>
                    </a:lnTo>
                    <a:lnTo>
                      <a:pt x="146518" y="112094"/>
                    </a:lnTo>
                    <a:lnTo>
                      <a:pt x="148260" y="112205"/>
                    </a:lnTo>
                    <a:lnTo>
                      <a:pt x="148186" y="114502"/>
                    </a:lnTo>
                    <a:lnTo>
                      <a:pt x="148223" y="116800"/>
                    </a:lnTo>
                    <a:lnTo>
                      <a:pt x="148297" y="119097"/>
                    </a:lnTo>
                    <a:lnTo>
                      <a:pt x="148482" y="121394"/>
                    </a:lnTo>
                    <a:lnTo>
                      <a:pt x="148704" y="123692"/>
                    </a:lnTo>
                    <a:lnTo>
                      <a:pt x="149001" y="125989"/>
                    </a:lnTo>
                    <a:lnTo>
                      <a:pt x="149408" y="128287"/>
                    </a:lnTo>
                    <a:lnTo>
                      <a:pt x="149853" y="130547"/>
                    </a:lnTo>
                    <a:lnTo>
                      <a:pt x="150372" y="132845"/>
                    </a:lnTo>
                    <a:lnTo>
                      <a:pt x="150965" y="135142"/>
                    </a:lnTo>
                    <a:lnTo>
                      <a:pt x="151595" y="137403"/>
                    </a:lnTo>
                    <a:lnTo>
                      <a:pt x="152299" y="139663"/>
                    </a:lnTo>
                    <a:lnTo>
                      <a:pt x="153114" y="141923"/>
                    </a:lnTo>
                    <a:lnTo>
                      <a:pt x="153929" y="144147"/>
                    </a:lnTo>
                    <a:lnTo>
                      <a:pt x="154856" y="146407"/>
                    </a:lnTo>
                    <a:lnTo>
                      <a:pt x="155819" y="148593"/>
                    </a:lnTo>
                    <a:lnTo>
                      <a:pt x="156819" y="150780"/>
                    </a:lnTo>
                    <a:lnTo>
                      <a:pt x="157894" y="152966"/>
                    </a:lnTo>
                    <a:lnTo>
                      <a:pt x="159043" y="155152"/>
                    </a:lnTo>
                    <a:lnTo>
                      <a:pt x="160229" y="157264"/>
                    </a:lnTo>
                    <a:lnTo>
                      <a:pt x="161451" y="159377"/>
                    </a:lnTo>
                    <a:lnTo>
                      <a:pt x="162748" y="161489"/>
                    </a:lnTo>
                    <a:lnTo>
                      <a:pt x="164119" y="163564"/>
                    </a:lnTo>
                    <a:lnTo>
                      <a:pt x="165491" y="165602"/>
                    </a:lnTo>
                    <a:lnTo>
                      <a:pt x="166936" y="167603"/>
                    </a:lnTo>
                    <a:lnTo>
                      <a:pt x="168418" y="169604"/>
                    </a:lnTo>
                    <a:lnTo>
                      <a:pt x="169974" y="171531"/>
                    </a:lnTo>
                    <a:lnTo>
                      <a:pt x="171531" y="173458"/>
                    </a:lnTo>
                    <a:lnTo>
                      <a:pt x="173161" y="175348"/>
                    </a:lnTo>
                    <a:lnTo>
                      <a:pt x="174829" y="177200"/>
                    </a:lnTo>
                    <a:lnTo>
                      <a:pt x="176533" y="179016"/>
                    </a:lnTo>
                    <a:lnTo>
                      <a:pt x="178275" y="180795"/>
                    </a:lnTo>
                    <a:lnTo>
                      <a:pt x="180053" y="182536"/>
                    </a:lnTo>
                    <a:lnTo>
                      <a:pt x="181869" y="184241"/>
                    </a:lnTo>
                    <a:lnTo>
                      <a:pt x="183722" y="185908"/>
                    </a:lnTo>
                    <a:lnTo>
                      <a:pt x="185612" y="187502"/>
                    </a:lnTo>
                    <a:lnTo>
                      <a:pt x="187539" y="189095"/>
                    </a:lnTo>
                    <a:lnTo>
                      <a:pt x="189503" y="190615"/>
                    </a:lnTo>
                    <a:lnTo>
                      <a:pt x="191467" y="192097"/>
                    </a:lnTo>
                    <a:lnTo>
                      <a:pt x="193468" y="193505"/>
                    </a:lnTo>
                    <a:lnTo>
                      <a:pt x="195506" y="194876"/>
                    </a:lnTo>
                    <a:lnTo>
                      <a:pt x="197581" y="196210"/>
                    </a:lnTo>
                    <a:lnTo>
                      <a:pt x="199693" y="197470"/>
                    </a:lnTo>
                    <a:lnTo>
                      <a:pt x="201805" y="198693"/>
                    </a:lnTo>
                    <a:lnTo>
                      <a:pt x="203917" y="199841"/>
                    </a:lnTo>
                    <a:lnTo>
                      <a:pt x="206103" y="200953"/>
                    </a:lnTo>
                    <a:lnTo>
                      <a:pt x="208253" y="201991"/>
                    </a:lnTo>
                    <a:lnTo>
                      <a:pt x="210476" y="202954"/>
                    </a:lnTo>
                    <a:lnTo>
                      <a:pt x="212699" y="203880"/>
                    </a:lnTo>
                    <a:lnTo>
                      <a:pt x="214923" y="204733"/>
                    </a:lnTo>
                    <a:lnTo>
                      <a:pt x="217146" y="205548"/>
                    </a:lnTo>
                    <a:lnTo>
                      <a:pt x="219406" y="206252"/>
                    </a:lnTo>
                    <a:lnTo>
                      <a:pt x="221704" y="206919"/>
                    </a:lnTo>
                    <a:lnTo>
                      <a:pt x="223964" y="207512"/>
                    </a:lnTo>
                    <a:lnTo>
                      <a:pt x="226262" y="208031"/>
                    </a:lnTo>
                    <a:lnTo>
                      <a:pt x="228559" y="208475"/>
                    </a:lnTo>
                    <a:lnTo>
                      <a:pt x="230894" y="208846"/>
                    </a:lnTo>
                    <a:lnTo>
                      <a:pt x="233191" y="209142"/>
                    </a:lnTo>
                    <a:lnTo>
                      <a:pt x="235526" y="209328"/>
                    </a:lnTo>
                    <a:lnTo>
                      <a:pt x="237860" y="209476"/>
                    </a:lnTo>
                    <a:lnTo>
                      <a:pt x="240158" y="209550"/>
                    </a:lnTo>
                    <a:lnTo>
                      <a:pt x="242492" y="209513"/>
                    </a:lnTo>
                    <a:lnTo>
                      <a:pt x="244827" y="209439"/>
                    </a:lnTo>
                    <a:lnTo>
                      <a:pt x="247161" y="209254"/>
                    </a:lnTo>
                    <a:lnTo>
                      <a:pt x="248013" y="209105"/>
                    </a:lnTo>
                    <a:lnTo>
                      <a:pt x="248792" y="208920"/>
                    </a:lnTo>
                    <a:lnTo>
                      <a:pt x="249533" y="208661"/>
                    </a:lnTo>
                    <a:lnTo>
                      <a:pt x="250200" y="208327"/>
                    </a:lnTo>
                    <a:lnTo>
                      <a:pt x="250830" y="207920"/>
                    </a:lnTo>
                    <a:lnTo>
                      <a:pt x="251423" y="207475"/>
                    </a:lnTo>
                    <a:lnTo>
                      <a:pt x="251941" y="206993"/>
                    </a:lnTo>
                    <a:lnTo>
                      <a:pt x="252386" y="206437"/>
                    </a:lnTo>
                    <a:lnTo>
                      <a:pt x="252831" y="205881"/>
                    </a:lnTo>
                    <a:lnTo>
                      <a:pt x="253164" y="205252"/>
                    </a:lnTo>
                    <a:lnTo>
                      <a:pt x="253461" y="204622"/>
                    </a:lnTo>
                    <a:lnTo>
                      <a:pt x="253720" y="203955"/>
                    </a:lnTo>
                    <a:lnTo>
                      <a:pt x="253905" y="203288"/>
                    </a:lnTo>
                    <a:lnTo>
                      <a:pt x="254054" y="202621"/>
                    </a:lnTo>
                    <a:lnTo>
                      <a:pt x="254128" y="201917"/>
                    </a:lnTo>
                    <a:lnTo>
                      <a:pt x="254165" y="201250"/>
                    </a:lnTo>
                    <a:lnTo>
                      <a:pt x="254128" y="200545"/>
                    </a:lnTo>
                    <a:lnTo>
                      <a:pt x="254054" y="199878"/>
                    </a:lnTo>
                    <a:lnTo>
                      <a:pt x="253942" y="199211"/>
                    </a:lnTo>
                    <a:lnTo>
                      <a:pt x="253757" y="198582"/>
                    </a:lnTo>
                    <a:lnTo>
                      <a:pt x="253498" y="197989"/>
                    </a:lnTo>
                    <a:lnTo>
                      <a:pt x="253201" y="197396"/>
                    </a:lnTo>
                    <a:lnTo>
                      <a:pt x="252831" y="196877"/>
                    </a:lnTo>
                    <a:lnTo>
                      <a:pt x="252423" y="196358"/>
                    </a:lnTo>
                    <a:lnTo>
                      <a:pt x="251978" y="195914"/>
                    </a:lnTo>
                    <a:lnTo>
                      <a:pt x="251423" y="195543"/>
                    </a:lnTo>
                    <a:lnTo>
                      <a:pt x="250867" y="195209"/>
                    </a:lnTo>
                    <a:lnTo>
                      <a:pt x="250237" y="194913"/>
                    </a:lnTo>
                    <a:lnTo>
                      <a:pt x="249533" y="194728"/>
                    </a:lnTo>
                    <a:lnTo>
                      <a:pt x="248792" y="194617"/>
                    </a:lnTo>
                    <a:lnTo>
                      <a:pt x="248013" y="194542"/>
                    </a:lnTo>
                    <a:lnTo>
                      <a:pt x="247161" y="194580"/>
                    </a:lnTo>
                    <a:lnTo>
                      <a:pt x="245197" y="194765"/>
                    </a:lnTo>
                    <a:lnTo>
                      <a:pt x="243233" y="194839"/>
                    </a:lnTo>
                    <a:lnTo>
                      <a:pt x="241269" y="194839"/>
                    </a:lnTo>
                    <a:lnTo>
                      <a:pt x="239305" y="194802"/>
                    </a:lnTo>
                    <a:lnTo>
                      <a:pt x="237341" y="194691"/>
                    </a:lnTo>
                    <a:lnTo>
                      <a:pt x="235377" y="194505"/>
                    </a:lnTo>
                    <a:lnTo>
                      <a:pt x="233451" y="194246"/>
                    </a:lnTo>
                    <a:lnTo>
                      <a:pt x="231487" y="193950"/>
                    </a:lnTo>
                    <a:lnTo>
                      <a:pt x="229560" y="193579"/>
                    </a:lnTo>
                    <a:lnTo>
                      <a:pt x="227596" y="193134"/>
                    </a:lnTo>
                    <a:lnTo>
                      <a:pt x="225669" y="192653"/>
                    </a:lnTo>
                    <a:lnTo>
                      <a:pt x="223779" y="192097"/>
                    </a:lnTo>
                    <a:lnTo>
                      <a:pt x="221852" y="191504"/>
                    </a:lnTo>
                    <a:lnTo>
                      <a:pt x="219962" y="190837"/>
                    </a:lnTo>
                    <a:lnTo>
                      <a:pt x="218072" y="190096"/>
                    </a:lnTo>
                    <a:lnTo>
                      <a:pt x="216183" y="189355"/>
                    </a:lnTo>
                    <a:lnTo>
                      <a:pt x="214330" y="188502"/>
                    </a:lnTo>
                    <a:lnTo>
                      <a:pt x="212514" y="187650"/>
                    </a:lnTo>
                    <a:lnTo>
                      <a:pt x="210661" y="186724"/>
                    </a:lnTo>
                    <a:lnTo>
                      <a:pt x="208883" y="185760"/>
                    </a:lnTo>
                    <a:lnTo>
                      <a:pt x="207067" y="184723"/>
                    </a:lnTo>
                    <a:lnTo>
                      <a:pt x="205325" y="183685"/>
                    </a:lnTo>
                    <a:lnTo>
                      <a:pt x="203584" y="182573"/>
                    </a:lnTo>
                    <a:lnTo>
                      <a:pt x="201842" y="181388"/>
                    </a:lnTo>
                    <a:lnTo>
                      <a:pt x="200138" y="180202"/>
                    </a:lnTo>
                    <a:lnTo>
                      <a:pt x="198470" y="178979"/>
                    </a:lnTo>
                    <a:lnTo>
                      <a:pt x="196803" y="177682"/>
                    </a:lnTo>
                    <a:lnTo>
                      <a:pt x="195172" y="176385"/>
                    </a:lnTo>
                    <a:lnTo>
                      <a:pt x="193579" y="175014"/>
                    </a:lnTo>
                    <a:lnTo>
                      <a:pt x="192022" y="173643"/>
                    </a:lnTo>
                    <a:lnTo>
                      <a:pt x="190466" y="172198"/>
                    </a:lnTo>
                    <a:lnTo>
                      <a:pt x="188947" y="170753"/>
                    </a:lnTo>
                    <a:lnTo>
                      <a:pt x="187465" y="169233"/>
                    </a:lnTo>
                    <a:lnTo>
                      <a:pt x="186019" y="167714"/>
                    </a:lnTo>
                    <a:lnTo>
                      <a:pt x="184611" y="166158"/>
                    </a:lnTo>
                    <a:lnTo>
                      <a:pt x="183240" y="164564"/>
                    </a:lnTo>
                    <a:lnTo>
                      <a:pt x="181869" y="162971"/>
                    </a:lnTo>
                    <a:lnTo>
                      <a:pt x="180572" y="161303"/>
                    </a:lnTo>
                    <a:lnTo>
                      <a:pt x="179312" y="159636"/>
                    </a:lnTo>
                    <a:lnTo>
                      <a:pt x="178089" y="157968"/>
                    </a:lnTo>
                    <a:lnTo>
                      <a:pt x="176867" y="156264"/>
                    </a:lnTo>
                    <a:lnTo>
                      <a:pt x="175718" y="154522"/>
                    </a:lnTo>
                    <a:lnTo>
                      <a:pt x="174606" y="152744"/>
                    </a:lnTo>
                    <a:lnTo>
                      <a:pt x="173569" y="150965"/>
                    </a:lnTo>
                    <a:lnTo>
                      <a:pt x="172531" y="149186"/>
                    </a:lnTo>
                    <a:lnTo>
                      <a:pt x="171568" y="147371"/>
                    </a:lnTo>
                    <a:lnTo>
                      <a:pt x="170641" y="145518"/>
                    </a:lnTo>
                    <a:lnTo>
                      <a:pt x="169752" y="143665"/>
                    </a:lnTo>
                    <a:lnTo>
                      <a:pt x="168900" y="141812"/>
                    </a:lnTo>
                    <a:lnTo>
                      <a:pt x="168121" y="139959"/>
                    </a:lnTo>
                    <a:lnTo>
                      <a:pt x="167380" y="138070"/>
                    </a:lnTo>
                    <a:lnTo>
                      <a:pt x="166713" y="136143"/>
                    </a:lnTo>
                    <a:lnTo>
                      <a:pt x="166083" y="134253"/>
                    </a:lnTo>
                    <a:lnTo>
                      <a:pt x="165491" y="132326"/>
                    </a:lnTo>
                    <a:lnTo>
                      <a:pt x="164972" y="130436"/>
                    </a:lnTo>
                    <a:lnTo>
                      <a:pt x="164527" y="128509"/>
                    </a:lnTo>
                    <a:lnTo>
                      <a:pt x="164119" y="126582"/>
                    </a:lnTo>
                    <a:lnTo>
                      <a:pt x="163749" y="124618"/>
                    </a:lnTo>
                    <a:lnTo>
                      <a:pt x="163452" y="122691"/>
                    </a:lnTo>
                    <a:lnTo>
                      <a:pt x="163230" y="120765"/>
                    </a:lnTo>
                    <a:lnTo>
                      <a:pt x="163045" y="118838"/>
                    </a:lnTo>
                    <a:lnTo>
                      <a:pt x="162934" y="116911"/>
                    </a:lnTo>
                    <a:lnTo>
                      <a:pt x="162897" y="114947"/>
                    </a:lnTo>
                    <a:lnTo>
                      <a:pt x="162934" y="113020"/>
                    </a:lnTo>
                    <a:lnTo>
                      <a:pt x="167714" y="113242"/>
                    </a:lnTo>
                    <a:lnTo>
                      <a:pt x="172531" y="113428"/>
                    </a:lnTo>
                    <a:lnTo>
                      <a:pt x="177311" y="113576"/>
                    </a:lnTo>
                    <a:lnTo>
                      <a:pt x="182128" y="113724"/>
                    </a:lnTo>
                    <a:lnTo>
                      <a:pt x="186946" y="113798"/>
                    </a:lnTo>
                    <a:lnTo>
                      <a:pt x="191763" y="113872"/>
                    </a:lnTo>
                    <a:lnTo>
                      <a:pt x="196580" y="113909"/>
                    </a:lnTo>
                    <a:lnTo>
                      <a:pt x="206178" y="113909"/>
                    </a:lnTo>
                    <a:lnTo>
                      <a:pt x="210995" y="113835"/>
                    </a:lnTo>
                    <a:lnTo>
                      <a:pt x="215812" y="113761"/>
                    </a:lnTo>
                    <a:lnTo>
                      <a:pt x="220592" y="113650"/>
                    </a:lnTo>
                    <a:lnTo>
                      <a:pt x="225409" y="113502"/>
                    </a:lnTo>
                    <a:lnTo>
                      <a:pt x="230190" y="113353"/>
                    </a:lnTo>
                    <a:lnTo>
                      <a:pt x="235007" y="113168"/>
                    </a:lnTo>
                    <a:lnTo>
                      <a:pt x="239787" y="112946"/>
                    </a:lnTo>
                    <a:lnTo>
                      <a:pt x="242085" y="112872"/>
                    </a:lnTo>
                    <a:lnTo>
                      <a:pt x="244641" y="112798"/>
                    </a:lnTo>
                    <a:lnTo>
                      <a:pt x="247421" y="112723"/>
                    </a:lnTo>
                    <a:lnTo>
                      <a:pt x="250385" y="112612"/>
                    </a:lnTo>
                    <a:lnTo>
                      <a:pt x="253498" y="112464"/>
                    </a:lnTo>
                    <a:lnTo>
                      <a:pt x="256684" y="112242"/>
                    </a:lnTo>
                    <a:lnTo>
                      <a:pt x="258278" y="112094"/>
                    </a:lnTo>
                    <a:lnTo>
                      <a:pt x="259908" y="111945"/>
                    </a:lnTo>
                    <a:lnTo>
                      <a:pt x="261502" y="111723"/>
                    </a:lnTo>
                    <a:lnTo>
                      <a:pt x="263095" y="111501"/>
                    </a:lnTo>
                    <a:lnTo>
                      <a:pt x="264688" y="111241"/>
                    </a:lnTo>
                    <a:lnTo>
                      <a:pt x="266282" y="110945"/>
                    </a:lnTo>
                    <a:lnTo>
                      <a:pt x="267801" y="110611"/>
                    </a:lnTo>
                    <a:lnTo>
                      <a:pt x="269320" y="110204"/>
                    </a:lnTo>
                    <a:lnTo>
                      <a:pt x="270766" y="109796"/>
                    </a:lnTo>
                    <a:lnTo>
                      <a:pt x="272211" y="109314"/>
                    </a:lnTo>
                    <a:lnTo>
                      <a:pt x="273582" y="108796"/>
                    </a:lnTo>
                    <a:lnTo>
                      <a:pt x="274916" y="108203"/>
                    </a:lnTo>
                    <a:lnTo>
                      <a:pt x="276176" y="107573"/>
                    </a:lnTo>
                    <a:lnTo>
                      <a:pt x="276769" y="107202"/>
                    </a:lnTo>
                    <a:lnTo>
                      <a:pt x="277362" y="106869"/>
                    </a:lnTo>
                    <a:lnTo>
                      <a:pt x="277917" y="106498"/>
                    </a:lnTo>
                    <a:lnTo>
                      <a:pt x="278473" y="106090"/>
                    </a:lnTo>
                    <a:lnTo>
                      <a:pt x="278992" y="105683"/>
                    </a:lnTo>
                    <a:lnTo>
                      <a:pt x="279511" y="105275"/>
                    </a:lnTo>
                    <a:lnTo>
                      <a:pt x="279992" y="104831"/>
                    </a:lnTo>
                    <a:lnTo>
                      <a:pt x="280474" y="104386"/>
                    </a:lnTo>
                    <a:lnTo>
                      <a:pt x="280919" y="103904"/>
                    </a:lnTo>
                    <a:lnTo>
                      <a:pt x="281326" y="103422"/>
                    </a:lnTo>
                    <a:lnTo>
                      <a:pt x="281734" y="102904"/>
                    </a:lnTo>
                    <a:lnTo>
                      <a:pt x="282105" y="102348"/>
                    </a:lnTo>
                    <a:lnTo>
                      <a:pt x="282438" y="101829"/>
                    </a:lnTo>
                    <a:lnTo>
                      <a:pt x="282772" y="101236"/>
                    </a:lnTo>
                    <a:lnTo>
                      <a:pt x="283142" y="100458"/>
                    </a:lnTo>
                    <a:lnTo>
                      <a:pt x="283402" y="99717"/>
                    </a:lnTo>
                    <a:lnTo>
                      <a:pt x="283587" y="98939"/>
                    </a:lnTo>
                    <a:lnTo>
                      <a:pt x="283661" y="98198"/>
                    </a:lnTo>
                    <a:lnTo>
                      <a:pt x="283698" y="97457"/>
                    </a:lnTo>
                    <a:lnTo>
                      <a:pt x="283624" y="96752"/>
                    </a:lnTo>
                    <a:lnTo>
                      <a:pt x="283476" y="96048"/>
                    </a:lnTo>
                    <a:lnTo>
                      <a:pt x="283290" y="95418"/>
                    </a:lnTo>
                    <a:lnTo>
                      <a:pt x="282994" y="94751"/>
                    </a:lnTo>
                    <a:lnTo>
                      <a:pt x="282660" y="94159"/>
                    </a:lnTo>
                    <a:lnTo>
                      <a:pt x="282290" y="93566"/>
                    </a:lnTo>
                    <a:lnTo>
                      <a:pt x="281882" y="93047"/>
                    </a:lnTo>
                    <a:lnTo>
                      <a:pt x="281401" y="92528"/>
                    </a:lnTo>
                    <a:lnTo>
                      <a:pt x="280882" y="92083"/>
                    </a:lnTo>
                    <a:lnTo>
                      <a:pt x="280326" y="91676"/>
                    </a:lnTo>
                    <a:lnTo>
                      <a:pt x="279770" y="91305"/>
                    </a:lnTo>
                    <a:lnTo>
                      <a:pt x="279140" y="90972"/>
                    </a:lnTo>
                    <a:lnTo>
                      <a:pt x="278510" y="90712"/>
                    </a:lnTo>
                    <a:lnTo>
                      <a:pt x="277880" y="90490"/>
                    </a:lnTo>
                    <a:lnTo>
                      <a:pt x="277213" y="90342"/>
                    </a:lnTo>
                    <a:lnTo>
                      <a:pt x="276546" y="90231"/>
                    </a:lnTo>
                    <a:lnTo>
                      <a:pt x="275916" y="90194"/>
                    </a:lnTo>
                    <a:lnTo>
                      <a:pt x="275249" y="90231"/>
                    </a:lnTo>
                    <a:lnTo>
                      <a:pt x="274582" y="90305"/>
                    </a:lnTo>
                    <a:lnTo>
                      <a:pt x="273952" y="90490"/>
                    </a:lnTo>
                    <a:lnTo>
                      <a:pt x="273322" y="90712"/>
                    </a:lnTo>
                    <a:lnTo>
                      <a:pt x="272692" y="91046"/>
                    </a:lnTo>
                    <a:lnTo>
                      <a:pt x="272100" y="91453"/>
                    </a:lnTo>
                    <a:lnTo>
                      <a:pt x="271544" y="91898"/>
                    </a:lnTo>
                    <a:lnTo>
                      <a:pt x="271025" y="92491"/>
                    </a:lnTo>
                    <a:lnTo>
                      <a:pt x="270543" y="93121"/>
                    </a:lnTo>
                    <a:lnTo>
                      <a:pt x="270136" y="93862"/>
                    </a:lnTo>
                    <a:lnTo>
                      <a:pt x="269950" y="94159"/>
                    </a:lnTo>
                    <a:lnTo>
                      <a:pt x="269691" y="94492"/>
                    </a:lnTo>
                    <a:lnTo>
                      <a:pt x="269432" y="94751"/>
                    </a:lnTo>
                    <a:lnTo>
                      <a:pt x="269098" y="95048"/>
                    </a:lnTo>
                    <a:lnTo>
                      <a:pt x="268728" y="95307"/>
                    </a:lnTo>
                    <a:lnTo>
                      <a:pt x="268357" y="95567"/>
                    </a:lnTo>
                    <a:lnTo>
                      <a:pt x="267912" y="95789"/>
                    </a:lnTo>
                    <a:lnTo>
                      <a:pt x="267431" y="96048"/>
                    </a:lnTo>
                    <a:lnTo>
                      <a:pt x="266949" y="96271"/>
                    </a:lnTo>
                    <a:lnTo>
                      <a:pt x="266393" y="96456"/>
                    </a:lnTo>
                    <a:lnTo>
                      <a:pt x="265244" y="96864"/>
                    </a:lnTo>
                    <a:lnTo>
                      <a:pt x="263947" y="97197"/>
                    </a:lnTo>
                    <a:lnTo>
                      <a:pt x="262576" y="97494"/>
                    </a:lnTo>
                    <a:lnTo>
                      <a:pt x="261094" y="97790"/>
                    </a:lnTo>
                    <a:lnTo>
                      <a:pt x="259538" y="98012"/>
                    </a:lnTo>
                    <a:lnTo>
                      <a:pt x="257907" y="98235"/>
                    </a:lnTo>
                    <a:lnTo>
                      <a:pt x="256203" y="98420"/>
                    </a:lnTo>
                    <a:lnTo>
                      <a:pt x="254461" y="98568"/>
                    </a:lnTo>
                    <a:lnTo>
                      <a:pt x="252645" y="98679"/>
                    </a:lnTo>
                    <a:lnTo>
                      <a:pt x="250830" y="98791"/>
                    </a:lnTo>
                    <a:lnTo>
                      <a:pt x="248977" y="98865"/>
                    </a:lnTo>
                    <a:lnTo>
                      <a:pt x="245271" y="98976"/>
                    </a:lnTo>
                    <a:lnTo>
                      <a:pt x="241603" y="99013"/>
                    </a:lnTo>
                    <a:lnTo>
                      <a:pt x="238083" y="99013"/>
                    </a:lnTo>
                    <a:lnTo>
                      <a:pt x="234748" y="98976"/>
                    </a:lnTo>
                    <a:lnTo>
                      <a:pt x="229078" y="98902"/>
                    </a:lnTo>
                    <a:lnTo>
                      <a:pt x="226929" y="98865"/>
                    </a:lnTo>
                    <a:lnTo>
                      <a:pt x="225298" y="98902"/>
                    </a:lnTo>
                    <a:lnTo>
                      <a:pt x="220481" y="99050"/>
                    </a:lnTo>
                    <a:lnTo>
                      <a:pt x="215627" y="99161"/>
                    </a:lnTo>
                    <a:lnTo>
                      <a:pt x="210773" y="99198"/>
                    </a:lnTo>
                    <a:lnTo>
                      <a:pt x="205955" y="99235"/>
                    </a:lnTo>
                    <a:lnTo>
                      <a:pt x="201101" y="99235"/>
                    </a:lnTo>
                    <a:lnTo>
                      <a:pt x="196284" y="99198"/>
                    </a:lnTo>
                    <a:lnTo>
                      <a:pt x="191429" y="99124"/>
                    </a:lnTo>
                    <a:lnTo>
                      <a:pt x="186575" y="99050"/>
                    </a:lnTo>
                    <a:lnTo>
                      <a:pt x="186612" y="98012"/>
                    </a:lnTo>
                    <a:lnTo>
                      <a:pt x="186649" y="96975"/>
                    </a:lnTo>
                    <a:lnTo>
                      <a:pt x="186760" y="95974"/>
                    </a:lnTo>
                    <a:lnTo>
                      <a:pt x="186872" y="94974"/>
                    </a:lnTo>
                    <a:lnTo>
                      <a:pt x="187020" y="93973"/>
                    </a:lnTo>
                    <a:lnTo>
                      <a:pt x="187168" y="93010"/>
                    </a:lnTo>
                    <a:lnTo>
                      <a:pt x="187353" y="92046"/>
                    </a:lnTo>
                    <a:lnTo>
                      <a:pt x="187576" y="91120"/>
                    </a:lnTo>
                    <a:lnTo>
                      <a:pt x="187835" y="90194"/>
                    </a:lnTo>
                    <a:lnTo>
                      <a:pt x="188094" y="89267"/>
                    </a:lnTo>
                    <a:lnTo>
                      <a:pt x="188391" y="88341"/>
                    </a:lnTo>
                    <a:lnTo>
                      <a:pt x="188724" y="87451"/>
                    </a:lnTo>
                    <a:lnTo>
                      <a:pt x="189058" y="86562"/>
                    </a:lnTo>
                    <a:lnTo>
                      <a:pt x="189428" y="85710"/>
                    </a:lnTo>
                    <a:lnTo>
                      <a:pt x="189836" y="84858"/>
                    </a:lnTo>
                    <a:lnTo>
                      <a:pt x="190244" y="84005"/>
                    </a:lnTo>
                    <a:lnTo>
                      <a:pt x="190688" y="83153"/>
                    </a:lnTo>
                    <a:lnTo>
                      <a:pt x="191133" y="82338"/>
                    </a:lnTo>
                    <a:lnTo>
                      <a:pt x="191615" y="81523"/>
                    </a:lnTo>
                    <a:lnTo>
                      <a:pt x="192096" y="80744"/>
                    </a:lnTo>
                    <a:lnTo>
                      <a:pt x="192615" y="79929"/>
                    </a:lnTo>
                    <a:lnTo>
                      <a:pt x="193171" y="79188"/>
                    </a:lnTo>
                    <a:lnTo>
                      <a:pt x="193727" y="78410"/>
                    </a:lnTo>
                    <a:lnTo>
                      <a:pt x="194283" y="77669"/>
                    </a:lnTo>
                    <a:lnTo>
                      <a:pt x="195506" y="76187"/>
                    </a:lnTo>
                    <a:lnTo>
                      <a:pt x="196765" y="74778"/>
                    </a:lnTo>
                    <a:lnTo>
                      <a:pt x="198137" y="73407"/>
                    </a:lnTo>
                    <a:lnTo>
                      <a:pt x="199508" y="72110"/>
                    </a:lnTo>
                    <a:lnTo>
                      <a:pt x="200990" y="70813"/>
                    </a:lnTo>
                    <a:lnTo>
                      <a:pt x="202509" y="69591"/>
                    </a:lnTo>
                    <a:lnTo>
                      <a:pt x="204065" y="68405"/>
                    </a:lnTo>
                    <a:lnTo>
                      <a:pt x="205659" y="67256"/>
                    </a:lnTo>
                    <a:lnTo>
                      <a:pt x="207326" y="66181"/>
                    </a:lnTo>
                    <a:lnTo>
                      <a:pt x="208994" y="65107"/>
                    </a:lnTo>
                    <a:lnTo>
                      <a:pt x="210735" y="64106"/>
                    </a:lnTo>
                    <a:lnTo>
                      <a:pt x="212477" y="63143"/>
                    </a:lnTo>
                    <a:lnTo>
                      <a:pt x="214256" y="62254"/>
                    </a:lnTo>
                    <a:lnTo>
                      <a:pt x="216071" y="61364"/>
                    </a:lnTo>
                    <a:lnTo>
                      <a:pt x="217887" y="60549"/>
                    </a:lnTo>
                    <a:lnTo>
                      <a:pt x="219703" y="59734"/>
                    </a:lnTo>
                    <a:lnTo>
                      <a:pt x="221556" y="58993"/>
                    </a:lnTo>
                    <a:lnTo>
                      <a:pt x="223408" y="58289"/>
                    </a:lnTo>
                    <a:lnTo>
                      <a:pt x="225261" y="57622"/>
                    </a:lnTo>
                    <a:lnTo>
                      <a:pt x="227114" y="56992"/>
                    </a:lnTo>
                    <a:lnTo>
                      <a:pt x="227929" y="56695"/>
                    </a:lnTo>
                    <a:lnTo>
                      <a:pt x="228670" y="56325"/>
                    </a:lnTo>
                    <a:lnTo>
                      <a:pt x="229300" y="55917"/>
                    </a:lnTo>
                    <a:lnTo>
                      <a:pt x="229893" y="55435"/>
                    </a:lnTo>
                    <a:lnTo>
                      <a:pt x="230412" y="54954"/>
                    </a:lnTo>
                    <a:lnTo>
                      <a:pt x="230857" y="54398"/>
                    </a:lnTo>
                    <a:lnTo>
                      <a:pt x="231227" y="53805"/>
                    </a:lnTo>
                    <a:lnTo>
                      <a:pt x="231561" y="53175"/>
                    </a:lnTo>
                    <a:lnTo>
                      <a:pt x="231820" y="52545"/>
                    </a:lnTo>
                    <a:lnTo>
                      <a:pt x="232005" y="51878"/>
                    </a:lnTo>
                    <a:lnTo>
                      <a:pt x="232117" y="51174"/>
                    </a:lnTo>
                    <a:lnTo>
                      <a:pt x="232191" y="50507"/>
                    </a:lnTo>
                    <a:lnTo>
                      <a:pt x="232228" y="49803"/>
                    </a:lnTo>
                    <a:lnTo>
                      <a:pt x="232154" y="49136"/>
                    </a:lnTo>
                    <a:lnTo>
                      <a:pt x="232079" y="48432"/>
                    </a:lnTo>
                    <a:lnTo>
                      <a:pt x="231931" y="47765"/>
                    </a:lnTo>
                    <a:lnTo>
                      <a:pt x="231709" y="47135"/>
                    </a:lnTo>
                    <a:lnTo>
                      <a:pt x="231450" y="46468"/>
                    </a:lnTo>
                    <a:lnTo>
                      <a:pt x="231153" y="45875"/>
                    </a:lnTo>
                    <a:lnTo>
                      <a:pt x="230783" y="45319"/>
                    </a:lnTo>
                    <a:lnTo>
                      <a:pt x="230375" y="44763"/>
                    </a:lnTo>
                    <a:lnTo>
                      <a:pt x="229930" y="44282"/>
                    </a:lnTo>
                    <a:lnTo>
                      <a:pt x="229449" y="43837"/>
                    </a:lnTo>
                    <a:lnTo>
                      <a:pt x="228893" y="43466"/>
                    </a:lnTo>
                    <a:lnTo>
                      <a:pt x="228337" y="43133"/>
                    </a:lnTo>
                    <a:lnTo>
                      <a:pt x="227707" y="42873"/>
                    </a:lnTo>
                    <a:lnTo>
                      <a:pt x="227040" y="42651"/>
                    </a:lnTo>
                    <a:lnTo>
                      <a:pt x="226373" y="42540"/>
                    </a:lnTo>
                    <a:lnTo>
                      <a:pt x="225632" y="42503"/>
                    </a:lnTo>
                    <a:lnTo>
                      <a:pt x="224854" y="42540"/>
                    </a:lnTo>
                    <a:lnTo>
                      <a:pt x="224075" y="42651"/>
                    </a:lnTo>
                    <a:lnTo>
                      <a:pt x="223223" y="42911"/>
                    </a:lnTo>
                    <a:lnTo>
                      <a:pt x="220852" y="43689"/>
                    </a:lnTo>
                    <a:lnTo>
                      <a:pt x="218443" y="44578"/>
                    </a:lnTo>
                    <a:lnTo>
                      <a:pt x="216071" y="45504"/>
                    </a:lnTo>
                    <a:lnTo>
                      <a:pt x="213700" y="46468"/>
                    </a:lnTo>
                    <a:lnTo>
                      <a:pt x="211328" y="47542"/>
                    </a:lnTo>
                    <a:lnTo>
                      <a:pt x="208994" y="48654"/>
                    </a:lnTo>
                    <a:lnTo>
                      <a:pt x="206696" y="49803"/>
                    </a:lnTo>
                    <a:lnTo>
                      <a:pt x="204436" y="51026"/>
                    </a:lnTo>
                    <a:lnTo>
                      <a:pt x="202176" y="52323"/>
                    </a:lnTo>
                    <a:lnTo>
                      <a:pt x="199989" y="53694"/>
                    </a:lnTo>
                    <a:lnTo>
                      <a:pt x="197840" y="55102"/>
                    </a:lnTo>
                    <a:lnTo>
                      <a:pt x="195728" y="56584"/>
                    </a:lnTo>
                    <a:lnTo>
                      <a:pt x="193690" y="58103"/>
                    </a:lnTo>
                    <a:lnTo>
                      <a:pt x="191726" y="59697"/>
                    </a:lnTo>
                    <a:lnTo>
                      <a:pt x="190725" y="60512"/>
                    </a:lnTo>
                    <a:lnTo>
                      <a:pt x="189799" y="61364"/>
                    </a:lnTo>
                    <a:lnTo>
                      <a:pt x="188873" y="62217"/>
                    </a:lnTo>
                    <a:lnTo>
                      <a:pt x="187946" y="63069"/>
                    </a:lnTo>
                    <a:lnTo>
                      <a:pt x="187057" y="63958"/>
                    </a:lnTo>
                    <a:lnTo>
                      <a:pt x="186168" y="64847"/>
                    </a:lnTo>
                    <a:lnTo>
                      <a:pt x="185315" y="65737"/>
                    </a:lnTo>
                    <a:lnTo>
                      <a:pt x="184463" y="66663"/>
                    </a:lnTo>
                    <a:lnTo>
                      <a:pt x="183648" y="67627"/>
                    </a:lnTo>
                    <a:lnTo>
                      <a:pt x="182870" y="68553"/>
                    </a:lnTo>
                    <a:lnTo>
                      <a:pt x="182091" y="69554"/>
                    </a:lnTo>
                    <a:lnTo>
                      <a:pt x="181350" y="70517"/>
                    </a:lnTo>
                    <a:lnTo>
                      <a:pt x="180646" y="71518"/>
                    </a:lnTo>
                    <a:lnTo>
                      <a:pt x="179942" y="72518"/>
                    </a:lnTo>
                    <a:lnTo>
                      <a:pt x="179275" y="73556"/>
                    </a:lnTo>
                    <a:lnTo>
                      <a:pt x="178608" y="74593"/>
                    </a:lnTo>
                    <a:lnTo>
                      <a:pt x="177978" y="75668"/>
                    </a:lnTo>
                    <a:lnTo>
                      <a:pt x="177385" y="76742"/>
                    </a:lnTo>
                    <a:lnTo>
                      <a:pt x="176830" y="77817"/>
                    </a:lnTo>
                    <a:lnTo>
                      <a:pt x="176274" y="78929"/>
                    </a:lnTo>
                    <a:lnTo>
                      <a:pt x="175755" y="80040"/>
                    </a:lnTo>
                    <a:lnTo>
                      <a:pt x="175273" y="81189"/>
                    </a:lnTo>
                    <a:lnTo>
                      <a:pt x="174829" y="82338"/>
                    </a:lnTo>
                    <a:lnTo>
                      <a:pt x="174421" y="83524"/>
                    </a:lnTo>
                    <a:lnTo>
                      <a:pt x="174013" y="84672"/>
                    </a:lnTo>
                    <a:lnTo>
                      <a:pt x="173643" y="85895"/>
                    </a:lnTo>
                    <a:lnTo>
                      <a:pt x="173309" y="87081"/>
                    </a:lnTo>
                    <a:lnTo>
                      <a:pt x="173050" y="88304"/>
                    </a:lnTo>
                    <a:lnTo>
                      <a:pt x="172753" y="89564"/>
                    </a:lnTo>
                    <a:lnTo>
                      <a:pt x="172531" y="90824"/>
                    </a:lnTo>
                    <a:lnTo>
                      <a:pt x="172346" y="92083"/>
                    </a:lnTo>
                    <a:lnTo>
                      <a:pt x="172198" y="93343"/>
                    </a:lnTo>
                    <a:lnTo>
                      <a:pt x="172049" y="94640"/>
                    </a:lnTo>
                    <a:lnTo>
                      <a:pt x="171975" y="95974"/>
                    </a:lnTo>
                    <a:lnTo>
                      <a:pt x="171938" y="97308"/>
                    </a:lnTo>
                    <a:lnTo>
                      <a:pt x="171901" y="98642"/>
                    </a:lnTo>
                    <a:lnTo>
                      <a:pt x="164453" y="98383"/>
                    </a:lnTo>
                    <a:lnTo>
                      <a:pt x="156968" y="98049"/>
                    </a:lnTo>
                    <a:lnTo>
                      <a:pt x="153929" y="97901"/>
                    </a:lnTo>
                    <a:lnTo>
                      <a:pt x="150928" y="97716"/>
                    </a:lnTo>
                    <a:lnTo>
                      <a:pt x="147926" y="97457"/>
                    </a:lnTo>
                    <a:lnTo>
                      <a:pt x="144925" y="97160"/>
                    </a:lnTo>
                    <a:lnTo>
                      <a:pt x="141960" y="96827"/>
                    </a:lnTo>
                    <a:lnTo>
                      <a:pt x="139033" y="96456"/>
                    </a:lnTo>
                    <a:lnTo>
                      <a:pt x="136105" y="96048"/>
                    </a:lnTo>
                    <a:lnTo>
                      <a:pt x="133178" y="95567"/>
                    </a:lnTo>
                    <a:lnTo>
                      <a:pt x="130288" y="95085"/>
                    </a:lnTo>
                    <a:lnTo>
                      <a:pt x="127434" y="94529"/>
                    </a:lnTo>
                    <a:lnTo>
                      <a:pt x="124581" y="93936"/>
                    </a:lnTo>
                    <a:lnTo>
                      <a:pt x="121728" y="93306"/>
                    </a:lnTo>
                    <a:lnTo>
                      <a:pt x="118912" y="92602"/>
                    </a:lnTo>
                    <a:lnTo>
                      <a:pt x="116132" y="91898"/>
                    </a:lnTo>
                    <a:lnTo>
                      <a:pt x="113390" y="91120"/>
                    </a:lnTo>
                    <a:lnTo>
                      <a:pt x="110648" y="90305"/>
                    </a:lnTo>
                    <a:lnTo>
                      <a:pt x="107906" y="89452"/>
                    </a:lnTo>
                    <a:lnTo>
                      <a:pt x="105238" y="88563"/>
                    </a:lnTo>
                    <a:lnTo>
                      <a:pt x="102533" y="87637"/>
                    </a:lnTo>
                    <a:lnTo>
                      <a:pt x="99902" y="86636"/>
                    </a:lnTo>
                    <a:lnTo>
                      <a:pt x="97271" y="85599"/>
                    </a:lnTo>
                    <a:lnTo>
                      <a:pt x="94677" y="84524"/>
                    </a:lnTo>
                    <a:lnTo>
                      <a:pt x="92120" y="83412"/>
                    </a:lnTo>
                    <a:lnTo>
                      <a:pt x="89563" y="82264"/>
                    </a:lnTo>
                    <a:lnTo>
                      <a:pt x="87081" y="81078"/>
                    </a:lnTo>
                    <a:lnTo>
                      <a:pt x="84598" y="79818"/>
                    </a:lnTo>
                    <a:lnTo>
                      <a:pt x="82115" y="78521"/>
                    </a:lnTo>
                    <a:lnTo>
                      <a:pt x="79707" y="77224"/>
                    </a:lnTo>
                    <a:lnTo>
                      <a:pt x="77298" y="75816"/>
                    </a:lnTo>
                    <a:lnTo>
                      <a:pt x="74927" y="74408"/>
                    </a:lnTo>
                    <a:lnTo>
                      <a:pt x="72592" y="72963"/>
                    </a:lnTo>
                    <a:lnTo>
                      <a:pt x="70295" y="71443"/>
                    </a:lnTo>
                    <a:lnTo>
                      <a:pt x="67997" y="69924"/>
                    </a:lnTo>
                    <a:lnTo>
                      <a:pt x="65774" y="68331"/>
                    </a:lnTo>
                    <a:lnTo>
                      <a:pt x="63550" y="66700"/>
                    </a:lnTo>
                    <a:lnTo>
                      <a:pt x="61364" y="64996"/>
                    </a:lnTo>
                    <a:lnTo>
                      <a:pt x="59215" y="63291"/>
                    </a:lnTo>
                    <a:lnTo>
                      <a:pt x="57103" y="61512"/>
                    </a:lnTo>
                    <a:lnTo>
                      <a:pt x="55028" y="59734"/>
                    </a:lnTo>
                    <a:lnTo>
                      <a:pt x="52990" y="57881"/>
                    </a:lnTo>
                    <a:lnTo>
                      <a:pt x="50989" y="55991"/>
                    </a:lnTo>
                    <a:lnTo>
                      <a:pt x="48988" y="54064"/>
                    </a:lnTo>
                    <a:lnTo>
                      <a:pt x="47061" y="52063"/>
                    </a:lnTo>
                    <a:lnTo>
                      <a:pt x="45171" y="50062"/>
                    </a:lnTo>
                    <a:lnTo>
                      <a:pt x="43318" y="47987"/>
                    </a:lnTo>
                    <a:lnTo>
                      <a:pt x="41465" y="45875"/>
                    </a:lnTo>
                    <a:lnTo>
                      <a:pt x="39687" y="43726"/>
                    </a:lnTo>
                    <a:lnTo>
                      <a:pt x="37945" y="41539"/>
                    </a:lnTo>
                    <a:lnTo>
                      <a:pt x="36240" y="39316"/>
                    </a:lnTo>
                    <a:lnTo>
                      <a:pt x="34573" y="37019"/>
                    </a:lnTo>
                    <a:lnTo>
                      <a:pt x="32942" y="34721"/>
                    </a:lnTo>
                    <a:lnTo>
                      <a:pt x="31349" y="32350"/>
                    </a:lnTo>
                    <a:lnTo>
                      <a:pt x="29793" y="29941"/>
                    </a:lnTo>
                    <a:lnTo>
                      <a:pt x="28311" y="27495"/>
                    </a:lnTo>
                    <a:lnTo>
                      <a:pt x="26828" y="25013"/>
                    </a:lnTo>
                    <a:lnTo>
                      <a:pt x="25420" y="22456"/>
                    </a:lnTo>
                    <a:lnTo>
                      <a:pt x="24049" y="19899"/>
                    </a:lnTo>
                    <a:lnTo>
                      <a:pt x="22715" y="17268"/>
                    </a:lnTo>
                    <a:lnTo>
                      <a:pt x="21418" y="14600"/>
                    </a:lnTo>
                    <a:lnTo>
                      <a:pt x="20195" y="11895"/>
                    </a:lnTo>
                    <a:lnTo>
                      <a:pt x="18972" y="9153"/>
                    </a:lnTo>
                    <a:lnTo>
                      <a:pt x="17824" y="6374"/>
                    </a:lnTo>
                    <a:lnTo>
                      <a:pt x="16712" y="3520"/>
                    </a:lnTo>
                    <a:lnTo>
                      <a:pt x="15675" y="667"/>
                    </a:lnTo>
                    <a:lnTo>
                      <a:pt x="0" y="0"/>
                    </a:lnTo>
                    <a:close/>
                  </a:path>
                </a:pathLst>
              </a:custGeom>
              <a:solidFill>
                <a:schemeClr val="accent5"/>
              </a:solidFill>
              <a:ln>
                <a:noFill/>
              </a:ln>
              <a:effectLst>
                <a:outerShdw blurRad="57150" dist="19050" dir="15060000" algn="bl" rotWithShape="0">
                  <a:srgbClr val="A58164">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5" name="Google Shape;5555;p47"/>
              <p:cNvSpPr/>
              <p:nvPr/>
            </p:nvSpPr>
            <p:spPr>
              <a:xfrm>
                <a:off x="263775" y="238125"/>
                <a:ext cx="7092450" cy="5238750"/>
              </a:xfrm>
              <a:custGeom>
                <a:avLst/>
                <a:gdLst/>
                <a:ahLst/>
                <a:cxnLst/>
                <a:rect l="l" t="t" r="r" b="b"/>
                <a:pathLst>
                  <a:path w="283698" h="209550" fill="none" extrusionOk="0">
                    <a:moveTo>
                      <a:pt x="0" y="0"/>
                    </a:moveTo>
                    <a:lnTo>
                      <a:pt x="0" y="0"/>
                    </a:lnTo>
                    <a:lnTo>
                      <a:pt x="1112" y="3335"/>
                    </a:lnTo>
                    <a:lnTo>
                      <a:pt x="2297" y="6633"/>
                    </a:lnTo>
                    <a:lnTo>
                      <a:pt x="3520" y="9894"/>
                    </a:lnTo>
                    <a:lnTo>
                      <a:pt x="4817" y="13081"/>
                    </a:lnTo>
                    <a:lnTo>
                      <a:pt x="6188" y="16267"/>
                    </a:lnTo>
                    <a:lnTo>
                      <a:pt x="7596" y="19380"/>
                    </a:lnTo>
                    <a:lnTo>
                      <a:pt x="9079" y="22456"/>
                    </a:lnTo>
                    <a:lnTo>
                      <a:pt x="10598" y="25494"/>
                    </a:lnTo>
                    <a:lnTo>
                      <a:pt x="12191" y="28496"/>
                    </a:lnTo>
                    <a:lnTo>
                      <a:pt x="13822" y="31423"/>
                    </a:lnTo>
                    <a:lnTo>
                      <a:pt x="15489" y="34314"/>
                    </a:lnTo>
                    <a:lnTo>
                      <a:pt x="17231" y="37167"/>
                    </a:lnTo>
                    <a:lnTo>
                      <a:pt x="19047" y="39983"/>
                    </a:lnTo>
                    <a:lnTo>
                      <a:pt x="20899" y="42725"/>
                    </a:lnTo>
                    <a:lnTo>
                      <a:pt x="22789" y="45430"/>
                    </a:lnTo>
                    <a:lnTo>
                      <a:pt x="24716" y="48098"/>
                    </a:lnTo>
                    <a:lnTo>
                      <a:pt x="24716" y="48098"/>
                    </a:lnTo>
                    <a:lnTo>
                      <a:pt x="24346" y="48914"/>
                    </a:lnTo>
                    <a:lnTo>
                      <a:pt x="24160" y="49358"/>
                    </a:lnTo>
                    <a:lnTo>
                      <a:pt x="24049" y="49840"/>
                    </a:lnTo>
                    <a:lnTo>
                      <a:pt x="24049" y="49840"/>
                    </a:lnTo>
                    <a:lnTo>
                      <a:pt x="23716" y="51693"/>
                    </a:lnTo>
                    <a:lnTo>
                      <a:pt x="23456" y="53508"/>
                    </a:lnTo>
                    <a:lnTo>
                      <a:pt x="23234" y="55361"/>
                    </a:lnTo>
                    <a:lnTo>
                      <a:pt x="23049" y="57177"/>
                    </a:lnTo>
                    <a:lnTo>
                      <a:pt x="22863" y="59030"/>
                    </a:lnTo>
                    <a:lnTo>
                      <a:pt x="22752" y="60845"/>
                    </a:lnTo>
                    <a:lnTo>
                      <a:pt x="22641" y="62661"/>
                    </a:lnTo>
                    <a:lnTo>
                      <a:pt x="22604" y="64514"/>
                    </a:lnTo>
                    <a:lnTo>
                      <a:pt x="22567" y="66330"/>
                    </a:lnTo>
                    <a:lnTo>
                      <a:pt x="22567" y="68145"/>
                    </a:lnTo>
                    <a:lnTo>
                      <a:pt x="22641" y="69924"/>
                    </a:lnTo>
                    <a:lnTo>
                      <a:pt x="22715" y="71740"/>
                    </a:lnTo>
                    <a:lnTo>
                      <a:pt x="22826" y="73556"/>
                    </a:lnTo>
                    <a:lnTo>
                      <a:pt x="22975" y="75334"/>
                    </a:lnTo>
                    <a:lnTo>
                      <a:pt x="23160" y="77113"/>
                    </a:lnTo>
                    <a:lnTo>
                      <a:pt x="23382" y="78892"/>
                    </a:lnTo>
                    <a:lnTo>
                      <a:pt x="23604" y="80670"/>
                    </a:lnTo>
                    <a:lnTo>
                      <a:pt x="23901" y="82449"/>
                    </a:lnTo>
                    <a:lnTo>
                      <a:pt x="24197" y="84191"/>
                    </a:lnTo>
                    <a:lnTo>
                      <a:pt x="24568" y="85932"/>
                    </a:lnTo>
                    <a:lnTo>
                      <a:pt x="24938" y="87674"/>
                    </a:lnTo>
                    <a:lnTo>
                      <a:pt x="25346" y="89415"/>
                    </a:lnTo>
                    <a:lnTo>
                      <a:pt x="25791" y="91120"/>
                    </a:lnTo>
                    <a:lnTo>
                      <a:pt x="26272" y="92825"/>
                    </a:lnTo>
                    <a:lnTo>
                      <a:pt x="26754" y="94529"/>
                    </a:lnTo>
                    <a:lnTo>
                      <a:pt x="27310" y="96234"/>
                    </a:lnTo>
                    <a:lnTo>
                      <a:pt x="27866" y="97901"/>
                    </a:lnTo>
                    <a:lnTo>
                      <a:pt x="28459" y="99569"/>
                    </a:lnTo>
                    <a:lnTo>
                      <a:pt x="29089" y="101199"/>
                    </a:lnTo>
                    <a:lnTo>
                      <a:pt x="29756" y="102830"/>
                    </a:lnTo>
                    <a:lnTo>
                      <a:pt x="30460" y="104460"/>
                    </a:lnTo>
                    <a:lnTo>
                      <a:pt x="31201" y="106090"/>
                    </a:lnTo>
                    <a:lnTo>
                      <a:pt x="31942" y="107684"/>
                    </a:lnTo>
                    <a:lnTo>
                      <a:pt x="32720" y="109240"/>
                    </a:lnTo>
                    <a:lnTo>
                      <a:pt x="33535" y="110834"/>
                    </a:lnTo>
                    <a:lnTo>
                      <a:pt x="34388" y="112390"/>
                    </a:lnTo>
                    <a:lnTo>
                      <a:pt x="35277" y="113909"/>
                    </a:lnTo>
                    <a:lnTo>
                      <a:pt x="36166" y="115429"/>
                    </a:lnTo>
                    <a:lnTo>
                      <a:pt x="37093" y="116948"/>
                    </a:lnTo>
                    <a:lnTo>
                      <a:pt x="38056" y="118430"/>
                    </a:lnTo>
                    <a:lnTo>
                      <a:pt x="39057" y="119875"/>
                    </a:lnTo>
                    <a:lnTo>
                      <a:pt x="40057" y="121320"/>
                    </a:lnTo>
                    <a:lnTo>
                      <a:pt x="41132" y="122766"/>
                    </a:lnTo>
                    <a:lnTo>
                      <a:pt x="42206" y="124174"/>
                    </a:lnTo>
                    <a:lnTo>
                      <a:pt x="43318" y="125582"/>
                    </a:lnTo>
                    <a:lnTo>
                      <a:pt x="44430" y="126953"/>
                    </a:lnTo>
                    <a:lnTo>
                      <a:pt x="45615" y="128287"/>
                    </a:lnTo>
                    <a:lnTo>
                      <a:pt x="46801" y="129621"/>
                    </a:lnTo>
                    <a:lnTo>
                      <a:pt x="48024" y="130955"/>
                    </a:lnTo>
                    <a:lnTo>
                      <a:pt x="49247" y="132215"/>
                    </a:lnTo>
                    <a:lnTo>
                      <a:pt x="50544" y="133512"/>
                    </a:lnTo>
                    <a:lnTo>
                      <a:pt x="51841" y="134735"/>
                    </a:lnTo>
                    <a:lnTo>
                      <a:pt x="53175" y="135957"/>
                    </a:lnTo>
                    <a:lnTo>
                      <a:pt x="54509" y="137180"/>
                    </a:lnTo>
                    <a:lnTo>
                      <a:pt x="55917" y="138366"/>
                    </a:lnTo>
                    <a:lnTo>
                      <a:pt x="57325" y="139515"/>
                    </a:lnTo>
                    <a:lnTo>
                      <a:pt x="58733" y="140626"/>
                    </a:lnTo>
                    <a:lnTo>
                      <a:pt x="60215" y="141738"/>
                    </a:lnTo>
                    <a:lnTo>
                      <a:pt x="61698" y="142813"/>
                    </a:lnTo>
                    <a:lnTo>
                      <a:pt x="63217" y="143887"/>
                    </a:lnTo>
                    <a:lnTo>
                      <a:pt x="64736" y="144888"/>
                    </a:lnTo>
                    <a:lnTo>
                      <a:pt x="66293" y="145888"/>
                    </a:lnTo>
                    <a:lnTo>
                      <a:pt x="67886" y="146889"/>
                    </a:lnTo>
                    <a:lnTo>
                      <a:pt x="69516" y="147815"/>
                    </a:lnTo>
                    <a:lnTo>
                      <a:pt x="69516" y="147815"/>
                    </a:lnTo>
                    <a:lnTo>
                      <a:pt x="70295" y="148223"/>
                    </a:lnTo>
                    <a:lnTo>
                      <a:pt x="71036" y="148519"/>
                    </a:lnTo>
                    <a:lnTo>
                      <a:pt x="71777" y="148705"/>
                    </a:lnTo>
                    <a:lnTo>
                      <a:pt x="72518" y="148816"/>
                    </a:lnTo>
                    <a:lnTo>
                      <a:pt x="73259" y="148853"/>
                    </a:lnTo>
                    <a:lnTo>
                      <a:pt x="73963" y="148816"/>
                    </a:lnTo>
                    <a:lnTo>
                      <a:pt x="74630" y="148667"/>
                    </a:lnTo>
                    <a:lnTo>
                      <a:pt x="75297" y="148482"/>
                    </a:lnTo>
                    <a:lnTo>
                      <a:pt x="75927" y="148223"/>
                    </a:lnTo>
                    <a:lnTo>
                      <a:pt x="76520" y="147926"/>
                    </a:lnTo>
                    <a:lnTo>
                      <a:pt x="77076" y="147556"/>
                    </a:lnTo>
                    <a:lnTo>
                      <a:pt x="77632" y="147111"/>
                    </a:lnTo>
                    <a:lnTo>
                      <a:pt x="78113" y="146666"/>
                    </a:lnTo>
                    <a:lnTo>
                      <a:pt x="78595" y="146148"/>
                    </a:lnTo>
                    <a:lnTo>
                      <a:pt x="79003" y="145592"/>
                    </a:lnTo>
                    <a:lnTo>
                      <a:pt x="79373" y="145036"/>
                    </a:lnTo>
                    <a:lnTo>
                      <a:pt x="79670" y="144406"/>
                    </a:lnTo>
                    <a:lnTo>
                      <a:pt x="79966" y="143776"/>
                    </a:lnTo>
                    <a:lnTo>
                      <a:pt x="80188" y="143146"/>
                    </a:lnTo>
                    <a:lnTo>
                      <a:pt x="80337" y="142479"/>
                    </a:lnTo>
                    <a:lnTo>
                      <a:pt x="80448" y="141812"/>
                    </a:lnTo>
                    <a:lnTo>
                      <a:pt x="80485" y="141145"/>
                    </a:lnTo>
                    <a:lnTo>
                      <a:pt x="80448" y="140478"/>
                    </a:lnTo>
                    <a:lnTo>
                      <a:pt x="80374" y="139811"/>
                    </a:lnTo>
                    <a:lnTo>
                      <a:pt x="80188" y="139144"/>
                    </a:lnTo>
                    <a:lnTo>
                      <a:pt x="79966" y="138477"/>
                    </a:lnTo>
                    <a:lnTo>
                      <a:pt x="79670" y="137847"/>
                    </a:lnTo>
                    <a:lnTo>
                      <a:pt x="79262" y="137254"/>
                    </a:lnTo>
                    <a:lnTo>
                      <a:pt x="78817" y="136698"/>
                    </a:lnTo>
                    <a:lnTo>
                      <a:pt x="78262" y="136143"/>
                    </a:lnTo>
                    <a:lnTo>
                      <a:pt x="77632" y="135624"/>
                    </a:lnTo>
                    <a:lnTo>
                      <a:pt x="76890" y="135179"/>
                    </a:lnTo>
                    <a:lnTo>
                      <a:pt x="76890" y="135179"/>
                    </a:lnTo>
                    <a:lnTo>
                      <a:pt x="75705" y="134475"/>
                    </a:lnTo>
                    <a:lnTo>
                      <a:pt x="74519" y="133734"/>
                    </a:lnTo>
                    <a:lnTo>
                      <a:pt x="73333" y="132993"/>
                    </a:lnTo>
                    <a:lnTo>
                      <a:pt x="72147" y="132252"/>
                    </a:lnTo>
                    <a:lnTo>
                      <a:pt x="71036" y="131437"/>
                    </a:lnTo>
                    <a:lnTo>
                      <a:pt x="69887" y="130658"/>
                    </a:lnTo>
                    <a:lnTo>
                      <a:pt x="68775" y="129843"/>
                    </a:lnTo>
                    <a:lnTo>
                      <a:pt x="67664" y="128991"/>
                    </a:lnTo>
                    <a:lnTo>
                      <a:pt x="66589" y="128139"/>
                    </a:lnTo>
                    <a:lnTo>
                      <a:pt x="65551" y="127286"/>
                    </a:lnTo>
                    <a:lnTo>
                      <a:pt x="64477" y="126397"/>
                    </a:lnTo>
                    <a:lnTo>
                      <a:pt x="63476" y="125508"/>
                    </a:lnTo>
                    <a:lnTo>
                      <a:pt x="62439" y="124581"/>
                    </a:lnTo>
                    <a:lnTo>
                      <a:pt x="61475" y="123655"/>
                    </a:lnTo>
                    <a:lnTo>
                      <a:pt x="60475" y="122728"/>
                    </a:lnTo>
                    <a:lnTo>
                      <a:pt x="59511" y="121765"/>
                    </a:lnTo>
                    <a:lnTo>
                      <a:pt x="58585" y="120765"/>
                    </a:lnTo>
                    <a:lnTo>
                      <a:pt x="57659" y="119801"/>
                    </a:lnTo>
                    <a:lnTo>
                      <a:pt x="56769" y="118764"/>
                    </a:lnTo>
                    <a:lnTo>
                      <a:pt x="55880" y="117763"/>
                    </a:lnTo>
                    <a:lnTo>
                      <a:pt x="54991" y="116725"/>
                    </a:lnTo>
                    <a:lnTo>
                      <a:pt x="54138" y="115688"/>
                    </a:lnTo>
                    <a:lnTo>
                      <a:pt x="53323" y="114613"/>
                    </a:lnTo>
                    <a:lnTo>
                      <a:pt x="52508" y="113539"/>
                    </a:lnTo>
                    <a:lnTo>
                      <a:pt x="51730" y="112464"/>
                    </a:lnTo>
                    <a:lnTo>
                      <a:pt x="50952" y="111352"/>
                    </a:lnTo>
                    <a:lnTo>
                      <a:pt x="50173" y="110241"/>
                    </a:lnTo>
                    <a:lnTo>
                      <a:pt x="49469" y="109129"/>
                    </a:lnTo>
                    <a:lnTo>
                      <a:pt x="48728" y="108017"/>
                    </a:lnTo>
                    <a:lnTo>
                      <a:pt x="48061" y="106869"/>
                    </a:lnTo>
                    <a:lnTo>
                      <a:pt x="47357" y="105720"/>
                    </a:lnTo>
                    <a:lnTo>
                      <a:pt x="46727" y="104534"/>
                    </a:lnTo>
                    <a:lnTo>
                      <a:pt x="46097" y="103348"/>
                    </a:lnTo>
                    <a:lnTo>
                      <a:pt x="45467" y="102163"/>
                    </a:lnTo>
                    <a:lnTo>
                      <a:pt x="44874" y="100977"/>
                    </a:lnTo>
                    <a:lnTo>
                      <a:pt x="44281" y="99754"/>
                    </a:lnTo>
                    <a:lnTo>
                      <a:pt x="43726" y="98531"/>
                    </a:lnTo>
                    <a:lnTo>
                      <a:pt x="43207" y="97308"/>
                    </a:lnTo>
                    <a:lnTo>
                      <a:pt x="42688" y="96085"/>
                    </a:lnTo>
                    <a:lnTo>
                      <a:pt x="42206" y="94826"/>
                    </a:lnTo>
                    <a:lnTo>
                      <a:pt x="41725" y="93566"/>
                    </a:lnTo>
                    <a:lnTo>
                      <a:pt x="41280" y="92306"/>
                    </a:lnTo>
                    <a:lnTo>
                      <a:pt x="40872" y="91046"/>
                    </a:lnTo>
                    <a:lnTo>
                      <a:pt x="40465" y="89786"/>
                    </a:lnTo>
                    <a:lnTo>
                      <a:pt x="40094" y="88489"/>
                    </a:lnTo>
                    <a:lnTo>
                      <a:pt x="39724" y="87192"/>
                    </a:lnTo>
                    <a:lnTo>
                      <a:pt x="39390" y="85895"/>
                    </a:lnTo>
                    <a:lnTo>
                      <a:pt x="39057" y="84598"/>
                    </a:lnTo>
                    <a:lnTo>
                      <a:pt x="38760" y="83264"/>
                    </a:lnTo>
                    <a:lnTo>
                      <a:pt x="38501" y="81967"/>
                    </a:lnTo>
                    <a:lnTo>
                      <a:pt x="38241" y="80633"/>
                    </a:lnTo>
                    <a:lnTo>
                      <a:pt x="38019" y="79299"/>
                    </a:lnTo>
                    <a:lnTo>
                      <a:pt x="37834" y="77965"/>
                    </a:lnTo>
                    <a:lnTo>
                      <a:pt x="37649" y="76631"/>
                    </a:lnTo>
                    <a:lnTo>
                      <a:pt x="37500" y="75260"/>
                    </a:lnTo>
                    <a:lnTo>
                      <a:pt x="37352" y="73926"/>
                    </a:lnTo>
                    <a:lnTo>
                      <a:pt x="37241" y="72555"/>
                    </a:lnTo>
                    <a:lnTo>
                      <a:pt x="37167" y="71221"/>
                    </a:lnTo>
                    <a:lnTo>
                      <a:pt x="37093" y="69850"/>
                    </a:lnTo>
                    <a:lnTo>
                      <a:pt x="37056" y="68479"/>
                    </a:lnTo>
                    <a:lnTo>
                      <a:pt x="37056" y="67108"/>
                    </a:lnTo>
                    <a:lnTo>
                      <a:pt x="37056" y="65737"/>
                    </a:lnTo>
                    <a:lnTo>
                      <a:pt x="37093" y="64366"/>
                    </a:lnTo>
                    <a:lnTo>
                      <a:pt x="37167" y="62995"/>
                    </a:lnTo>
                    <a:lnTo>
                      <a:pt x="37167" y="62995"/>
                    </a:lnTo>
                    <a:lnTo>
                      <a:pt x="39761" y="65626"/>
                    </a:lnTo>
                    <a:lnTo>
                      <a:pt x="42392" y="68182"/>
                    </a:lnTo>
                    <a:lnTo>
                      <a:pt x="45134" y="70702"/>
                    </a:lnTo>
                    <a:lnTo>
                      <a:pt x="47876" y="73148"/>
                    </a:lnTo>
                    <a:lnTo>
                      <a:pt x="50692" y="75520"/>
                    </a:lnTo>
                    <a:lnTo>
                      <a:pt x="53582" y="77817"/>
                    </a:lnTo>
                    <a:lnTo>
                      <a:pt x="56510" y="80040"/>
                    </a:lnTo>
                    <a:lnTo>
                      <a:pt x="59474" y="82227"/>
                    </a:lnTo>
                    <a:lnTo>
                      <a:pt x="62513" y="84302"/>
                    </a:lnTo>
                    <a:lnTo>
                      <a:pt x="65626" y="86340"/>
                    </a:lnTo>
                    <a:lnTo>
                      <a:pt x="68738" y="88304"/>
                    </a:lnTo>
                    <a:lnTo>
                      <a:pt x="71925" y="90157"/>
                    </a:lnTo>
                    <a:lnTo>
                      <a:pt x="75186" y="91972"/>
                    </a:lnTo>
                    <a:lnTo>
                      <a:pt x="78447" y="93714"/>
                    </a:lnTo>
                    <a:lnTo>
                      <a:pt x="81782" y="95381"/>
                    </a:lnTo>
                    <a:lnTo>
                      <a:pt x="85154" y="96975"/>
                    </a:lnTo>
                    <a:lnTo>
                      <a:pt x="88600" y="98494"/>
                    </a:lnTo>
                    <a:lnTo>
                      <a:pt x="92046" y="99939"/>
                    </a:lnTo>
                    <a:lnTo>
                      <a:pt x="95567" y="101310"/>
                    </a:lnTo>
                    <a:lnTo>
                      <a:pt x="99124" y="102607"/>
                    </a:lnTo>
                    <a:lnTo>
                      <a:pt x="102718" y="103830"/>
                    </a:lnTo>
                    <a:lnTo>
                      <a:pt x="106350" y="104979"/>
                    </a:lnTo>
                    <a:lnTo>
                      <a:pt x="110018" y="106016"/>
                    </a:lnTo>
                    <a:lnTo>
                      <a:pt x="113761" y="107017"/>
                    </a:lnTo>
                    <a:lnTo>
                      <a:pt x="117503" y="107906"/>
                    </a:lnTo>
                    <a:lnTo>
                      <a:pt x="121283" y="108758"/>
                    </a:lnTo>
                    <a:lnTo>
                      <a:pt x="125100" y="109500"/>
                    </a:lnTo>
                    <a:lnTo>
                      <a:pt x="128954" y="110167"/>
                    </a:lnTo>
                    <a:lnTo>
                      <a:pt x="132844" y="110759"/>
                    </a:lnTo>
                    <a:lnTo>
                      <a:pt x="136772" y="111241"/>
                    </a:lnTo>
                    <a:lnTo>
                      <a:pt x="140737" y="111649"/>
                    </a:lnTo>
                    <a:lnTo>
                      <a:pt x="144739" y="112019"/>
                    </a:lnTo>
                    <a:lnTo>
                      <a:pt x="144739" y="112019"/>
                    </a:lnTo>
                    <a:lnTo>
                      <a:pt x="146518" y="112094"/>
                    </a:lnTo>
                    <a:lnTo>
                      <a:pt x="148260" y="112205"/>
                    </a:lnTo>
                    <a:lnTo>
                      <a:pt x="148260" y="112205"/>
                    </a:lnTo>
                    <a:lnTo>
                      <a:pt x="148186" y="114502"/>
                    </a:lnTo>
                    <a:lnTo>
                      <a:pt x="148223" y="116800"/>
                    </a:lnTo>
                    <a:lnTo>
                      <a:pt x="148297" y="119097"/>
                    </a:lnTo>
                    <a:lnTo>
                      <a:pt x="148482" y="121394"/>
                    </a:lnTo>
                    <a:lnTo>
                      <a:pt x="148704" y="123692"/>
                    </a:lnTo>
                    <a:lnTo>
                      <a:pt x="149001" y="125989"/>
                    </a:lnTo>
                    <a:lnTo>
                      <a:pt x="149408" y="128287"/>
                    </a:lnTo>
                    <a:lnTo>
                      <a:pt x="149853" y="130547"/>
                    </a:lnTo>
                    <a:lnTo>
                      <a:pt x="150372" y="132845"/>
                    </a:lnTo>
                    <a:lnTo>
                      <a:pt x="150965" y="135142"/>
                    </a:lnTo>
                    <a:lnTo>
                      <a:pt x="151595" y="137403"/>
                    </a:lnTo>
                    <a:lnTo>
                      <a:pt x="152299" y="139663"/>
                    </a:lnTo>
                    <a:lnTo>
                      <a:pt x="153114" y="141923"/>
                    </a:lnTo>
                    <a:lnTo>
                      <a:pt x="153929" y="144147"/>
                    </a:lnTo>
                    <a:lnTo>
                      <a:pt x="154856" y="146407"/>
                    </a:lnTo>
                    <a:lnTo>
                      <a:pt x="155819" y="148593"/>
                    </a:lnTo>
                    <a:lnTo>
                      <a:pt x="156819" y="150780"/>
                    </a:lnTo>
                    <a:lnTo>
                      <a:pt x="157894" y="152966"/>
                    </a:lnTo>
                    <a:lnTo>
                      <a:pt x="159043" y="155152"/>
                    </a:lnTo>
                    <a:lnTo>
                      <a:pt x="160229" y="157264"/>
                    </a:lnTo>
                    <a:lnTo>
                      <a:pt x="161451" y="159377"/>
                    </a:lnTo>
                    <a:lnTo>
                      <a:pt x="162748" y="161489"/>
                    </a:lnTo>
                    <a:lnTo>
                      <a:pt x="164119" y="163564"/>
                    </a:lnTo>
                    <a:lnTo>
                      <a:pt x="165491" y="165602"/>
                    </a:lnTo>
                    <a:lnTo>
                      <a:pt x="166936" y="167603"/>
                    </a:lnTo>
                    <a:lnTo>
                      <a:pt x="168418" y="169604"/>
                    </a:lnTo>
                    <a:lnTo>
                      <a:pt x="169974" y="171531"/>
                    </a:lnTo>
                    <a:lnTo>
                      <a:pt x="171531" y="173458"/>
                    </a:lnTo>
                    <a:lnTo>
                      <a:pt x="173161" y="175348"/>
                    </a:lnTo>
                    <a:lnTo>
                      <a:pt x="174829" y="177200"/>
                    </a:lnTo>
                    <a:lnTo>
                      <a:pt x="176533" y="179016"/>
                    </a:lnTo>
                    <a:lnTo>
                      <a:pt x="178275" y="180795"/>
                    </a:lnTo>
                    <a:lnTo>
                      <a:pt x="180053" y="182536"/>
                    </a:lnTo>
                    <a:lnTo>
                      <a:pt x="181869" y="184241"/>
                    </a:lnTo>
                    <a:lnTo>
                      <a:pt x="183722" y="185908"/>
                    </a:lnTo>
                    <a:lnTo>
                      <a:pt x="185612" y="187502"/>
                    </a:lnTo>
                    <a:lnTo>
                      <a:pt x="187539" y="189095"/>
                    </a:lnTo>
                    <a:lnTo>
                      <a:pt x="189503" y="190615"/>
                    </a:lnTo>
                    <a:lnTo>
                      <a:pt x="191467" y="192097"/>
                    </a:lnTo>
                    <a:lnTo>
                      <a:pt x="193468" y="193505"/>
                    </a:lnTo>
                    <a:lnTo>
                      <a:pt x="195506" y="194876"/>
                    </a:lnTo>
                    <a:lnTo>
                      <a:pt x="197581" y="196210"/>
                    </a:lnTo>
                    <a:lnTo>
                      <a:pt x="199693" y="197470"/>
                    </a:lnTo>
                    <a:lnTo>
                      <a:pt x="201805" y="198693"/>
                    </a:lnTo>
                    <a:lnTo>
                      <a:pt x="203917" y="199841"/>
                    </a:lnTo>
                    <a:lnTo>
                      <a:pt x="206103" y="200953"/>
                    </a:lnTo>
                    <a:lnTo>
                      <a:pt x="208253" y="201991"/>
                    </a:lnTo>
                    <a:lnTo>
                      <a:pt x="210476" y="202954"/>
                    </a:lnTo>
                    <a:lnTo>
                      <a:pt x="212699" y="203880"/>
                    </a:lnTo>
                    <a:lnTo>
                      <a:pt x="214923" y="204733"/>
                    </a:lnTo>
                    <a:lnTo>
                      <a:pt x="217146" y="205548"/>
                    </a:lnTo>
                    <a:lnTo>
                      <a:pt x="219406" y="206252"/>
                    </a:lnTo>
                    <a:lnTo>
                      <a:pt x="221704" y="206919"/>
                    </a:lnTo>
                    <a:lnTo>
                      <a:pt x="223964" y="207512"/>
                    </a:lnTo>
                    <a:lnTo>
                      <a:pt x="226262" y="208031"/>
                    </a:lnTo>
                    <a:lnTo>
                      <a:pt x="228559" y="208475"/>
                    </a:lnTo>
                    <a:lnTo>
                      <a:pt x="230894" y="208846"/>
                    </a:lnTo>
                    <a:lnTo>
                      <a:pt x="233191" y="209142"/>
                    </a:lnTo>
                    <a:lnTo>
                      <a:pt x="235526" y="209328"/>
                    </a:lnTo>
                    <a:lnTo>
                      <a:pt x="237860" y="209476"/>
                    </a:lnTo>
                    <a:lnTo>
                      <a:pt x="240158" y="209550"/>
                    </a:lnTo>
                    <a:lnTo>
                      <a:pt x="242492" y="209513"/>
                    </a:lnTo>
                    <a:lnTo>
                      <a:pt x="244827" y="209439"/>
                    </a:lnTo>
                    <a:lnTo>
                      <a:pt x="247161" y="209254"/>
                    </a:lnTo>
                    <a:lnTo>
                      <a:pt x="247161" y="209254"/>
                    </a:lnTo>
                    <a:lnTo>
                      <a:pt x="248013" y="209105"/>
                    </a:lnTo>
                    <a:lnTo>
                      <a:pt x="248792" y="208920"/>
                    </a:lnTo>
                    <a:lnTo>
                      <a:pt x="249533" y="208661"/>
                    </a:lnTo>
                    <a:lnTo>
                      <a:pt x="250200" y="208327"/>
                    </a:lnTo>
                    <a:lnTo>
                      <a:pt x="250830" y="207920"/>
                    </a:lnTo>
                    <a:lnTo>
                      <a:pt x="251423" y="207475"/>
                    </a:lnTo>
                    <a:lnTo>
                      <a:pt x="251941" y="206993"/>
                    </a:lnTo>
                    <a:lnTo>
                      <a:pt x="252386" y="206437"/>
                    </a:lnTo>
                    <a:lnTo>
                      <a:pt x="252831" y="205881"/>
                    </a:lnTo>
                    <a:lnTo>
                      <a:pt x="253164" y="205252"/>
                    </a:lnTo>
                    <a:lnTo>
                      <a:pt x="253461" y="204622"/>
                    </a:lnTo>
                    <a:lnTo>
                      <a:pt x="253720" y="203955"/>
                    </a:lnTo>
                    <a:lnTo>
                      <a:pt x="253905" y="203288"/>
                    </a:lnTo>
                    <a:lnTo>
                      <a:pt x="254054" y="202621"/>
                    </a:lnTo>
                    <a:lnTo>
                      <a:pt x="254128" y="201917"/>
                    </a:lnTo>
                    <a:lnTo>
                      <a:pt x="254165" y="201250"/>
                    </a:lnTo>
                    <a:lnTo>
                      <a:pt x="254128" y="200545"/>
                    </a:lnTo>
                    <a:lnTo>
                      <a:pt x="254054" y="199878"/>
                    </a:lnTo>
                    <a:lnTo>
                      <a:pt x="253942" y="199211"/>
                    </a:lnTo>
                    <a:lnTo>
                      <a:pt x="253757" y="198582"/>
                    </a:lnTo>
                    <a:lnTo>
                      <a:pt x="253498" y="197989"/>
                    </a:lnTo>
                    <a:lnTo>
                      <a:pt x="253201" y="197396"/>
                    </a:lnTo>
                    <a:lnTo>
                      <a:pt x="252831" y="196877"/>
                    </a:lnTo>
                    <a:lnTo>
                      <a:pt x="252423" y="196358"/>
                    </a:lnTo>
                    <a:lnTo>
                      <a:pt x="251978" y="195914"/>
                    </a:lnTo>
                    <a:lnTo>
                      <a:pt x="251423" y="195543"/>
                    </a:lnTo>
                    <a:lnTo>
                      <a:pt x="250867" y="195209"/>
                    </a:lnTo>
                    <a:lnTo>
                      <a:pt x="250237" y="194913"/>
                    </a:lnTo>
                    <a:lnTo>
                      <a:pt x="249533" y="194728"/>
                    </a:lnTo>
                    <a:lnTo>
                      <a:pt x="248792" y="194617"/>
                    </a:lnTo>
                    <a:lnTo>
                      <a:pt x="248013" y="194542"/>
                    </a:lnTo>
                    <a:lnTo>
                      <a:pt x="247161" y="194580"/>
                    </a:lnTo>
                    <a:lnTo>
                      <a:pt x="247161" y="194580"/>
                    </a:lnTo>
                    <a:lnTo>
                      <a:pt x="245197" y="194765"/>
                    </a:lnTo>
                    <a:lnTo>
                      <a:pt x="243233" y="194839"/>
                    </a:lnTo>
                    <a:lnTo>
                      <a:pt x="241269" y="194839"/>
                    </a:lnTo>
                    <a:lnTo>
                      <a:pt x="239305" y="194802"/>
                    </a:lnTo>
                    <a:lnTo>
                      <a:pt x="237341" y="194691"/>
                    </a:lnTo>
                    <a:lnTo>
                      <a:pt x="235377" y="194505"/>
                    </a:lnTo>
                    <a:lnTo>
                      <a:pt x="233451" y="194246"/>
                    </a:lnTo>
                    <a:lnTo>
                      <a:pt x="231487" y="193950"/>
                    </a:lnTo>
                    <a:lnTo>
                      <a:pt x="229560" y="193579"/>
                    </a:lnTo>
                    <a:lnTo>
                      <a:pt x="227596" y="193134"/>
                    </a:lnTo>
                    <a:lnTo>
                      <a:pt x="225669" y="192653"/>
                    </a:lnTo>
                    <a:lnTo>
                      <a:pt x="223779" y="192097"/>
                    </a:lnTo>
                    <a:lnTo>
                      <a:pt x="221852" y="191504"/>
                    </a:lnTo>
                    <a:lnTo>
                      <a:pt x="219962" y="190837"/>
                    </a:lnTo>
                    <a:lnTo>
                      <a:pt x="218072" y="190096"/>
                    </a:lnTo>
                    <a:lnTo>
                      <a:pt x="216183" y="189355"/>
                    </a:lnTo>
                    <a:lnTo>
                      <a:pt x="214330" y="188502"/>
                    </a:lnTo>
                    <a:lnTo>
                      <a:pt x="212514" y="187650"/>
                    </a:lnTo>
                    <a:lnTo>
                      <a:pt x="210661" y="186724"/>
                    </a:lnTo>
                    <a:lnTo>
                      <a:pt x="208883" y="185760"/>
                    </a:lnTo>
                    <a:lnTo>
                      <a:pt x="207067" y="184723"/>
                    </a:lnTo>
                    <a:lnTo>
                      <a:pt x="205325" y="183685"/>
                    </a:lnTo>
                    <a:lnTo>
                      <a:pt x="203584" y="182573"/>
                    </a:lnTo>
                    <a:lnTo>
                      <a:pt x="201842" y="181388"/>
                    </a:lnTo>
                    <a:lnTo>
                      <a:pt x="200138" y="180202"/>
                    </a:lnTo>
                    <a:lnTo>
                      <a:pt x="198470" y="178979"/>
                    </a:lnTo>
                    <a:lnTo>
                      <a:pt x="196803" y="177682"/>
                    </a:lnTo>
                    <a:lnTo>
                      <a:pt x="195172" y="176385"/>
                    </a:lnTo>
                    <a:lnTo>
                      <a:pt x="193579" y="175014"/>
                    </a:lnTo>
                    <a:lnTo>
                      <a:pt x="192022" y="173643"/>
                    </a:lnTo>
                    <a:lnTo>
                      <a:pt x="190466" y="172198"/>
                    </a:lnTo>
                    <a:lnTo>
                      <a:pt x="188947" y="170753"/>
                    </a:lnTo>
                    <a:lnTo>
                      <a:pt x="187465" y="169233"/>
                    </a:lnTo>
                    <a:lnTo>
                      <a:pt x="186019" y="167714"/>
                    </a:lnTo>
                    <a:lnTo>
                      <a:pt x="184611" y="166158"/>
                    </a:lnTo>
                    <a:lnTo>
                      <a:pt x="183240" y="164564"/>
                    </a:lnTo>
                    <a:lnTo>
                      <a:pt x="181869" y="162971"/>
                    </a:lnTo>
                    <a:lnTo>
                      <a:pt x="180572" y="161303"/>
                    </a:lnTo>
                    <a:lnTo>
                      <a:pt x="179312" y="159636"/>
                    </a:lnTo>
                    <a:lnTo>
                      <a:pt x="178089" y="157968"/>
                    </a:lnTo>
                    <a:lnTo>
                      <a:pt x="176867" y="156264"/>
                    </a:lnTo>
                    <a:lnTo>
                      <a:pt x="175718" y="154522"/>
                    </a:lnTo>
                    <a:lnTo>
                      <a:pt x="174606" y="152744"/>
                    </a:lnTo>
                    <a:lnTo>
                      <a:pt x="173569" y="150965"/>
                    </a:lnTo>
                    <a:lnTo>
                      <a:pt x="172531" y="149186"/>
                    </a:lnTo>
                    <a:lnTo>
                      <a:pt x="171568" y="147371"/>
                    </a:lnTo>
                    <a:lnTo>
                      <a:pt x="170641" y="145518"/>
                    </a:lnTo>
                    <a:lnTo>
                      <a:pt x="169752" y="143665"/>
                    </a:lnTo>
                    <a:lnTo>
                      <a:pt x="168900" y="141812"/>
                    </a:lnTo>
                    <a:lnTo>
                      <a:pt x="168121" y="139959"/>
                    </a:lnTo>
                    <a:lnTo>
                      <a:pt x="167380" y="138070"/>
                    </a:lnTo>
                    <a:lnTo>
                      <a:pt x="166713" y="136143"/>
                    </a:lnTo>
                    <a:lnTo>
                      <a:pt x="166083" y="134253"/>
                    </a:lnTo>
                    <a:lnTo>
                      <a:pt x="165491" y="132326"/>
                    </a:lnTo>
                    <a:lnTo>
                      <a:pt x="164972" y="130436"/>
                    </a:lnTo>
                    <a:lnTo>
                      <a:pt x="164527" y="128509"/>
                    </a:lnTo>
                    <a:lnTo>
                      <a:pt x="164119" y="126582"/>
                    </a:lnTo>
                    <a:lnTo>
                      <a:pt x="163749" y="124618"/>
                    </a:lnTo>
                    <a:lnTo>
                      <a:pt x="163452" y="122691"/>
                    </a:lnTo>
                    <a:lnTo>
                      <a:pt x="163230" y="120765"/>
                    </a:lnTo>
                    <a:lnTo>
                      <a:pt x="163045" y="118838"/>
                    </a:lnTo>
                    <a:lnTo>
                      <a:pt x="162934" y="116911"/>
                    </a:lnTo>
                    <a:lnTo>
                      <a:pt x="162897" y="114947"/>
                    </a:lnTo>
                    <a:lnTo>
                      <a:pt x="162934" y="113020"/>
                    </a:lnTo>
                    <a:lnTo>
                      <a:pt x="162934" y="113020"/>
                    </a:lnTo>
                    <a:lnTo>
                      <a:pt x="167714" y="113242"/>
                    </a:lnTo>
                    <a:lnTo>
                      <a:pt x="172531" y="113428"/>
                    </a:lnTo>
                    <a:lnTo>
                      <a:pt x="177311" y="113576"/>
                    </a:lnTo>
                    <a:lnTo>
                      <a:pt x="182128" y="113724"/>
                    </a:lnTo>
                    <a:lnTo>
                      <a:pt x="186946" y="113798"/>
                    </a:lnTo>
                    <a:lnTo>
                      <a:pt x="191763" y="113872"/>
                    </a:lnTo>
                    <a:lnTo>
                      <a:pt x="196580" y="113909"/>
                    </a:lnTo>
                    <a:lnTo>
                      <a:pt x="201360" y="113909"/>
                    </a:lnTo>
                    <a:lnTo>
                      <a:pt x="206178" y="113909"/>
                    </a:lnTo>
                    <a:lnTo>
                      <a:pt x="210995" y="113835"/>
                    </a:lnTo>
                    <a:lnTo>
                      <a:pt x="215812" y="113761"/>
                    </a:lnTo>
                    <a:lnTo>
                      <a:pt x="220592" y="113650"/>
                    </a:lnTo>
                    <a:lnTo>
                      <a:pt x="225409" y="113502"/>
                    </a:lnTo>
                    <a:lnTo>
                      <a:pt x="230190" y="113353"/>
                    </a:lnTo>
                    <a:lnTo>
                      <a:pt x="235007" y="113168"/>
                    </a:lnTo>
                    <a:lnTo>
                      <a:pt x="239787" y="112946"/>
                    </a:lnTo>
                    <a:lnTo>
                      <a:pt x="239787" y="112946"/>
                    </a:lnTo>
                    <a:lnTo>
                      <a:pt x="242085" y="112872"/>
                    </a:lnTo>
                    <a:lnTo>
                      <a:pt x="244641" y="112798"/>
                    </a:lnTo>
                    <a:lnTo>
                      <a:pt x="247421" y="112723"/>
                    </a:lnTo>
                    <a:lnTo>
                      <a:pt x="250385" y="112612"/>
                    </a:lnTo>
                    <a:lnTo>
                      <a:pt x="253498" y="112464"/>
                    </a:lnTo>
                    <a:lnTo>
                      <a:pt x="256684" y="112242"/>
                    </a:lnTo>
                    <a:lnTo>
                      <a:pt x="258278" y="112094"/>
                    </a:lnTo>
                    <a:lnTo>
                      <a:pt x="259908" y="111945"/>
                    </a:lnTo>
                    <a:lnTo>
                      <a:pt x="261502" y="111723"/>
                    </a:lnTo>
                    <a:lnTo>
                      <a:pt x="263095" y="111501"/>
                    </a:lnTo>
                    <a:lnTo>
                      <a:pt x="264688" y="111241"/>
                    </a:lnTo>
                    <a:lnTo>
                      <a:pt x="266282" y="110945"/>
                    </a:lnTo>
                    <a:lnTo>
                      <a:pt x="267801" y="110611"/>
                    </a:lnTo>
                    <a:lnTo>
                      <a:pt x="269320" y="110204"/>
                    </a:lnTo>
                    <a:lnTo>
                      <a:pt x="270766" y="109796"/>
                    </a:lnTo>
                    <a:lnTo>
                      <a:pt x="272211" y="109314"/>
                    </a:lnTo>
                    <a:lnTo>
                      <a:pt x="273582" y="108796"/>
                    </a:lnTo>
                    <a:lnTo>
                      <a:pt x="274916" y="108203"/>
                    </a:lnTo>
                    <a:lnTo>
                      <a:pt x="276176" y="107573"/>
                    </a:lnTo>
                    <a:lnTo>
                      <a:pt x="276769" y="107202"/>
                    </a:lnTo>
                    <a:lnTo>
                      <a:pt x="277362" y="106869"/>
                    </a:lnTo>
                    <a:lnTo>
                      <a:pt x="277917" y="106498"/>
                    </a:lnTo>
                    <a:lnTo>
                      <a:pt x="278473" y="106090"/>
                    </a:lnTo>
                    <a:lnTo>
                      <a:pt x="278992" y="105683"/>
                    </a:lnTo>
                    <a:lnTo>
                      <a:pt x="279511" y="105275"/>
                    </a:lnTo>
                    <a:lnTo>
                      <a:pt x="279992" y="104831"/>
                    </a:lnTo>
                    <a:lnTo>
                      <a:pt x="280474" y="104386"/>
                    </a:lnTo>
                    <a:lnTo>
                      <a:pt x="280919" y="103904"/>
                    </a:lnTo>
                    <a:lnTo>
                      <a:pt x="281326" y="103422"/>
                    </a:lnTo>
                    <a:lnTo>
                      <a:pt x="281734" y="102904"/>
                    </a:lnTo>
                    <a:lnTo>
                      <a:pt x="282105" y="102348"/>
                    </a:lnTo>
                    <a:lnTo>
                      <a:pt x="282438" y="101829"/>
                    </a:lnTo>
                    <a:lnTo>
                      <a:pt x="282772" y="101236"/>
                    </a:lnTo>
                    <a:lnTo>
                      <a:pt x="282772" y="101236"/>
                    </a:lnTo>
                    <a:lnTo>
                      <a:pt x="283142" y="100458"/>
                    </a:lnTo>
                    <a:lnTo>
                      <a:pt x="283402" y="99717"/>
                    </a:lnTo>
                    <a:lnTo>
                      <a:pt x="283587" y="98939"/>
                    </a:lnTo>
                    <a:lnTo>
                      <a:pt x="283661" y="98198"/>
                    </a:lnTo>
                    <a:lnTo>
                      <a:pt x="283698" y="97457"/>
                    </a:lnTo>
                    <a:lnTo>
                      <a:pt x="283624" y="96752"/>
                    </a:lnTo>
                    <a:lnTo>
                      <a:pt x="283476" y="96048"/>
                    </a:lnTo>
                    <a:lnTo>
                      <a:pt x="283290" y="95418"/>
                    </a:lnTo>
                    <a:lnTo>
                      <a:pt x="282994" y="94751"/>
                    </a:lnTo>
                    <a:lnTo>
                      <a:pt x="282660" y="94159"/>
                    </a:lnTo>
                    <a:lnTo>
                      <a:pt x="282290" y="93566"/>
                    </a:lnTo>
                    <a:lnTo>
                      <a:pt x="281882" y="93047"/>
                    </a:lnTo>
                    <a:lnTo>
                      <a:pt x="281401" y="92528"/>
                    </a:lnTo>
                    <a:lnTo>
                      <a:pt x="280882" y="92083"/>
                    </a:lnTo>
                    <a:lnTo>
                      <a:pt x="280326" y="91676"/>
                    </a:lnTo>
                    <a:lnTo>
                      <a:pt x="279770" y="91305"/>
                    </a:lnTo>
                    <a:lnTo>
                      <a:pt x="279140" y="90972"/>
                    </a:lnTo>
                    <a:lnTo>
                      <a:pt x="278510" y="90712"/>
                    </a:lnTo>
                    <a:lnTo>
                      <a:pt x="277880" y="90490"/>
                    </a:lnTo>
                    <a:lnTo>
                      <a:pt x="277213" y="90342"/>
                    </a:lnTo>
                    <a:lnTo>
                      <a:pt x="276546" y="90231"/>
                    </a:lnTo>
                    <a:lnTo>
                      <a:pt x="275916" y="90194"/>
                    </a:lnTo>
                    <a:lnTo>
                      <a:pt x="275249" y="90231"/>
                    </a:lnTo>
                    <a:lnTo>
                      <a:pt x="274582" y="90305"/>
                    </a:lnTo>
                    <a:lnTo>
                      <a:pt x="273952" y="90490"/>
                    </a:lnTo>
                    <a:lnTo>
                      <a:pt x="273322" y="90712"/>
                    </a:lnTo>
                    <a:lnTo>
                      <a:pt x="272692" y="91046"/>
                    </a:lnTo>
                    <a:lnTo>
                      <a:pt x="272100" y="91453"/>
                    </a:lnTo>
                    <a:lnTo>
                      <a:pt x="271544" y="91898"/>
                    </a:lnTo>
                    <a:lnTo>
                      <a:pt x="271025" y="92491"/>
                    </a:lnTo>
                    <a:lnTo>
                      <a:pt x="270543" y="93121"/>
                    </a:lnTo>
                    <a:lnTo>
                      <a:pt x="270136" y="93862"/>
                    </a:lnTo>
                    <a:lnTo>
                      <a:pt x="270136" y="93862"/>
                    </a:lnTo>
                    <a:lnTo>
                      <a:pt x="269950" y="94159"/>
                    </a:lnTo>
                    <a:lnTo>
                      <a:pt x="269691" y="94492"/>
                    </a:lnTo>
                    <a:lnTo>
                      <a:pt x="269432" y="94751"/>
                    </a:lnTo>
                    <a:lnTo>
                      <a:pt x="269098" y="95048"/>
                    </a:lnTo>
                    <a:lnTo>
                      <a:pt x="268728" y="95307"/>
                    </a:lnTo>
                    <a:lnTo>
                      <a:pt x="268357" y="95567"/>
                    </a:lnTo>
                    <a:lnTo>
                      <a:pt x="267912" y="95789"/>
                    </a:lnTo>
                    <a:lnTo>
                      <a:pt x="267431" y="96048"/>
                    </a:lnTo>
                    <a:lnTo>
                      <a:pt x="266949" y="96271"/>
                    </a:lnTo>
                    <a:lnTo>
                      <a:pt x="266393" y="96456"/>
                    </a:lnTo>
                    <a:lnTo>
                      <a:pt x="265244" y="96864"/>
                    </a:lnTo>
                    <a:lnTo>
                      <a:pt x="263947" y="97197"/>
                    </a:lnTo>
                    <a:lnTo>
                      <a:pt x="262576" y="97494"/>
                    </a:lnTo>
                    <a:lnTo>
                      <a:pt x="261094" y="97790"/>
                    </a:lnTo>
                    <a:lnTo>
                      <a:pt x="259538" y="98012"/>
                    </a:lnTo>
                    <a:lnTo>
                      <a:pt x="257907" y="98235"/>
                    </a:lnTo>
                    <a:lnTo>
                      <a:pt x="256203" y="98420"/>
                    </a:lnTo>
                    <a:lnTo>
                      <a:pt x="254461" y="98568"/>
                    </a:lnTo>
                    <a:lnTo>
                      <a:pt x="252645" y="98679"/>
                    </a:lnTo>
                    <a:lnTo>
                      <a:pt x="250830" y="98791"/>
                    </a:lnTo>
                    <a:lnTo>
                      <a:pt x="248977" y="98865"/>
                    </a:lnTo>
                    <a:lnTo>
                      <a:pt x="245271" y="98976"/>
                    </a:lnTo>
                    <a:lnTo>
                      <a:pt x="241603" y="99013"/>
                    </a:lnTo>
                    <a:lnTo>
                      <a:pt x="238083" y="99013"/>
                    </a:lnTo>
                    <a:lnTo>
                      <a:pt x="234748" y="98976"/>
                    </a:lnTo>
                    <a:lnTo>
                      <a:pt x="229078" y="98902"/>
                    </a:lnTo>
                    <a:lnTo>
                      <a:pt x="226929" y="98865"/>
                    </a:lnTo>
                    <a:lnTo>
                      <a:pt x="225298" y="98902"/>
                    </a:lnTo>
                    <a:lnTo>
                      <a:pt x="225298" y="98902"/>
                    </a:lnTo>
                    <a:lnTo>
                      <a:pt x="220481" y="99050"/>
                    </a:lnTo>
                    <a:lnTo>
                      <a:pt x="215627" y="99161"/>
                    </a:lnTo>
                    <a:lnTo>
                      <a:pt x="210773" y="99198"/>
                    </a:lnTo>
                    <a:lnTo>
                      <a:pt x="205955" y="99235"/>
                    </a:lnTo>
                    <a:lnTo>
                      <a:pt x="201101" y="99235"/>
                    </a:lnTo>
                    <a:lnTo>
                      <a:pt x="196284" y="99198"/>
                    </a:lnTo>
                    <a:lnTo>
                      <a:pt x="191429" y="99124"/>
                    </a:lnTo>
                    <a:lnTo>
                      <a:pt x="186575" y="99050"/>
                    </a:lnTo>
                    <a:lnTo>
                      <a:pt x="186575" y="99050"/>
                    </a:lnTo>
                    <a:lnTo>
                      <a:pt x="186612" y="98012"/>
                    </a:lnTo>
                    <a:lnTo>
                      <a:pt x="186649" y="96975"/>
                    </a:lnTo>
                    <a:lnTo>
                      <a:pt x="186760" y="95974"/>
                    </a:lnTo>
                    <a:lnTo>
                      <a:pt x="186872" y="94974"/>
                    </a:lnTo>
                    <a:lnTo>
                      <a:pt x="187020" y="93973"/>
                    </a:lnTo>
                    <a:lnTo>
                      <a:pt x="187168" y="93010"/>
                    </a:lnTo>
                    <a:lnTo>
                      <a:pt x="187353" y="92046"/>
                    </a:lnTo>
                    <a:lnTo>
                      <a:pt x="187576" y="91120"/>
                    </a:lnTo>
                    <a:lnTo>
                      <a:pt x="187835" y="90194"/>
                    </a:lnTo>
                    <a:lnTo>
                      <a:pt x="188094" y="89267"/>
                    </a:lnTo>
                    <a:lnTo>
                      <a:pt x="188391" y="88341"/>
                    </a:lnTo>
                    <a:lnTo>
                      <a:pt x="188724" y="87451"/>
                    </a:lnTo>
                    <a:lnTo>
                      <a:pt x="189058" y="86562"/>
                    </a:lnTo>
                    <a:lnTo>
                      <a:pt x="189428" y="85710"/>
                    </a:lnTo>
                    <a:lnTo>
                      <a:pt x="189836" y="84858"/>
                    </a:lnTo>
                    <a:lnTo>
                      <a:pt x="190244" y="84005"/>
                    </a:lnTo>
                    <a:lnTo>
                      <a:pt x="190688" y="83153"/>
                    </a:lnTo>
                    <a:lnTo>
                      <a:pt x="191133" y="82338"/>
                    </a:lnTo>
                    <a:lnTo>
                      <a:pt x="191615" y="81523"/>
                    </a:lnTo>
                    <a:lnTo>
                      <a:pt x="192096" y="80744"/>
                    </a:lnTo>
                    <a:lnTo>
                      <a:pt x="192615" y="79929"/>
                    </a:lnTo>
                    <a:lnTo>
                      <a:pt x="193171" y="79188"/>
                    </a:lnTo>
                    <a:lnTo>
                      <a:pt x="193727" y="78410"/>
                    </a:lnTo>
                    <a:lnTo>
                      <a:pt x="194283" y="77669"/>
                    </a:lnTo>
                    <a:lnTo>
                      <a:pt x="195506" y="76187"/>
                    </a:lnTo>
                    <a:lnTo>
                      <a:pt x="196765" y="74778"/>
                    </a:lnTo>
                    <a:lnTo>
                      <a:pt x="198137" y="73407"/>
                    </a:lnTo>
                    <a:lnTo>
                      <a:pt x="199508" y="72110"/>
                    </a:lnTo>
                    <a:lnTo>
                      <a:pt x="200990" y="70813"/>
                    </a:lnTo>
                    <a:lnTo>
                      <a:pt x="202509" y="69591"/>
                    </a:lnTo>
                    <a:lnTo>
                      <a:pt x="204065" y="68405"/>
                    </a:lnTo>
                    <a:lnTo>
                      <a:pt x="205659" y="67256"/>
                    </a:lnTo>
                    <a:lnTo>
                      <a:pt x="207326" y="66181"/>
                    </a:lnTo>
                    <a:lnTo>
                      <a:pt x="208994" y="65107"/>
                    </a:lnTo>
                    <a:lnTo>
                      <a:pt x="210735" y="64106"/>
                    </a:lnTo>
                    <a:lnTo>
                      <a:pt x="212477" y="63143"/>
                    </a:lnTo>
                    <a:lnTo>
                      <a:pt x="214256" y="62254"/>
                    </a:lnTo>
                    <a:lnTo>
                      <a:pt x="216071" y="61364"/>
                    </a:lnTo>
                    <a:lnTo>
                      <a:pt x="217887" y="60549"/>
                    </a:lnTo>
                    <a:lnTo>
                      <a:pt x="219703" y="59734"/>
                    </a:lnTo>
                    <a:lnTo>
                      <a:pt x="221556" y="58993"/>
                    </a:lnTo>
                    <a:lnTo>
                      <a:pt x="223408" y="58289"/>
                    </a:lnTo>
                    <a:lnTo>
                      <a:pt x="225261" y="57622"/>
                    </a:lnTo>
                    <a:lnTo>
                      <a:pt x="227114" y="56992"/>
                    </a:lnTo>
                    <a:lnTo>
                      <a:pt x="227114" y="56992"/>
                    </a:lnTo>
                    <a:lnTo>
                      <a:pt x="227929" y="56695"/>
                    </a:lnTo>
                    <a:lnTo>
                      <a:pt x="228670" y="56325"/>
                    </a:lnTo>
                    <a:lnTo>
                      <a:pt x="229300" y="55917"/>
                    </a:lnTo>
                    <a:lnTo>
                      <a:pt x="229893" y="55435"/>
                    </a:lnTo>
                    <a:lnTo>
                      <a:pt x="230412" y="54954"/>
                    </a:lnTo>
                    <a:lnTo>
                      <a:pt x="230857" y="54398"/>
                    </a:lnTo>
                    <a:lnTo>
                      <a:pt x="231227" y="53805"/>
                    </a:lnTo>
                    <a:lnTo>
                      <a:pt x="231561" y="53175"/>
                    </a:lnTo>
                    <a:lnTo>
                      <a:pt x="231820" y="52545"/>
                    </a:lnTo>
                    <a:lnTo>
                      <a:pt x="232005" y="51878"/>
                    </a:lnTo>
                    <a:lnTo>
                      <a:pt x="232117" y="51174"/>
                    </a:lnTo>
                    <a:lnTo>
                      <a:pt x="232191" y="50507"/>
                    </a:lnTo>
                    <a:lnTo>
                      <a:pt x="232228" y="49803"/>
                    </a:lnTo>
                    <a:lnTo>
                      <a:pt x="232154" y="49136"/>
                    </a:lnTo>
                    <a:lnTo>
                      <a:pt x="232079" y="48432"/>
                    </a:lnTo>
                    <a:lnTo>
                      <a:pt x="231931" y="47765"/>
                    </a:lnTo>
                    <a:lnTo>
                      <a:pt x="231709" y="47135"/>
                    </a:lnTo>
                    <a:lnTo>
                      <a:pt x="231450" y="46468"/>
                    </a:lnTo>
                    <a:lnTo>
                      <a:pt x="231153" y="45875"/>
                    </a:lnTo>
                    <a:lnTo>
                      <a:pt x="230783" y="45319"/>
                    </a:lnTo>
                    <a:lnTo>
                      <a:pt x="230375" y="44763"/>
                    </a:lnTo>
                    <a:lnTo>
                      <a:pt x="229930" y="44282"/>
                    </a:lnTo>
                    <a:lnTo>
                      <a:pt x="229449" y="43837"/>
                    </a:lnTo>
                    <a:lnTo>
                      <a:pt x="228893" y="43466"/>
                    </a:lnTo>
                    <a:lnTo>
                      <a:pt x="228337" y="43133"/>
                    </a:lnTo>
                    <a:lnTo>
                      <a:pt x="227707" y="42873"/>
                    </a:lnTo>
                    <a:lnTo>
                      <a:pt x="227040" y="42651"/>
                    </a:lnTo>
                    <a:lnTo>
                      <a:pt x="226373" y="42540"/>
                    </a:lnTo>
                    <a:lnTo>
                      <a:pt x="225632" y="42503"/>
                    </a:lnTo>
                    <a:lnTo>
                      <a:pt x="224854" y="42540"/>
                    </a:lnTo>
                    <a:lnTo>
                      <a:pt x="224075" y="42651"/>
                    </a:lnTo>
                    <a:lnTo>
                      <a:pt x="223223" y="42911"/>
                    </a:lnTo>
                    <a:lnTo>
                      <a:pt x="223223" y="42911"/>
                    </a:lnTo>
                    <a:lnTo>
                      <a:pt x="220852" y="43689"/>
                    </a:lnTo>
                    <a:lnTo>
                      <a:pt x="218443" y="44578"/>
                    </a:lnTo>
                    <a:lnTo>
                      <a:pt x="216071" y="45504"/>
                    </a:lnTo>
                    <a:lnTo>
                      <a:pt x="213700" y="46468"/>
                    </a:lnTo>
                    <a:lnTo>
                      <a:pt x="211328" y="47542"/>
                    </a:lnTo>
                    <a:lnTo>
                      <a:pt x="208994" y="48654"/>
                    </a:lnTo>
                    <a:lnTo>
                      <a:pt x="206696" y="49803"/>
                    </a:lnTo>
                    <a:lnTo>
                      <a:pt x="204436" y="51026"/>
                    </a:lnTo>
                    <a:lnTo>
                      <a:pt x="202176" y="52323"/>
                    </a:lnTo>
                    <a:lnTo>
                      <a:pt x="199989" y="53694"/>
                    </a:lnTo>
                    <a:lnTo>
                      <a:pt x="197840" y="55102"/>
                    </a:lnTo>
                    <a:lnTo>
                      <a:pt x="195728" y="56584"/>
                    </a:lnTo>
                    <a:lnTo>
                      <a:pt x="193690" y="58103"/>
                    </a:lnTo>
                    <a:lnTo>
                      <a:pt x="191726" y="59697"/>
                    </a:lnTo>
                    <a:lnTo>
                      <a:pt x="190725" y="60512"/>
                    </a:lnTo>
                    <a:lnTo>
                      <a:pt x="189799" y="61364"/>
                    </a:lnTo>
                    <a:lnTo>
                      <a:pt x="188873" y="62217"/>
                    </a:lnTo>
                    <a:lnTo>
                      <a:pt x="187946" y="63069"/>
                    </a:lnTo>
                    <a:lnTo>
                      <a:pt x="187057" y="63958"/>
                    </a:lnTo>
                    <a:lnTo>
                      <a:pt x="186168" y="64847"/>
                    </a:lnTo>
                    <a:lnTo>
                      <a:pt x="185315" y="65737"/>
                    </a:lnTo>
                    <a:lnTo>
                      <a:pt x="184463" y="66663"/>
                    </a:lnTo>
                    <a:lnTo>
                      <a:pt x="183648" y="67627"/>
                    </a:lnTo>
                    <a:lnTo>
                      <a:pt x="182870" y="68553"/>
                    </a:lnTo>
                    <a:lnTo>
                      <a:pt x="182091" y="69554"/>
                    </a:lnTo>
                    <a:lnTo>
                      <a:pt x="181350" y="70517"/>
                    </a:lnTo>
                    <a:lnTo>
                      <a:pt x="180646" y="71518"/>
                    </a:lnTo>
                    <a:lnTo>
                      <a:pt x="179942" y="72518"/>
                    </a:lnTo>
                    <a:lnTo>
                      <a:pt x="179275" y="73556"/>
                    </a:lnTo>
                    <a:lnTo>
                      <a:pt x="178608" y="74593"/>
                    </a:lnTo>
                    <a:lnTo>
                      <a:pt x="177978" y="75668"/>
                    </a:lnTo>
                    <a:lnTo>
                      <a:pt x="177385" y="76742"/>
                    </a:lnTo>
                    <a:lnTo>
                      <a:pt x="176830" y="77817"/>
                    </a:lnTo>
                    <a:lnTo>
                      <a:pt x="176274" y="78929"/>
                    </a:lnTo>
                    <a:lnTo>
                      <a:pt x="175755" y="80040"/>
                    </a:lnTo>
                    <a:lnTo>
                      <a:pt x="175273" y="81189"/>
                    </a:lnTo>
                    <a:lnTo>
                      <a:pt x="174829" y="82338"/>
                    </a:lnTo>
                    <a:lnTo>
                      <a:pt x="174421" y="83524"/>
                    </a:lnTo>
                    <a:lnTo>
                      <a:pt x="174013" y="84672"/>
                    </a:lnTo>
                    <a:lnTo>
                      <a:pt x="173643" y="85895"/>
                    </a:lnTo>
                    <a:lnTo>
                      <a:pt x="173309" y="87081"/>
                    </a:lnTo>
                    <a:lnTo>
                      <a:pt x="173050" y="88304"/>
                    </a:lnTo>
                    <a:lnTo>
                      <a:pt x="172753" y="89564"/>
                    </a:lnTo>
                    <a:lnTo>
                      <a:pt x="172531" y="90824"/>
                    </a:lnTo>
                    <a:lnTo>
                      <a:pt x="172346" y="92083"/>
                    </a:lnTo>
                    <a:lnTo>
                      <a:pt x="172198" y="93343"/>
                    </a:lnTo>
                    <a:lnTo>
                      <a:pt x="172049" y="94640"/>
                    </a:lnTo>
                    <a:lnTo>
                      <a:pt x="171975" y="95974"/>
                    </a:lnTo>
                    <a:lnTo>
                      <a:pt x="171938" y="97308"/>
                    </a:lnTo>
                    <a:lnTo>
                      <a:pt x="171901" y="98642"/>
                    </a:lnTo>
                    <a:lnTo>
                      <a:pt x="171901" y="98642"/>
                    </a:lnTo>
                    <a:lnTo>
                      <a:pt x="164453" y="98383"/>
                    </a:lnTo>
                    <a:lnTo>
                      <a:pt x="156968" y="98049"/>
                    </a:lnTo>
                    <a:lnTo>
                      <a:pt x="156968" y="98049"/>
                    </a:lnTo>
                    <a:lnTo>
                      <a:pt x="153929" y="97901"/>
                    </a:lnTo>
                    <a:lnTo>
                      <a:pt x="150928" y="97716"/>
                    </a:lnTo>
                    <a:lnTo>
                      <a:pt x="147926" y="97457"/>
                    </a:lnTo>
                    <a:lnTo>
                      <a:pt x="144925" y="97160"/>
                    </a:lnTo>
                    <a:lnTo>
                      <a:pt x="141960" y="96827"/>
                    </a:lnTo>
                    <a:lnTo>
                      <a:pt x="139033" y="96456"/>
                    </a:lnTo>
                    <a:lnTo>
                      <a:pt x="136105" y="96048"/>
                    </a:lnTo>
                    <a:lnTo>
                      <a:pt x="133178" y="95567"/>
                    </a:lnTo>
                    <a:lnTo>
                      <a:pt x="130288" y="95085"/>
                    </a:lnTo>
                    <a:lnTo>
                      <a:pt x="127434" y="94529"/>
                    </a:lnTo>
                    <a:lnTo>
                      <a:pt x="124581" y="93936"/>
                    </a:lnTo>
                    <a:lnTo>
                      <a:pt x="121728" y="93306"/>
                    </a:lnTo>
                    <a:lnTo>
                      <a:pt x="118912" y="92602"/>
                    </a:lnTo>
                    <a:lnTo>
                      <a:pt x="116132" y="91898"/>
                    </a:lnTo>
                    <a:lnTo>
                      <a:pt x="113390" y="91120"/>
                    </a:lnTo>
                    <a:lnTo>
                      <a:pt x="110648" y="90305"/>
                    </a:lnTo>
                    <a:lnTo>
                      <a:pt x="107906" y="89452"/>
                    </a:lnTo>
                    <a:lnTo>
                      <a:pt x="105238" y="88563"/>
                    </a:lnTo>
                    <a:lnTo>
                      <a:pt x="102533" y="87637"/>
                    </a:lnTo>
                    <a:lnTo>
                      <a:pt x="99902" y="86636"/>
                    </a:lnTo>
                    <a:lnTo>
                      <a:pt x="97271" y="85599"/>
                    </a:lnTo>
                    <a:lnTo>
                      <a:pt x="94677" y="84524"/>
                    </a:lnTo>
                    <a:lnTo>
                      <a:pt x="92120" y="83412"/>
                    </a:lnTo>
                    <a:lnTo>
                      <a:pt x="89563" y="82264"/>
                    </a:lnTo>
                    <a:lnTo>
                      <a:pt x="87081" y="81078"/>
                    </a:lnTo>
                    <a:lnTo>
                      <a:pt x="84598" y="79818"/>
                    </a:lnTo>
                    <a:lnTo>
                      <a:pt x="82115" y="78521"/>
                    </a:lnTo>
                    <a:lnTo>
                      <a:pt x="79707" y="77224"/>
                    </a:lnTo>
                    <a:lnTo>
                      <a:pt x="77298" y="75816"/>
                    </a:lnTo>
                    <a:lnTo>
                      <a:pt x="74927" y="74408"/>
                    </a:lnTo>
                    <a:lnTo>
                      <a:pt x="72592" y="72963"/>
                    </a:lnTo>
                    <a:lnTo>
                      <a:pt x="70295" y="71443"/>
                    </a:lnTo>
                    <a:lnTo>
                      <a:pt x="67997" y="69924"/>
                    </a:lnTo>
                    <a:lnTo>
                      <a:pt x="65774" y="68331"/>
                    </a:lnTo>
                    <a:lnTo>
                      <a:pt x="63550" y="66700"/>
                    </a:lnTo>
                    <a:lnTo>
                      <a:pt x="61364" y="64996"/>
                    </a:lnTo>
                    <a:lnTo>
                      <a:pt x="59215" y="63291"/>
                    </a:lnTo>
                    <a:lnTo>
                      <a:pt x="57103" y="61512"/>
                    </a:lnTo>
                    <a:lnTo>
                      <a:pt x="55028" y="59734"/>
                    </a:lnTo>
                    <a:lnTo>
                      <a:pt x="52990" y="57881"/>
                    </a:lnTo>
                    <a:lnTo>
                      <a:pt x="50989" y="55991"/>
                    </a:lnTo>
                    <a:lnTo>
                      <a:pt x="48988" y="54064"/>
                    </a:lnTo>
                    <a:lnTo>
                      <a:pt x="47061" y="52063"/>
                    </a:lnTo>
                    <a:lnTo>
                      <a:pt x="45171" y="50062"/>
                    </a:lnTo>
                    <a:lnTo>
                      <a:pt x="43318" y="47987"/>
                    </a:lnTo>
                    <a:lnTo>
                      <a:pt x="41465" y="45875"/>
                    </a:lnTo>
                    <a:lnTo>
                      <a:pt x="39687" y="43726"/>
                    </a:lnTo>
                    <a:lnTo>
                      <a:pt x="37945" y="41539"/>
                    </a:lnTo>
                    <a:lnTo>
                      <a:pt x="36240" y="39316"/>
                    </a:lnTo>
                    <a:lnTo>
                      <a:pt x="34573" y="37019"/>
                    </a:lnTo>
                    <a:lnTo>
                      <a:pt x="32942" y="34721"/>
                    </a:lnTo>
                    <a:lnTo>
                      <a:pt x="31349" y="32350"/>
                    </a:lnTo>
                    <a:lnTo>
                      <a:pt x="29793" y="29941"/>
                    </a:lnTo>
                    <a:lnTo>
                      <a:pt x="28311" y="27495"/>
                    </a:lnTo>
                    <a:lnTo>
                      <a:pt x="26828" y="25013"/>
                    </a:lnTo>
                    <a:lnTo>
                      <a:pt x="25420" y="22456"/>
                    </a:lnTo>
                    <a:lnTo>
                      <a:pt x="24049" y="19899"/>
                    </a:lnTo>
                    <a:lnTo>
                      <a:pt x="22715" y="17268"/>
                    </a:lnTo>
                    <a:lnTo>
                      <a:pt x="21418" y="14600"/>
                    </a:lnTo>
                    <a:lnTo>
                      <a:pt x="20195" y="11895"/>
                    </a:lnTo>
                    <a:lnTo>
                      <a:pt x="18972" y="9153"/>
                    </a:lnTo>
                    <a:lnTo>
                      <a:pt x="17824" y="6374"/>
                    </a:lnTo>
                    <a:lnTo>
                      <a:pt x="16712" y="3520"/>
                    </a:lnTo>
                    <a:lnTo>
                      <a:pt x="15675" y="667"/>
                    </a:lnTo>
                  </a:path>
                </a:pathLst>
              </a:custGeom>
              <a:noFill/>
              <a:ln>
                <a:noFill/>
              </a:ln>
              <a:effectLst>
                <a:outerShdw blurRad="57150" dist="19050" dir="15060000" algn="bl" rotWithShape="0">
                  <a:srgbClr val="A58164">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56" name="Google Shape;5556;p47"/>
            <p:cNvGrpSpPr/>
            <p:nvPr/>
          </p:nvGrpSpPr>
          <p:grpSpPr>
            <a:xfrm>
              <a:off x="1260311" y="155206"/>
              <a:ext cx="538051" cy="524800"/>
              <a:chOff x="3228225" y="3246725"/>
              <a:chExt cx="356325" cy="347550"/>
            </a:xfrm>
          </p:grpSpPr>
          <p:sp>
            <p:nvSpPr>
              <p:cNvPr id="5557" name="Google Shape;5557;p47"/>
              <p:cNvSpPr/>
              <p:nvPr/>
            </p:nvSpPr>
            <p:spPr>
              <a:xfrm>
                <a:off x="3319400" y="3246725"/>
                <a:ext cx="173625" cy="173625"/>
              </a:xfrm>
              <a:custGeom>
                <a:avLst/>
                <a:gdLst/>
                <a:ahLst/>
                <a:cxnLst/>
                <a:rect l="l" t="t" r="r" b="b"/>
                <a:pathLst>
                  <a:path w="6945" h="6945" extrusionOk="0">
                    <a:moveTo>
                      <a:pt x="3466" y="1"/>
                    </a:moveTo>
                    <a:cubicBezTo>
                      <a:pt x="1558" y="1"/>
                      <a:pt x="1" y="1558"/>
                      <a:pt x="1" y="3479"/>
                    </a:cubicBezTo>
                    <a:cubicBezTo>
                      <a:pt x="1" y="5400"/>
                      <a:pt x="1558" y="6945"/>
                      <a:pt x="3466" y="6945"/>
                    </a:cubicBezTo>
                    <a:cubicBezTo>
                      <a:pt x="5387" y="6945"/>
                      <a:pt x="6945" y="5400"/>
                      <a:pt x="6945" y="3479"/>
                    </a:cubicBezTo>
                    <a:cubicBezTo>
                      <a:pt x="6945" y="1558"/>
                      <a:pt x="5387" y="1"/>
                      <a:pt x="3466" y="1"/>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8" name="Google Shape;5558;p47"/>
              <p:cNvSpPr/>
              <p:nvPr/>
            </p:nvSpPr>
            <p:spPr>
              <a:xfrm>
                <a:off x="3410900" y="3313575"/>
                <a:ext cx="173650" cy="173625"/>
              </a:xfrm>
              <a:custGeom>
                <a:avLst/>
                <a:gdLst/>
                <a:ahLst/>
                <a:cxnLst/>
                <a:rect l="l" t="t" r="r" b="b"/>
                <a:pathLst>
                  <a:path w="6946" h="6945" extrusionOk="0">
                    <a:moveTo>
                      <a:pt x="3479" y="0"/>
                    </a:moveTo>
                    <a:cubicBezTo>
                      <a:pt x="1558" y="0"/>
                      <a:pt x="1" y="1545"/>
                      <a:pt x="1" y="3466"/>
                    </a:cubicBezTo>
                    <a:cubicBezTo>
                      <a:pt x="1" y="5387"/>
                      <a:pt x="1558" y="6945"/>
                      <a:pt x="3479" y="6945"/>
                    </a:cubicBezTo>
                    <a:cubicBezTo>
                      <a:pt x="5400" y="6945"/>
                      <a:pt x="6945" y="5387"/>
                      <a:pt x="6945" y="3466"/>
                    </a:cubicBezTo>
                    <a:cubicBezTo>
                      <a:pt x="6945" y="1545"/>
                      <a:pt x="5400" y="0"/>
                      <a:pt x="3479" y="0"/>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9" name="Google Shape;5559;p47"/>
              <p:cNvSpPr/>
              <p:nvPr/>
            </p:nvSpPr>
            <p:spPr>
              <a:xfrm>
                <a:off x="3262950" y="3420650"/>
                <a:ext cx="173625" cy="173625"/>
              </a:xfrm>
              <a:custGeom>
                <a:avLst/>
                <a:gdLst/>
                <a:ahLst/>
                <a:cxnLst/>
                <a:rect l="l" t="t" r="r" b="b"/>
                <a:pathLst>
                  <a:path w="6945" h="6945" extrusionOk="0">
                    <a:moveTo>
                      <a:pt x="3479" y="1"/>
                    </a:moveTo>
                    <a:cubicBezTo>
                      <a:pt x="1558" y="1"/>
                      <a:pt x="0" y="1545"/>
                      <a:pt x="0" y="3466"/>
                    </a:cubicBezTo>
                    <a:cubicBezTo>
                      <a:pt x="0" y="5387"/>
                      <a:pt x="1558" y="6945"/>
                      <a:pt x="3479" y="6945"/>
                    </a:cubicBezTo>
                    <a:cubicBezTo>
                      <a:pt x="5387" y="6945"/>
                      <a:pt x="6944" y="5387"/>
                      <a:pt x="6944" y="3466"/>
                    </a:cubicBezTo>
                    <a:cubicBezTo>
                      <a:pt x="6944" y="1545"/>
                      <a:pt x="5387" y="1"/>
                      <a:pt x="3479" y="1"/>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0" name="Google Shape;5560;p47"/>
              <p:cNvSpPr/>
              <p:nvPr/>
            </p:nvSpPr>
            <p:spPr>
              <a:xfrm>
                <a:off x="3228225" y="3313575"/>
                <a:ext cx="173625" cy="173625"/>
              </a:xfrm>
              <a:custGeom>
                <a:avLst/>
                <a:gdLst/>
                <a:ahLst/>
                <a:cxnLst/>
                <a:rect l="l" t="t" r="r" b="b"/>
                <a:pathLst>
                  <a:path w="6945" h="6945" extrusionOk="0">
                    <a:moveTo>
                      <a:pt x="3466" y="0"/>
                    </a:moveTo>
                    <a:cubicBezTo>
                      <a:pt x="1558" y="0"/>
                      <a:pt x="0" y="1545"/>
                      <a:pt x="0" y="3466"/>
                    </a:cubicBezTo>
                    <a:cubicBezTo>
                      <a:pt x="0" y="5387"/>
                      <a:pt x="1558" y="6945"/>
                      <a:pt x="3466" y="6945"/>
                    </a:cubicBezTo>
                    <a:cubicBezTo>
                      <a:pt x="5387" y="6945"/>
                      <a:pt x="6944" y="5387"/>
                      <a:pt x="6944" y="3466"/>
                    </a:cubicBezTo>
                    <a:cubicBezTo>
                      <a:pt x="6944" y="1545"/>
                      <a:pt x="5387" y="0"/>
                      <a:pt x="3466" y="0"/>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1" name="Google Shape;5561;p47"/>
              <p:cNvSpPr/>
              <p:nvPr/>
            </p:nvSpPr>
            <p:spPr>
              <a:xfrm>
                <a:off x="3376525" y="3420650"/>
                <a:ext cx="173625" cy="173625"/>
              </a:xfrm>
              <a:custGeom>
                <a:avLst/>
                <a:gdLst/>
                <a:ahLst/>
                <a:cxnLst/>
                <a:rect l="l" t="t" r="r" b="b"/>
                <a:pathLst>
                  <a:path w="6945" h="6945" extrusionOk="0">
                    <a:moveTo>
                      <a:pt x="3479" y="1"/>
                    </a:moveTo>
                    <a:cubicBezTo>
                      <a:pt x="1558" y="1"/>
                      <a:pt x="0" y="1545"/>
                      <a:pt x="0" y="3466"/>
                    </a:cubicBezTo>
                    <a:cubicBezTo>
                      <a:pt x="0" y="5387"/>
                      <a:pt x="1558" y="6945"/>
                      <a:pt x="3479" y="6945"/>
                    </a:cubicBezTo>
                    <a:cubicBezTo>
                      <a:pt x="5387" y="6945"/>
                      <a:pt x="6944" y="5387"/>
                      <a:pt x="6944" y="3466"/>
                    </a:cubicBezTo>
                    <a:cubicBezTo>
                      <a:pt x="6944" y="1545"/>
                      <a:pt x="5387" y="1"/>
                      <a:pt x="3479" y="1"/>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2" name="Google Shape;5562;p47"/>
              <p:cNvSpPr/>
              <p:nvPr/>
            </p:nvSpPr>
            <p:spPr>
              <a:xfrm>
                <a:off x="3343750" y="3300550"/>
                <a:ext cx="124625" cy="115950"/>
              </a:xfrm>
              <a:custGeom>
                <a:avLst/>
                <a:gdLst/>
                <a:ahLst/>
                <a:cxnLst/>
                <a:rect l="l" t="t" r="r" b="b"/>
                <a:pathLst>
                  <a:path w="4985" h="4638" extrusionOk="0">
                    <a:moveTo>
                      <a:pt x="2489" y="1"/>
                    </a:moveTo>
                    <a:cubicBezTo>
                      <a:pt x="2370" y="1"/>
                      <a:pt x="2250" y="10"/>
                      <a:pt x="2129" y="28"/>
                    </a:cubicBezTo>
                    <a:cubicBezTo>
                      <a:pt x="857" y="223"/>
                      <a:pt x="0" y="1417"/>
                      <a:pt x="195" y="2676"/>
                    </a:cubicBezTo>
                    <a:cubicBezTo>
                      <a:pt x="383" y="3827"/>
                      <a:pt x="1367" y="4638"/>
                      <a:pt x="2495" y="4638"/>
                    </a:cubicBezTo>
                    <a:cubicBezTo>
                      <a:pt x="2614" y="4638"/>
                      <a:pt x="2734" y="4629"/>
                      <a:pt x="2856" y="4610"/>
                    </a:cubicBezTo>
                    <a:cubicBezTo>
                      <a:pt x="4115" y="4415"/>
                      <a:pt x="4984" y="3221"/>
                      <a:pt x="4777" y="1962"/>
                    </a:cubicBezTo>
                    <a:cubicBezTo>
                      <a:pt x="4600" y="811"/>
                      <a:pt x="3617" y="1"/>
                      <a:pt x="2489" y="1"/>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3" name="Google Shape;5563;p47"/>
              <p:cNvSpPr/>
              <p:nvPr/>
            </p:nvSpPr>
            <p:spPr>
              <a:xfrm>
                <a:off x="3413825" y="3349725"/>
                <a:ext cx="121075" cy="116250"/>
              </a:xfrm>
              <a:custGeom>
                <a:avLst/>
                <a:gdLst/>
                <a:ahLst/>
                <a:cxnLst/>
                <a:rect l="l" t="t" r="r" b="b"/>
                <a:pathLst>
                  <a:path w="4843" h="4650" extrusionOk="0">
                    <a:moveTo>
                      <a:pt x="2421" y="0"/>
                    </a:moveTo>
                    <a:cubicBezTo>
                      <a:pt x="1228" y="0"/>
                      <a:pt x="203" y="928"/>
                      <a:pt x="105" y="2137"/>
                    </a:cubicBezTo>
                    <a:cubicBezTo>
                      <a:pt x="1" y="3409"/>
                      <a:pt x="961" y="4538"/>
                      <a:pt x="2233" y="4642"/>
                    </a:cubicBezTo>
                    <a:cubicBezTo>
                      <a:pt x="2297" y="4647"/>
                      <a:pt x="2361" y="4650"/>
                      <a:pt x="2424" y="4650"/>
                    </a:cubicBezTo>
                    <a:cubicBezTo>
                      <a:pt x="3616" y="4650"/>
                      <a:pt x="4640" y="3734"/>
                      <a:pt x="4738" y="2513"/>
                    </a:cubicBezTo>
                    <a:cubicBezTo>
                      <a:pt x="4842" y="1241"/>
                      <a:pt x="3895" y="112"/>
                      <a:pt x="2610" y="8"/>
                    </a:cubicBezTo>
                    <a:cubicBezTo>
                      <a:pt x="2546" y="3"/>
                      <a:pt x="2484" y="0"/>
                      <a:pt x="2421" y="0"/>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4" name="Google Shape;5564;p47"/>
              <p:cNvSpPr/>
              <p:nvPr/>
            </p:nvSpPr>
            <p:spPr>
              <a:xfrm>
                <a:off x="3305125" y="3429700"/>
                <a:ext cx="118475" cy="116250"/>
              </a:xfrm>
              <a:custGeom>
                <a:avLst/>
                <a:gdLst/>
                <a:ahLst/>
                <a:cxnLst/>
                <a:rect l="l" t="t" r="r" b="b"/>
                <a:pathLst>
                  <a:path w="4739" h="4650" extrusionOk="0">
                    <a:moveTo>
                      <a:pt x="2368" y="0"/>
                    </a:moveTo>
                    <a:cubicBezTo>
                      <a:pt x="2336" y="0"/>
                      <a:pt x="2304" y="1"/>
                      <a:pt x="2272" y="2"/>
                    </a:cubicBezTo>
                    <a:cubicBezTo>
                      <a:pt x="1000" y="54"/>
                      <a:pt x="0" y="1131"/>
                      <a:pt x="52" y="2416"/>
                    </a:cubicBezTo>
                    <a:cubicBezTo>
                      <a:pt x="103" y="3677"/>
                      <a:pt x="1141" y="4650"/>
                      <a:pt x="2381" y="4650"/>
                    </a:cubicBezTo>
                    <a:cubicBezTo>
                      <a:pt x="2405" y="4650"/>
                      <a:pt x="2429" y="4650"/>
                      <a:pt x="2454" y="4649"/>
                    </a:cubicBezTo>
                    <a:cubicBezTo>
                      <a:pt x="3739" y="4597"/>
                      <a:pt x="4738" y="3520"/>
                      <a:pt x="4686" y="2235"/>
                    </a:cubicBezTo>
                    <a:cubicBezTo>
                      <a:pt x="4636" y="982"/>
                      <a:pt x="3610" y="0"/>
                      <a:pt x="2368" y="0"/>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5" name="Google Shape;5565;p47"/>
              <p:cNvSpPr/>
              <p:nvPr/>
            </p:nvSpPr>
            <p:spPr>
              <a:xfrm>
                <a:off x="3273650" y="3350375"/>
                <a:ext cx="130475" cy="116125"/>
              </a:xfrm>
              <a:custGeom>
                <a:avLst/>
                <a:gdLst/>
                <a:ahLst/>
                <a:cxnLst/>
                <a:rect l="l" t="t" r="r" b="b"/>
                <a:pathLst>
                  <a:path w="5219" h="4645" extrusionOk="0">
                    <a:moveTo>
                      <a:pt x="2603" y="1"/>
                    </a:moveTo>
                    <a:cubicBezTo>
                      <a:pt x="1634" y="1"/>
                      <a:pt x="734" y="616"/>
                      <a:pt x="403" y="1579"/>
                    </a:cubicBezTo>
                    <a:cubicBezTo>
                      <a:pt x="0" y="2799"/>
                      <a:pt x="649" y="4110"/>
                      <a:pt x="1870" y="4525"/>
                    </a:cubicBezTo>
                    <a:cubicBezTo>
                      <a:pt x="2112" y="4606"/>
                      <a:pt x="2358" y="4644"/>
                      <a:pt x="2601" y="4644"/>
                    </a:cubicBezTo>
                    <a:cubicBezTo>
                      <a:pt x="3571" y="4644"/>
                      <a:pt x="4481" y="4034"/>
                      <a:pt x="4803" y="3058"/>
                    </a:cubicBezTo>
                    <a:cubicBezTo>
                      <a:pt x="5218" y="1851"/>
                      <a:pt x="4556" y="527"/>
                      <a:pt x="3349" y="125"/>
                    </a:cubicBezTo>
                    <a:cubicBezTo>
                      <a:pt x="3102" y="41"/>
                      <a:pt x="2850" y="1"/>
                      <a:pt x="2603" y="1"/>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6" name="Google Shape;5566;p47"/>
              <p:cNvSpPr/>
              <p:nvPr/>
            </p:nvSpPr>
            <p:spPr>
              <a:xfrm>
                <a:off x="3386575" y="3430125"/>
                <a:ext cx="123975" cy="116075"/>
              </a:xfrm>
              <a:custGeom>
                <a:avLst/>
                <a:gdLst/>
                <a:ahLst/>
                <a:cxnLst/>
                <a:rect l="l" t="t" r="r" b="b"/>
                <a:pathLst>
                  <a:path w="4959" h="4643" extrusionOk="0">
                    <a:moveTo>
                      <a:pt x="2478" y="0"/>
                    </a:moveTo>
                    <a:cubicBezTo>
                      <a:pt x="2367" y="0"/>
                      <a:pt x="2255" y="8"/>
                      <a:pt x="2142" y="24"/>
                    </a:cubicBezTo>
                    <a:cubicBezTo>
                      <a:pt x="870" y="206"/>
                      <a:pt x="0" y="1387"/>
                      <a:pt x="182" y="2646"/>
                    </a:cubicBezTo>
                    <a:cubicBezTo>
                      <a:pt x="348" y="3806"/>
                      <a:pt x="1345" y="4643"/>
                      <a:pt x="2475" y="4643"/>
                    </a:cubicBezTo>
                    <a:cubicBezTo>
                      <a:pt x="2584" y="4643"/>
                      <a:pt x="2693" y="4635"/>
                      <a:pt x="2804" y="4619"/>
                    </a:cubicBezTo>
                    <a:cubicBezTo>
                      <a:pt x="4076" y="4424"/>
                      <a:pt x="4959" y="3256"/>
                      <a:pt x="4777" y="1984"/>
                    </a:cubicBezTo>
                    <a:cubicBezTo>
                      <a:pt x="4600" y="825"/>
                      <a:pt x="3614" y="0"/>
                      <a:pt x="2478" y="0"/>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7" name="Google Shape;5567;p47"/>
              <p:cNvSpPr/>
              <p:nvPr/>
            </p:nvSpPr>
            <p:spPr>
              <a:xfrm>
                <a:off x="3351525" y="3375225"/>
                <a:ext cx="109375" cy="109375"/>
              </a:xfrm>
              <a:custGeom>
                <a:avLst/>
                <a:gdLst/>
                <a:ahLst/>
                <a:cxnLst/>
                <a:rect l="l" t="t" r="r" b="b"/>
                <a:pathLst>
                  <a:path w="4375" h="4375" extrusionOk="0">
                    <a:moveTo>
                      <a:pt x="2181" y="1"/>
                    </a:moveTo>
                    <a:cubicBezTo>
                      <a:pt x="974" y="1"/>
                      <a:pt x="1" y="974"/>
                      <a:pt x="1" y="2181"/>
                    </a:cubicBezTo>
                    <a:cubicBezTo>
                      <a:pt x="1" y="3388"/>
                      <a:pt x="974" y="4375"/>
                      <a:pt x="2181" y="4375"/>
                    </a:cubicBezTo>
                    <a:cubicBezTo>
                      <a:pt x="3401" y="4375"/>
                      <a:pt x="4375" y="3388"/>
                      <a:pt x="4375" y="2181"/>
                    </a:cubicBezTo>
                    <a:cubicBezTo>
                      <a:pt x="4375" y="974"/>
                      <a:pt x="3401" y="1"/>
                      <a:pt x="2181" y="1"/>
                    </a:cubicBezTo>
                    <a:close/>
                  </a:path>
                </a:pathLst>
              </a:custGeom>
              <a:solidFill>
                <a:schemeClr val="accent3"/>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8" name="Google Shape;5568;p47"/>
              <p:cNvSpPr/>
              <p:nvPr/>
            </p:nvSpPr>
            <p:spPr>
              <a:xfrm>
                <a:off x="3379100" y="3402800"/>
                <a:ext cx="54225" cy="54225"/>
              </a:xfrm>
              <a:custGeom>
                <a:avLst/>
                <a:gdLst/>
                <a:ahLst/>
                <a:cxnLst/>
                <a:rect l="l" t="t" r="r" b="b"/>
                <a:pathLst>
                  <a:path w="2169" h="2169" extrusionOk="0">
                    <a:moveTo>
                      <a:pt x="1091" y="1"/>
                    </a:moveTo>
                    <a:cubicBezTo>
                      <a:pt x="481" y="1"/>
                      <a:pt x="1" y="481"/>
                      <a:pt x="1" y="1078"/>
                    </a:cubicBezTo>
                    <a:cubicBezTo>
                      <a:pt x="1" y="1688"/>
                      <a:pt x="481" y="2168"/>
                      <a:pt x="1091" y="2168"/>
                    </a:cubicBezTo>
                    <a:cubicBezTo>
                      <a:pt x="1688" y="2168"/>
                      <a:pt x="2168" y="1688"/>
                      <a:pt x="2168" y="1078"/>
                    </a:cubicBezTo>
                    <a:cubicBezTo>
                      <a:pt x="2168" y="481"/>
                      <a:pt x="1688" y="1"/>
                      <a:pt x="1091" y="1"/>
                    </a:cubicBezTo>
                    <a:close/>
                  </a:path>
                </a:pathLst>
              </a:custGeom>
              <a:solidFill>
                <a:srgbClr val="FFFFFF"/>
              </a:solidFill>
              <a:ln>
                <a:noFill/>
              </a:ln>
              <a:effectLst>
                <a:outerShdw blurRad="100013" algn="bl" rotWithShape="0">
                  <a:srgbClr val="BEAA4D"/>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9" name="Google Shape;5569;p47"/>
              <p:cNvSpPr/>
              <p:nvPr/>
            </p:nvSpPr>
            <p:spPr>
              <a:xfrm>
                <a:off x="3395000" y="3344725"/>
                <a:ext cx="23075" cy="22725"/>
              </a:xfrm>
              <a:custGeom>
                <a:avLst/>
                <a:gdLst/>
                <a:ahLst/>
                <a:cxnLst/>
                <a:rect l="l" t="t" r="r" b="b"/>
                <a:pathLst>
                  <a:path w="923" h="909" extrusionOk="0">
                    <a:moveTo>
                      <a:pt x="455" y="0"/>
                    </a:moveTo>
                    <a:cubicBezTo>
                      <a:pt x="209" y="0"/>
                      <a:pt x="1" y="195"/>
                      <a:pt x="1" y="455"/>
                    </a:cubicBezTo>
                    <a:cubicBezTo>
                      <a:pt x="1" y="688"/>
                      <a:pt x="196" y="909"/>
                      <a:pt x="455" y="909"/>
                    </a:cubicBezTo>
                    <a:cubicBezTo>
                      <a:pt x="715" y="909"/>
                      <a:pt x="922" y="701"/>
                      <a:pt x="909" y="455"/>
                    </a:cubicBezTo>
                    <a:cubicBezTo>
                      <a:pt x="909" y="208"/>
                      <a:pt x="689" y="0"/>
                      <a:pt x="45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0" name="Google Shape;5570;p47"/>
              <p:cNvSpPr/>
              <p:nvPr/>
            </p:nvSpPr>
            <p:spPr>
              <a:xfrm>
                <a:off x="3401825" y="3355750"/>
                <a:ext cx="9100" cy="57800"/>
              </a:xfrm>
              <a:custGeom>
                <a:avLst/>
                <a:gdLst/>
                <a:ahLst/>
                <a:cxnLst/>
                <a:rect l="l" t="t" r="r" b="b"/>
                <a:pathLst>
                  <a:path w="364" h="2312" extrusionOk="0">
                    <a:moveTo>
                      <a:pt x="0" y="1"/>
                    </a:moveTo>
                    <a:lnTo>
                      <a:pt x="0" y="2311"/>
                    </a:lnTo>
                    <a:lnTo>
                      <a:pt x="364" y="2311"/>
                    </a:lnTo>
                    <a:lnTo>
                      <a:pt x="36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1" name="Google Shape;5571;p47"/>
              <p:cNvSpPr/>
              <p:nvPr/>
            </p:nvSpPr>
            <p:spPr>
              <a:xfrm>
                <a:off x="3349900" y="3358350"/>
                <a:ext cx="26000" cy="22950"/>
              </a:xfrm>
              <a:custGeom>
                <a:avLst/>
                <a:gdLst/>
                <a:ahLst/>
                <a:cxnLst/>
                <a:rect l="l" t="t" r="r" b="b"/>
                <a:pathLst>
                  <a:path w="1040" h="918" extrusionOk="0">
                    <a:moveTo>
                      <a:pt x="517" y="0"/>
                    </a:moveTo>
                    <a:cubicBezTo>
                      <a:pt x="421" y="0"/>
                      <a:pt x="323" y="29"/>
                      <a:pt x="234" y="91"/>
                    </a:cubicBezTo>
                    <a:cubicBezTo>
                      <a:pt x="53" y="234"/>
                      <a:pt x="1" y="520"/>
                      <a:pt x="143" y="740"/>
                    </a:cubicBezTo>
                    <a:cubicBezTo>
                      <a:pt x="228" y="856"/>
                      <a:pt x="369" y="917"/>
                      <a:pt x="512" y="917"/>
                    </a:cubicBezTo>
                    <a:cubicBezTo>
                      <a:pt x="610" y="917"/>
                      <a:pt x="708" y="889"/>
                      <a:pt x="792" y="831"/>
                    </a:cubicBezTo>
                    <a:cubicBezTo>
                      <a:pt x="987" y="688"/>
                      <a:pt x="1039" y="390"/>
                      <a:pt x="883" y="182"/>
                    </a:cubicBezTo>
                    <a:cubicBezTo>
                      <a:pt x="798" y="65"/>
                      <a:pt x="661" y="0"/>
                      <a:pt x="51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2" name="Google Shape;5572;p47"/>
              <p:cNvSpPr/>
              <p:nvPr/>
            </p:nvSpPr>
            <p:spPr>
              <a:xfrm>
                <a:off x="3358675" y="3367125"/>
                <a:ext cx="41875" cy="52250"/>
              </a:xfrm>
              <a:custGeom>
                <a:avLst/>
                <a:gdLst/>
                <a:ahLst/>
                <a:cxnLst/>
                <a:rect l="l" t="t" r="r" b="b"/>
                <a:pathLst>
                  <a:path w="1675" h="2090" extrusionOk="0">
                    <a:moveTo>
                      <a:pt x="312" y="0"/>
                    </a:moveTo>
                    <a:lnTo>
                      <a:pt x="0" y="221"/>
                    </a:lnTo>
                    <a:lnTo>
                      <a:pt x="1363" y="2090"/>
                    </a:lnTo>
                    <a:lnTo>
                      <a:pt x="1675" y="1869"/>
                    </a:lnTo>
                    <a:lnTo>
                      <a:pt x="31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3" name="Google Shape;5573;p47"/>
              <p:cNvSpPr/>
              <p:nvPr/>
            </p:nvSpPr>
            <p:spPr>
              <a:xfrm>
                <a:off x="3322975" y="3395100"/>
                <a:ext cx="25975" cy="23225"/>
              </a:xfrm>
              <a:custGeom>
                <a:avLst/>
                <a:gdLst/>
                <a:ahLst/>
                <a:cxnLst/>
                <a:rect l="l" t="t" r="r" b="b"/>
                <a:pathLst>
                  <a:path w="1039" h="929" extrusionOk="0">
                    <a:moveTo>
                      <a:pt x="530" y="1"/>
                    </a:moveTo>
                    <a:cubicBezTo>
                      <a:pt x="334" y="1"/>
                      <a:pt x="154" y="123"/>
                      <a:pt x="91" y="322"/>
                    </a:cubicBezTo>
                    <a:cubicBezTo>
                      <a:pt x="0" y="568"/>
                      <a:pt x="130" y="828"/>
                      <a:pt x="377" y="906"/>
                    </a:cubicBezTo>
                    <a:cubicBezTo>
                      <a:pt x="425" y="921"/>
                      <a:pt x="474" y="928"/>
                      <a:pt x="522" y="928"/>
                    </a:cubicBezTo>
                    <a:cubicBezTo>
                      <a:pt x="718" y="928"/>
                      <a:pt x="898" y="806"/>
                      <a:pt x="961" y="607"/>
                    </a:cubicBezTo>
                    <a:cubicBezTo>
                      <a:pt x="1039" y="374"/>
                      <a:pt x="896" y="114"/>
                      <a:pt x="675" y="23"/>
                    </a:cubicBezTo>
                    <a:cubicBezTo>
                      <a:pt x="627" y="8"/>
                      <a:pt x="578" y="1"/>
                      <a:pt x="53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4" name="Google Shape;5574;p47"/>
              <p:cNvSpPr/>
              <p:nvPr/>
            </p:nvSpPr>
            <p:spPr>
              <a:xfrm>
                <a:off x="3334650" y="3402475"/>
                <a:ext cx="58100" cy="26650"/>
              </a:xfrm>
              <a:custGeom>
                <a:avLst/>
                <a:gdLst/>
                <a:ahLst/>
                <a:cxnLst/>
                <a:rect l="l" t="t" r="r" b="b"/>
                <a:pathLst>
                  <a:path w="2324" h="1066" extrusionOk="0">
                    <a:moveTo>
                      <a:pt x="117" y="1"/>
                    </a:moveTo>
                    <a:lnTo>
                      <a:pt x="1" y="351"/>
                    </a:lnTo>
                    <a:lnTo>
                      <a:pt x="2207" y="1065"/>
                    </a:lnTo>
                    <a:lnTo>
                      <a:pt x="2324" y="715"/>
                    </a:lnTo>
                    <a:lnTo>
                      <a:pt x="11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5" name="Google Shape;5575;p47"/>
              <p:cNvSpPr/>
              <p:nvPr/>
            </p:nvSpPr>
            <p:spPr>
              <a:xfrm>
                <a:off x="3322975" y="3441025"/>
                <a:ext cx="25975" cy="23050"/>
              </a:xfrm>
              <a:custGeom>
                <a:avLst/>
                <a:gdLst/>
                <a:ahLst/>
                <a:cxnLst/>
                <a:rect l="l" t="t" r="r" b="b"/>
                <a:pathLst>
                  <a:path w="1039" h="922" extrusionOk="0">
                    <a:moveTo>
                      <a:pt x="537" y="0"/>
                    </a:moveTo>
                    <a:cubicBezTo>
                      <a:pt x="484" y="0"/>
                      <a:pt x="430" y="10"/>
                      <a:pt x="377" y="29"/>
                    </a:cubicBezTo>
                    <a:cubicBezTo>
                      <a:pt x="130" y="107"/>
                      <a:pt x="0" y="367"/>
                      <a:pt x="91" y="613"/>
                    </a:cubicBezTo>
                    <a:cubicBezTo>
                      <a:pt x="154" y="801"/>
                      <a:pt x="333" y="922"/>
                      <a:pt x="529" y="922"/>
                    </a:cubicBezTo>
                    <a:cubicBezTo>
                      <a:pt x="578" y="922"/>
                      <a:pt x="627" y="914"/>
                      <a:pt x="675" y="899"/>
                    </a:cubicBezTo>
                    <a:cubicBezTo>
                      <a:pt x="909" y="821"/>
                      <a:pt x="1039" y="562"/>
                      <a:pt x="961" y="315"/>
                    </a:cubicBezTo>
                    <a:cubicBezTo>
                      <a:pt x="900" y="122"/>
                      <a:pt x="727" y="0"/>
                      <a:pt x="53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6" name="Google Shape;5576;p47"/>
              <p:cNvSpPr/>
              <p:nvPr/>
            </p:nvSpPr>
            <p:spPr>
              <a:xfrm>
                <a:off x="3334650" y="3430725"/>
                <a:ext cx="58100" cy="26625"/>
              </a:xfrm>
              <a:custGeom>
                <a:avLst/>
                <a:gdLst/>
                <a:ahLst/>
                <a:cxnLst/>
                <a:rect l="l" t="t" r="r" b="b"/>
                <a:pathLst>
                  <a:path w="2324" h="1065" extrusionOk="0">
                    <a:moveTo>
                      <a:pt x="2207" y="0"/>
                    </a:moveTo>
                    <a:lnTo>
                      <a:pt x="1" y="714"/>
                    </a:lnTo>
                    <a:lnTo>
                      <a:pt x="117" y="1064"/>
                    </a:lnTo>
                    <a:lnTo>
                      <a:pt x="2324" y="350"/>
                    </a:lnTo>
                    <a:lnTo>
                      <a:pt x="220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7" name="Google Shape;5577;p47"/>
              <p:cNvSpPr/>
              <p:nvPr/>
            </p:nvSpPr>
            <p:spPr>
              <a:xfrm>
                <a:off x="3349575" y="3478000"/>
                <a:ext cx="26650" cy="23250"/>
              </a:xfrm>
              <a:custGeom>
                <a:avLst/>
                <a:gdLst/>
                <a:ahLst/>
                <a:cxnLst/>
                <a:rect l="l" t="t" r="r" b="b"/>
                <a:pathLst>
                  <a:path w="1066" h="930" extrusionOk="0">
                    <a:moveTo>
                      <a:pt x="538" y="1"/>
                    </a:moveTo>
                    <a:cubicBezTo>
                      <a:pt x="390" y="1"/>
                      <a:pt x="244" y="66"/>
                      <a:pt x="156" y="186"/>
                    </a:cubicBezTo>
                    <a:cubicBezTo>
                      <a:pt x="1" y="393"/>
                      <a:pt x="40" y="692"/>
                      <a:pt x="247" y="835"/>
                    </a:cubicBezTo>
                    <a:cubicBezTo>
                      <a:pt x="337" y="898"/>
                      <a:pt x="437" y="929"/>
                      <a:pt x="534" y="929"/>
                    </a:cubicBezTo>
                    <a:cubicBezTo>
                      <a:pt x="676" y="929"/>
                      <a:pt x="811" y="862"/>
                      <a:pt x="896" y="731"/>
                    </a:cubicBezTo>
                    <a:cubicBezTo>
                      <a:pt x="1065" y="523"/>
                      <a:pt x="1013" y="225"/>
                      <a:pt x="805" y="82"/>
                    </a:cubicBezTo>
                    <a:cubicBezTo>
                      <a:pt x="725" y="27"/>
                      <a:pt x="631" y="1"/>
                      <a:pt x="53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8" name="Google Shape;5578;p47"/>
              <p:cNvSpPr/>
              <p:nvPr/>
            </p:nvSpPr>
            <p:spPr>
              <a:xfrm>
                <a:off x="3359325" y="3439800"/>
                <a:ext cx="41550" cy="52600"/>
              </a:xfrm>
              <a:custGeom>
                <a:avLst/>
                <a:gdLst/>
                <a:ahLst/>
                <a:cxnLst/>
                <a:rect l="l" t="t" r="r" b="b"/>
                <a:pathLst>
                  <a:path w="1662" h="2104" extrusionOk="0">
                    <a:moveTo>
                      <a:pt x="1363" y="0"/>
                    </a:moveTo>
                    <a:lnTo>
                      <a:pt x="0" y="1883"/>
                    </a:lnTo>
                    <a:lnTo>
                      <a:pt x="299" y="2103"/>
                    </a:lnTo>
                    <a:lnTo>
                      <a:pt x="1661" y="221"/>
                    </a:lnTo>
                    <a:lnTo>
                      <a:pt x="136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9" name="Google Shape;5579;p47"/>
              <p:cNvSpPr/>
              <p:nvPr/>
            </p:nvSpPr>
            <p:spPr>
              <a:xfrm>
                <a:off x="3395000" y="3492375"/>
                <a:ext cx="22750" cy="22725"/>
              </a:xfrm>
              <a:custGeom>
                <a:avLst/>
                <a:gdLst/>
                <a:ahLst/>
                <a:cxnLst/>
                <a:rect l="l" t="t" r="r" b="b"/>
                <a:pathLst>
                  <a:path w="910" h="909" extrusionOk="0">
                    <a:moveTo>
                      <a:pt x="455" y="0"/>
                    </a:moveTo>
                    <a:cubicBezTo>
                      <a:pt x="209" y="0"/>
                      <a:pt x="1" y="195"/>
                      <a:pt x="1" y="454"/>
                    </a:cubicBezTo>
                    <a:cubicBezTo>
                      <a:pt x="1" y="701"/>
                      <a:pt x="196" y="909"/>
                      <a:pt x="455" y="909"/>
                    </a:cubicBezTo>
                    <a:cubicBezTo>
                      <a:pt x="689" y="909"/>
                      <a:pt x="909" y="714"/>
                      <a:pt x="909" y="454"/>
                    </a:cubicBezTo>
                    <a:cubicBezTo>
                      <a:pt x="909" y="208"/>
                      <a:pt x="702" y="0"/>
                      <a:pt x="45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0" name="Google Shape;5580;p47"/>
              <p:cNvSpPr/>
              <p:nvPr/>
            </p:nvSpPr>
            <p:spPr>
              <a:xfrm>
                <a:off x="3401825" y="3445650"/>
                <a:ext cx="9100" cy="58100"/>
              </a:xfrm>
              <a:custGeom>
                <a:avLst/>
                <a:gdLst/>
                <a:ahLst/>
                <a:cxnLst/>
                <a:rect l="l" t="t" r="r" b="b"/>
                <a:pathLst>
                  <a:path w="364" h="2324" extrusionOk="0">
                    <a:moveTo>
                      <a:pt x="0" y="0"/>
                    </a:moveTo>
                    <a:lnTo>
                      <a:pt x="0" y="2323"/>
                    </a:lnTo>
                    <a:lnTo>
                      <a:pt x="364" y="2323"/>
                    </a:lnTo>
                    <a:lnTo>
                      <a:pt x="36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1" name="Google Shape;5581;p47"/>
              <p:cNvSpPr/>
              <p:nvPr/>
            </p:nvSpPr>
            <p:spPr>
              <a:xfrm>
                <a:off x="3436550" y="3478000"/>
                <a:ext cx="26625" cy="22925"/>
              </a:xfrm>
              <a:custGeom>
                <a:avLst/>
                <a:gdLst/>
                <a:ahLst/>
                <a:cxnLst/>
                <a:rect l="l" t="t" r="r" b="b"/>
                <a:pathLst>
                  <a:path w="1065" h="917" extrusionOk="0">
                    <a:moveTo>
                      <a:pt x="533" y="1"/>
                    </a:moveTo>
                    <a:cubicBezTo>
                      <a:pt x="440" y="1"/>
                      <a:pt x="345" y="27"/>
                      <a:pt x="260" y="82"/>
                    </a:cubicBezTo>
                    <a:cubicBezTo>
                      <a:pt x="52" y="251"/>
                      <a:pt x="0" y="523"/>
                      <a:pt x="169" y="731"/>
                    </a:cubicBezTo>
                    <a:cubicBezTo>
                      <a:pt x="257" y="850"/>
                      <a:pt x="403" y="916"/>
                      <a:pt x="551" y="916"/>
                    </a:cubicBezTo>
                    <a:cubicBezTo>
                      <a:pt x="644" y="916"/>
                      <a:pt x="738" y="890"/>
                      <a:pt x="818" y="835"/>
                    </a:cubicBezTo>
                    <a:cubicBezTo>
                      <a:pt x="1013" y="692"/>
                      <a:pt x="1065" y="393"/>
                      <a:pt x="909" y="186"/>
                    </a:cubicBezTo>
                    <a:cubicBezTo>
                      <a:pt x="821" y="66"/>
                      <a:pt x="680" y="1"/>
                      <a:pt x="5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2" name="Google Shape;5582;p47"/>
              <p:cNvSpPr/>
              <p:nvPr/>
            </p:nvSpPr>
            <p:spPr>
              <a:xfrm>
                <a:off x="3411875" y="3439800"/>
                <a:ext cx="41575" cy="52600"/>
              </a:xfrm>
              <a:custGeom>
                <a:avLst/>
                <a:gdLst/>
                <a:ahLst/>
                <a:cxnLst/>
                <a:rect l="l" t="t" r="r" b="b"/>
                <a:pathLst>
                  <a:path w="1663" h="2104" extrusionOk="0">
                    <a:moveTo>
                      <a:pt x="299" y="0"/>
                    </a:moveTo>
                    <a:lnTo>
                      <a:pt x="1" y="221"/>
                    </a:lnTo>
                    <a:lnTo>
                      <a:pt x="1364" y="2103"/>
                    </a:lnTo>
                    <a:lnTo>
                      <a:pt x="1662" y="1883"/>
                    </a:lnTo>
                    <a:lnTo>
                      <a:pt x="29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3" name="Google Shape;5583;p47"/>
              <p:cNvSpPr/>
              <p:nvPr/>
            </p:nvSpPr>
            <p:spPr>
              <a:xfrm>
                <a:off x="3463800" y="3441025"/>
                <a:ext cx="25975" cy="23050"/>
              </a:xfrm>
              <a:custGeom>
                <a:avLst/>
                <a:gdLst/>
                <a:ahLst/>
                <a:cxnLst/>
                <a:rect l="l" t="t" r="r" b="b"/>
                <a:pathLst>
                  <a:path w="1039" h="922" extrusionOk="0">
                    <a:moveTo>
                      <a:pt x="509" y="0"/>
                    </a:moveTo>
                    <a:cubicBezTo>
                      <a:pt x="324" y="0"/>
                      <a:pt x="150" y="122"/>
                      <a:pt x="78" y="315"/>
                    </a:cubicBezTo>
                    <a:cubicBezTo>
                      <a:pt x="1" y="562"/>
                      <a:pt x="130" y="821"/>
                      <a:pt x="377" y="899"/>
                    </a:cubicBezTo>
                    <a:cubicBezTo>
                      <a:pt x="426" y="914"/>
                      <a:pt x="474" y="922"/>
                      <a:pt x="522" y="922"/>
                    </a:cubicBezTo>
                    <a:cubicBezTo>
                      <a:pt x="715" y="922"/>
                      <a:pt x="888" y="801"/>
                      <a:pt x="961" y="613"/>
                    </a:cubicBezTo>
                    <a:cubicBezTo>
                      <a:pt x="1039" y="367"/>
                      <a:pt x="909" y="107"/>
                      <a:pt x="663" y="29"/>
                    </a:cubicBezTo>
                    <a:cubicBezTo>
                      <a:pt x="612" y="10"/>
                      <a:pt x="560"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4" name="Google Shape;5584;p47"/>
              <p:cNvSpPr/>
              <p:nvPr/>
            </p:nvSpPr>
            <p:spPr>
              <a:xfrm>
                <a:off x="3419675" y="3430075"/>
                <a:ext cx="58100" cy="26625"/>
              </a:xfrm>
              <a:custGeom>
                <a:avLst/>
                <a:gdLst/>
                <a:ahLst/>
                <a:cxnLst/>
                <a:rect l="l" t="t" r="r" b="b"/>
                <a:pathLst>
                  <a:path w="2324" h="1065" extrusionOk="0">
                    <a:moveTo>
                      <a:pt x="117" y="0"/>
                    </a:moveTo>
                    <a:lnTo>
                      <a:pt x="0" y="351"/>
                    </a:lnTo>
                    <a:lnTo>
                      <a:pt x="2207" y="1064"/>
                    </a:lnTo>
                    <a:lnTo>
                      <a:pt x="2324" y="714"/>
                    </a:lnTo>
                    <a:lnTo>
                      <a:pt x="11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5" name="Google Shape;5585;p47"/>
              <p:cNvSpPr/>
              <p:nvPr/>
            </p:nvSpPr>
            <p:spPr>
              <a:xfrm>
                <a:off x="3463800" y="3395100"/>
                <a:ext cx="25975" cy="23225"/>
              </a:xfrm>
              <a:custGeom>
                <a:avLst/>
                <a:gdLst/>
                <a:ahLst/>
                <a:cxnLst/>
                <a:rect l="l" t="t" r="r" b="b"/>
                <a:pathLst>
                  <a:path w="1039" h="929" extrusionOk="0">
                    <a:moveTo>
                      <a:pt x="521" y="1"/>
                    </a:moveTo>
                    <a:cubicBezTo>
                      <a:pt x="474" y="1"/>
                      <a:pt x="425" y="8"/>
                      <a:pt x="377" y="23"/>
                    </a:cubicBezTo>
                    <a:cubicBezTo>
                      <a:pt x="130" y="114"/>
                      <a:pt x="1" y="374"/>
                      <a:pt x="78" y="607"/>
                    </a:cubicBezTo>
                    <a:cubicBezTo>
                      <a:pt x="152" y="806"/>
                      <a:pt x="334" y="928"/>
                      <a:pt x="524" y="928"/>
                    </a:cubicBezTo>
                    <a:cubicBezTo>
                      <a:pt x="570" y="928"/>
                      <a:pt x="617" y="921"/>
                      <a:pt x="663" y="906"/>
                    </a:cubicBezTo>
                    <a:cubicBezTo>
                      <a:pt x="909" y="828"/>
                      <a:pt x="1039" y="568"/>
                      <a:pt x="961" y="322"/>
                    </a:cubicBezTo>
                    <a:cubicBezTo>
                      <a:pt x="888" y="123"/>
                      <a:pt x="714" y="1"/>
                      <a:pt x="52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6" name="Google Shape;5586;p47"/>
              <p:cNvSpPr/>
              <p:nvPr/>
            </p:nvSpPr>
            <p:spPr>
              <a:xfrm>
                <a:off x="3420325" y="3402475"/>
                <a:ext cx="58100" cy="26650"/>
              </a:xfrm>
              <a:custGeom>
                <a:avLst/>
                <a:gdLst/>
                <a:ahLst/>
                <a:cxnLst/>
                <a:rect l="l" t="t" r="r" b="b"/>
                <a:pathLst>
                  <a:path w="2324" h="1066" extrusionOk="0">
                    <a:moveTo>
                      <a:pt x="2207" y="1"/>
                    </a:moveTo>
                    <a:lnTo>
                      <a:pt x="0" y="715"/>
                    </a:lnTo>
                    <a:lnTo>
                      <a:pt x="117" y="1065"/>
                    </a:lnTo>
                    <a:lnTo>
                      <a:pt x="2324" y="351"/>
                    </a:lnTo>
                    <a:lnTo>
                      <a:pt x="220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7" name="Google Shape;5587;p47"/>
              <p:cNvSpPr/>
              <p:nvPr/>
            </p:nvSpPr>
            <p:spPr>
              <a:xfrm>
                <a:off x="3436550" y="3358100"/>
                <a:ext cx="26950" cy="23200"/>
              </a:xfrm>
              <a:custGeom>
                <a:avLst/>
                <a:gdLst/>
                <a:ahLst/>
                <a:cxnLst/>
                <a:rect l="l" t="t" r="r" b="b"/>
                <a:pathLst>
                  <a:path w="1078" h="928" extrusionOk="0">
                    <a:moveTo>
                      <a:pt x="536" y="1"/>
                    </a:moveTo>
                    <a:cubicBezTo>
                      <a:pt x="393" y="1"/>
                      <a:pt x="254" y="69"/>
                      <a:pt x="169" y="192"/>
                    </a:cubicBezTo>
                    <a:cubicBezTo>
                      <a:pt x="0" y="400"/>
                      <a:pt x="52" y="698"/>
                      <a:pt x="260" y="841"/>
                    </a:cubicBezTo>
                    <a:cubicBezTo>
                      <a:pt x="349" y="899"/>
                      <a:pt x="447" y="927"/>
                      <a:pt x="542" y="927"/>
                    </a:cubicBezTo>
                    <a:cubicBezTo>
                      <a:pt x="682" y="927"/>
                      <a:pt x="816" y="866"/>
                      <a:pt x="909" y="750"/>
                    </a:cubicBezTo>
                    <a:cubicBezTo>
                      <a:pt x="1078" y="530"/>
                      <a:pt x="1026" y="244"/>
                      <a:pt x="818" y="101"/>
                    </a:cubicBezTo>
                    <a:cubicBezTo>
                      <a:pt x="734" y="33"/>
                      <a:pt x="634" y="1"/>
                      <a:pt x="5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8" name="Google Shape;5588;p47"/>
              <p:cNvSpPr/>
              <p:nvPr/>
            </p:nvSpPr>
            <p:spPr>
              <a:xfrm>
                <a:off x="3412200" y="3367425"/>
                <a:ext cx="41900" cy="52275"/>
              </a:xfrm>
              <a:custGeom>
                <a:avLst/>
                <a:gdLst/>
                <a:ahLst/>
                <a:cxnLst/>
                <a:rect l="l" t="t" r="r" b="b"/>
                <a:pathLst>
                  <a:path w="1676" h="2091" extrusionOk="0">
                    <a:moveTo>
                      <a:pt x="1364" y="1"/>
                    </a:moveTo>
                    <a:lnTo>
                      <a:pt x="1" y="1870"/>
                    </a:lnTo>
                    <a:lnTo>
                      <a:pt x="299" y="2091"/>
                    </a:lnTo>
                    <a:lnTo>
                      <a:pt x="1675" y="222"/>
                    </a:lnTo>
                    <a:lnTo>
                      <a:pt x="136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89" name="Google Shape;5589;p47"/>
            <p:cNvGrpSpPr/>
            <p:nvPr/>
          </p:nvGrpSpPr>
          <p:grpSpPr>
            <a:xfrm>
              <a:off x="1124630" y="921793"/>
              <a:ext cx="323365" cy="315367"/>
              <a:chOff x="3228225" y="3246725"/>
              <a:chExt cx="356325" cy="347550"/>
            </a:xfrm>
          </p:grpSpPr>
          <p:sp>
            <p:nvSpPr>
              <p:cNvPr id="5590" name="Google Shape;5590;p47"/>
              <p:cNvSpPr/>
              <p:nvPr/>
            </p:nvSpPr>
            <p:spPr>
              <a:xfrm>
                <a:off x="3319400" y="3246725"/>
                <a:ext cx="173625" cy="173625"/>
              </a:xfrm>
              <a:custGeom>
                <a:avLst/>
                <a:gdLst/>
                <a:ahLst/>
                <a:cxnLst/>
                <a:rect l="l" t="t" r="r" b="b"/>
                <a:pathLst>
                  <a:path w="6945" h="6945" extrusionOk="0">
                    <a:moveTo>
                      <a:pt x="3466" y="1"/>
                    </a:moveTo>
                    <a:cubicBezTo>
                      <a:pt x="1558" y="1"/>
                      <a:pt x="1" y="1558"/>
                      <a:pt x="1" y="3479"/>
                    </a:cubicBezTo>
                    <a:cubicBezTo>
                      <a:pt x="1" y="5400"/>
                      <a:pt x="1558" y="6945"/>
                      <a:pt x="3466" y="6945"/>
                    </a:cubicBezTo>
                    <a:cubicBezTo>
                      <a:pt x="5387" y="6945"/>
                      <a:pt x="6945" y="5400"/>
                      <a:pt x="6945" y="3479"/>
                    </a:cubicBezTo>
                    <a:cubicBezTo>
                      <a:pt x="6945" y="1558"/>
                      <a:pt x="5387" y="1"/>
                      <a:pt x="3466" y="1"/>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1" name="Google Shape;5591;p47"/>
              <p:cNvSpPr/>
              <p:nvPr/>
            </p:nvSpPr>
            <p:spPr>
              <a:xfrm>
                <a:off x="3410900" y="3313575"/>
                <a:ext cx="173650" cy="173625"/>
              </a:xfrm>
              <a:custGeom>
                <a:avLst/>
                <a:gdLst/>
                <a:ahLst/>
                <a:cxnLst/>
                <a:rect l="l" t="t" r="r" b="b"/>
                <a:pathLst>
                  <a:path w="6946" h="6945" extrusionOk="0">
                    <a:moveTo>
                      <a:pt x="3479" y="0"/>
                    </a:moveTo>
                    <a:cubicBezTo>
                      <a:pt x="1558" y="0"/>
                      <a:pt x="1" y="1545"/>
                      <a:pt x="1" y="3466"/>
                    </a:cubicBezTo>
                    <a:cubicBezTo>
                      <a:pt x="1" y="5387"/>
                      <a:pt x="1558" y="6945"/>
                      <a:pt x="3479" y="6945"/>
                    </a:cubicBezTo>
                    <a:cubicBezTo>
                      <a:pt x="5400" y="6945"/>
                      <a:pt x="6945" y="5387"/>
                      <a:pt x="6945" y="3466"/>
                    </a:cubicBezTo>
                    <a:cubicBezTo>
                      <a:pt x="6945" y="1545"/>
                      <a:pt x="5400" y="0"/>
                      <a:pt x="3479" y="0"/>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2" name="Google Shape;5592;p47"/>
              <p:cNvSpPr/>
              <p:nvPr/>
            </p:nvSpPr>
            <p:spPr>
              <a:xfrm>
                <a:off x="3262950" y="3420650"/>
                <a:ext cx="173625" cy="173625"/>
              </a:xfrm>
              <a:custGeom>
                <a:avLst/>
                <a:gdLst/>
                <a:ahLst/>
                <a:cxnLst/>
                <a:rect l="l" t="t" r="r" b="b"/>
                <a:pathLst>
                  <a:path w="6945" h="6945" extrusionOk="0">
                    <a:moveTo>
                      <a:pt x="3479" y="1"/>
                    </a:moveTo>
                    <a:cubicBezTo>
                      <a:pt x="1558" y="1"/>
                      <a:pt x="0" y="1545"/>
                      <a:pt x="0" y="3466"/>
                    </a:cubicBezTo>
                    <a:cubicBezTo>
                      <a:pt x="0" y="5387"/>
                      <a:pt x="1558" y="6945"/>
                      <a:pt x="3479" y="6945"/>
                    </a:cubicBezTo>
                    <a:cubicBezTo>
                      <a:pt x="5387" y="6945"/>
                      <a:pt x="6944" y="5387"/>
                      <a:pt x="6944" y="3466"/>
                    </a:cubicBezTo>
                    <a:cubicBezTo>
                      <a:pt x="6944" y="1545"/>
                      <a:pt x="5387" y="1"/>
                      <a:pt x="3479" y="1"/>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3" name="Google Shape;5593;p47"/>
              <p:cNvSpPr/>
              <p:nvPr/>
            </p:nvSpPr>
            <p:spPr>
              <a:xfrm>
                <a:off x="3228225" y="3313575"/>
                <a:ext cx="173625" cy="173625"/>
              </a:xfrm>
              <a:custGeom>
                <a:avLst/>
                <a:gdLst/>
                <a:ahLst/>
                <a:cxnLst/>
                <a:rect l="l" t="t" r="r" b="b"/>
                <a:pathLst>
                  <a:path w="6945" h="6945" extrusionOk="0">
                    <a:moveTo>
                      <a:pt x="3466" y="0"/>
                    </a:moveTo>
                    <a:cubicBezTo>
                      <a:pt x="1558" y="0"/>
                      <a:pt x="0" y="1545"/>
                      <a:pt x="0" y="3466"/>
                    </a:cubicBezTo>
                    <a:cubicBezTo>
                      <a:pt x="0" y="5387"/>
                      <a:pt x="1558" y="6945"/>
                      <a:pt x="3466" y="6945"/>
                    </a:cubicBezTo>
                    <a:cubicBezTo>
                      <a:pt x="5387" y="6945"/>
                      <a:pt x="6944" y="5387"/>
                      <a:pt x="6944" y="3466"/>
                    </a:cubicBezTo>
                    <a:cubicBezTo>
                      <a:pt x="6944" y="1545"/>
                      <a:pt x="5387" y="0"/>
                      <a:pt x="3466" y="0"/>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4" name="Google Shape;5594;p47"/>
              <p:cNvSpPr/>
              <p:nvPr/>
            </p:nvSpPr>
            <p:spPr>
              <a:xfrm>
                <a:off x="3376525" y="3420650"/>
                <a:ext cx="173625" cy="173625"/>
              </a:xfrm>
              <a:custGeom>
                <a:avLst/>
                <a:gdLst/>
                <a:ahLst/>
                <a:cxnLst/>
                <a:rect l="l" t="t" r="r" b="b"/>
                <a:pathLst>
                  <a:path w="6945" h="6945" extrusionOk="0">
                    <a:moveTo>
                      <a:pt x="3479" y="1"/>
                    </a:moveTo>
                    <a:cubicBezTo>
                      <a:pt x="1558" y="1"/>
                      <a:pt x="0" y="1545"/>
                      <a:pt x="0" y="3466"/>
                    </a:cubicBezTo>
                    <a:cubicBezTo>
                      <a:pt x="0" y="5387"/>
                      <a:pt x="1558" y="6945"/>
                      <a:pt x="3479" y="6945"/>
                    </a:cubicBezTo>
                    <a:cubicBezTo>
                      <a:pt x="5387" y="6945"/>
                      <a:pt x="6944" y="5387"/>
                      <a:pt x="6944" y="3466"/>
                    </a:cubicBezTo>
                    <a:cubicBezTo>
                      <a:pt x="6944" y="1545"/>
                      <a:pt x="5387" y="1"/>
                      <a:pt x="3479" y="1"/>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5" name="Google Shape;5595;p47"/>
              <p:cNvSpPr/>
              <p:nvPr/>
            </p:nvSpPr>
            <p:spPr>
              <a:xfrm>
                <a:off x="3343750" y="3300550"/>
                <a:ext cx="124625" cy="115950"/>
              </a:xfrm>
              <a:custGeom>
                <a:avLst/>
                <a:gdLst/>
                <a:ahLst/>
                <a:cxnLst/>
                <a:rect l="l" t="t" r="r" b="b"/>
                <a:pathLst>
                  <a:path w="4985" h="4638" extrusionOk="0">
                    <a:moveTo>
                      <a:pt x="2489" y="1"/>
                    </a:moveTo>
                    <a:cubicBezTo>
                      <a:pt x="2370" y="1"/>
                      <a:pt x="2250" y="10"/>
                      <a:pt x="2129" y="28"/>
                    </a:cubicBezTo>
                    <a:cubicBezTo>
                      <a:pt x="857" y="223"/>
                      <a:pt x="0" y="1417"/>
                      <a:pt x="195" y="2676"/>
                    </a:cubicBezTo>
                    <a:cubicBezTo>
                      <a:pt x="383" y="3827"/>
                      <a:pt x="1367" y="4638"/>
                      <a:pt x="2495" y="4638"/>
                    </a:cubicBezTo>
                    <a:cubicBezTo>
                      <a:pt x="2614" y="4638"/>
                      <a:pt x="2734" y="4629"/>
                      <a:pt x="2856" y="4610"/>
                    </a:cubicBezTo>
                    <a:cubicBezTo>
                      <a:pt x="4115" y="4415"/>
                      <a:pt x="4984" y="3221"/>
                      <a:pt x="4777" y="1962"/>
                    </a:cubicBezTo>
                    <a:cubicBezTo>
                      <a:pt x="4600" y="811"/>
                      <a:pt x="3617" y="1"/>
                      <a:pt x="2489" y="1"/>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6" name="Google Shape;5596;p47"/>
              <p:cNvSpPr/>
              <p:nvPr/>
            </p:nvSpPr>
            <p:spPr>
              <a:xfrm>
                <a:off x="3413825" y="3349725"/>
                <a:ext cx="121075" cy="116250"/>
              </a:xfrm>
              <a:custGeom>
                <a:avLst/>
                <a:gdLst/>
                <a:ahLst/>
                <a:cxnLst/>
                <a:rect l="l" t="t" r="r" b="b"/>
                <a:pathLst>
                  <a:path w="4843" h="4650" extrusionOk="0">
                    <a:moveTo>
                      <a:pt x="2421" y="0"/>
                    </a:moveTo>
                    <a:cubicBezTo>
                      <a:pt x="1228" y="0"/>
                      <a:pt x="203" y="928"/>
                      <a:pt x="105" y="2137"/>
                    </a:cubicBezTo>
                    <a:cubicBezTo>
                      <a:pt x="1" y="3409"/>
                      <a:pt x="961" y="4538"/>
                      <a:pt x="2233" y="4642"/>
                    </a:cubicBezTo>
                    <a:cubicBezTo>
                      <a:pt x="2297" y="4647"/>
                      <a:pt x="2361" y="4650"/>
                      <a:pt x="2424" y="4650"/>
                    </a:cubicBezTo>
                    <a:cubicBezTo>
                      <a:pt x="3616" y="4650"/>
                      <a:pt x="4640" y="3734"/>
                      <a:pt x="4738" y="2513"/>
                    </a:cubicBezTo>
                    <a:cubicBezTo>
                      <a:pt x="4842" y="1241"/>
                      <a:pt x="3895" y="112"/>
                      <a:pt x="2610" y="8"/>
                    </a:cubicBezTo>
                    <a:cubicBezTo>
                      <a:pt x="2546" y="3"/>
                      <a:pt x="2484" y="0"/>
                      <a:pt x="2421" y="0"/>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7" name="Google Shape;5597;p47"/>
              <p:cNvSpPr/>
              <p:nvPr/>
            </p:nvSpPr>
            <p:spPr>
              <a:xfrm>
                <a:off x="3305125" y="3429700"/>
                <a:ext cx="118475" cy="116250"/>
              </a:xfrm>
              <a:custGeom>
                <a:avLst/>
                <a:gdLst/>
                <a:ahLst/>
                <a:cxnLst/>
                <a:rect l="l" t="t" r="r" b="b"/>
                <a:pathLst>
                  <a:path w="4739" h="4650" extrusionOk="0">
                    <a:moveTo>
                      <a:pt x="2368" y="0"/>
                    </a:moveTo>
                    <a:cubicBezTo>
                      <a:pt x="2336" y="0"/>
                      <a:pt x="2304" y="1"/>
                      <a:pt x="2272" y="2"/>
                    </a:cubicBezTo>
                    <a:cubicBezTo>
                      <a:pt x="1000" y="54"/>
                      <a:pt x="0" y="1131"/>
                      <a:pt x="52" y="2416"/>
                    </a:cubicBezTo>
                    <a:cubicBezTo>
                      <a:pt x="103" y="3677"/>
                      <a:pt x="1141" y="4650"/>
                      <a:pt x="2381" y="4650"/>
                    </a:cubicBezTo>
                    <a:cubicBezTo>
                      <a:pt x="2405" y="4650"/>
                      <a:pt x="2429" y="4650"/>
                      <a:pt x="2454" y="4649"/>
                    </a:cubicBezTo>
                    <a:cubicBezTo>
                      <a:pt x="3739" y="4597"/>
                      <a:pt x="4738" y="3520"/>
                      <a:pt x="4686" y="2235"/>
                    </a:cubicBezTo>
                    <a:cubicBezTo>
                      <a:pt x="4636" y="982"/>
                      <a:pt x="3610" y="0"/>
                      <a:pt x="2368" y="0"/>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8" name="Google Shape;5598;p47"/>
              <p:cNvSpPr/>
              <p:nvPr/>
            </p:nvSpPr>
            <p:spPr>
              <a:xfrm>
                <a:off x="3273650" y="3350375"/>
                <a:ext cx="130475" cy="116125"/>
              </a:xfrm>
              <a:custGeom>
                <a:avLst/>
                <a:gdLst/>
                <a:ahLst/>
                <a:cxnLst/>
                <a:rect l="l" t="t" r="r" b="b"/>
                <a:pathLst>
                  <a:path w="5219" h="4645" extrusionOk="0">
                    <a:moveTo>
                      <a:pt x="2603" y="1"/>
                    </a:moveTo>
                    <a:cubicBezTo>
                      <a:pt x="1634" y="1"/>
                      <a:pt x="734" y="616"/>
                      <a:pt x="403" y="1579"/>
                    </a:cubicBezTo>
                    <a:cubicBezTo>
                      <a:pt x="0" y="2799"/>
                      <a:pt x="649" y="4110"/>
                      <a:pt x="1870" y="4525"/>
                    </a:cubicBezTo>
                    <a:cubicBezTo>
                      <a:pt x="2112" y="4606"/>
                      <a:pt x="2358" y="4644"/>
                      <a:pt x="2601" y="4644"/>
                    </a:cubicBezTo>
                    <a:cubicBezTo>
                      <a:pt x="3571" y="4644"/>
                      <a:pt x="4481" y="4034"/>
                      <a:pt x="4803" y="3058"/>
                    </a:cubicBezTo>
                    <a:cubicBezTo>
                      <a:pt x="5218" y="1851"/>
                      <a:pt x="4556" y="527"/>
                      <a:pt x="3349" y="125"/>
                    </a:cubicBezTo>
                    <a:cubicBezTo>
                      <a:pt x="3102" y="41"/>
                      <a:pt x="2850" y="1"/>
                      <a:pt x="2603" y="1"/>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9" name="Google Shape;5599;p47"/>
              <p:cNvSpPr/>
              <p:nvPr/>
            </p:nvSpPr>
            <p:spPr>
              <a:xfrm>
                <a:off x="3386575" y="3430125"/>
                <a:ext cx="123975" cy="116075"/>
              </a:xfrm>
              <a:custGeom>
                <a:avLst/>
                <a:gdLst/>
                <a:ahLst/>
                <a:cxnLst/>
                <a:rect l="l" t="t" r="r" b="b"/>
                <a:pathLst>
                  <a:path w="4959" h="4643" extrusionOk="0">
                    <a:moveTo>
                      <a:pt x="2478" y="0"/>
                    </a:moveTo>
                    <a:cubicBezTo>
                      <a:pt x="2367" y="0"/>
                      <a:pt x="2255" y="8"/>
                      <a:pt x="2142" y="24"/>
                    </a:cubicBezTo>
                    <a:cubicBezTo>
                      <a:pt x="870" y="206"/>
                      <a:pt x="0" y="1387"/>
                      <a:pt x="182" y="2646"/>
                    </a:cubicBezTo>
                    <a:cubicBezTo>
                      <a:pt x="348" y="3806"/>
                      <a:pt x="1345" y="4643"/>
                      <a:pt x="2475" y="4643"/>
                    </a:cubicBezTo>
                    <a:cubicBezTo>
                      <a:pt x="2584" y="4643"/>
                      <a:pt x="2693" y="4635"/>
                      <a:pt x="2804" y="4619"/>
                    </a:cubicBezTo>
                    <a:cubicBezTo>
                      <a:pt x="4076" y="4424"/>
                      <a:pt x="4959" y="3256"/>
                      <a:pt x="4777" y="1984"/>
                    </a:cubicBezTo>
                    <a:cubicBezTo>
                      <a:pt x="4600" y="825"/>
                      <a:pt x="3614" y="0"/>
                      <a:pt x="2478" y="0"/>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0" name="Google Shape;5600;p47"/>
              <p:cNvSpPr/>
              <p:nvPr/>
            </p:nvSpPr>
            <p:spPr>
              <a:xfrm>
                <a:off x="3351525" y="3375225"/>
                <a:ext cx="109375" cy="109375"/>
              </a:xfrm>
              <a:custGeom>
                <a:avLst/>
                <a:gdLst/>
                <a:ahLst/>
                <a:cxnLst/>
                <a:rect l="l" t="t" r="r" b="b"/>
                <a:pathLst>
                  <a:path w="4375" h="4375" extrusionOk="0">
                    <a:moveTo>
                      <a:pt x="2181" y="1"/>
                    </a:moveTo>
                    <a:cubicBezTo>
                      <a:pt x="974" y="1"/>
                      <a:pt x="1" y="974"/>
                      <a:pt x="1" y="2181"/>
                    </a:cubicBezTo>
                    <a:cubicBezTo>
                      <a:pt x="1" y="3388"/>
                      <a:pt x="974" y="4375"/>
                      <a:pt x="2181" y="4375"/>
                    </a:cubicBezTo>
                    <a:cubicBezTo>
                      <a:pt x="3401" y="4375"/>
                      <a:pt x="4375" y="3388"/>
                      <a:pt x="4375" y="2181"/>
                    </a:cubicBezTo>
                    <a:cubicBezTo>
                      <a:pt x="4375" y="974"/>
                      <a:pt x="3401" y="1"/>
                      <a:pt x="2181" y="1"/>
                    </a:cubicBezTo>
                    <a:close/>
                  </a:path>
                </a:pathLst>
              </a:custGeom>
              <a:solidFill>
                <a:schemeClr val="accent3"/>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1" name="Google Shape;5601;p47"/>
              <p:cNvSpPr/>
              <p:nvPr/>
            </p:nvSpPr>
            <p:spPr>
              <a:xfrm>
                <a:off x="3379100" y="3402800"/>
                <a:ext cx="54225" cy="54225"/>
              </a:xfrm>
              <a:custGeom>
                <a:avLst/>
                <a:gdLst/>
                <a:ahLst/>
                <a:cxnLst/>
                <a:rect l="l" t="t" r="r" b="b"/>
                <a:pathLst>
                  <a:path w="2169" h="2169" extrusionOk="0">
                    <a:moveTo>
                      <a:pt x="1091" y="1"/>
                    </a:moveTo>
                    <a:cubicBezTo>
                      <a:pt x="481" y="1"/>
                      <a:pt x="1" y="481"/>
                      <a:pt x="1" y="1078"/>
                    </a:cubicBezTo>
                    <a:cubicBezTo>
                      <a:pt x="1" y="1688"/>
                      <a:pt x="481" y="2168"/>
                      <a:pt x="1091" y="2168"/>
                    </a:cubicBezTo>
                    <a:cubicBezTo>
                      <a:pt x="1688" y="2168"/>
                      <a:pt x="2168" y="1688"/>
                      <a:pt x="2168" y="1078"/>
                    </a:cubicBezTo>
                    <a:cubicBezTo>
                      <a:pt x="2168" y="481"/>
                      <a:pt x="1688" y="1"/>
                      <a:pt x="1091" y="1"/>
                    </a:cubicBezTo>
                    <a:close/>
                  </a:path>
                </a:pathLst>
              </a:custGeom>
              <a:solidFill>
                <a:srgbClr val="FFFFFF"/>
              </a:solidFill>
              <a:ln>
                <a:noFill/>
              </a:ln>
              <a:effectLst>
                <a:outerShdw blurRad="100013" algn="bl" rotWithShape="0">
                  <a:srgbClr val="BEAA4D"/>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2" name="Google Shape;5602;p47"/>
              <p:cNvSpPr/>
              <p:nvPr/>
            </p:nvSpPr>
            <p:spPr>
              <a:xfrm>
                <a:off x="3395000" y="3344725"/>
                <a:ext cx="23075" cy="22725"/>
              </a:xfrm>
              <a:custGeom>
                <a:avLst/>
                <a:gdLst/>
                <a:ahLst/>
                <a:cxnLst/>
                <a:rect l="l" t="t" r="r" b="b"/>
                <a:pathLst>
                  <a:path w="923" h="909" extrusionOk="0">
                    <a:moveTo>
                      <a:pt x="455" y="0"/>
                    </a:moveTo>
                    <a:cubicBezTo>
                      <a:pt x="209" y="0"/>
                      <a:pt x="1" y="195"/>
                      <a:pt x="1" y="455"/>
                    </a:cubicBezTo>
                    <a:cubicBezTo>
                      <a:pt x="1" y="688"/>
                      <a:pt x="196" y="909"/>
                      <a:pt x="455" y="909"/>
                    </a:cubicBezTo>
                    <a:cubicBezTo>
                      <a:pt x="715" y="909"/>
                      <a:pt x="922" y="701"/>
                      <a:pt x="909" y="455"/>
                    </a:cubicBezTo>
                    <a:cubicBezTo>
                      <a:pt x="909" y="208"/>
                      <a:pt x="689" y="0"/>
                      <a:pt x="45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3" name="Google Shape;5603;p47"/>
              <p:cNvSpPr/>
              <p:nvPr/>
            </p:nvSpPr>
            <p:spPr>
              <a:xfrm>
                <a:off x="3401825" y="3355750"/>
                <a:ext cx="9100" cy="57800"/>
              </a:xfrm>
              <a:custGeom>
                <a:avLst/>
                <a:gdLst/>
                <a:ahLst/>
                <a:cxnLst/>
                <a:rect l="l" t="t" r="r" b="b"/>
                <a:pathLst>
                  <a:path w="364" h="2312" extrusionOk="0">
                    <a:moveTo>
                      <a:pt x="0" y="1"/>
                    </a:moveTo>
                    <a:lnTo>
                      <a:pt x="0" y="2311"/>
                    </a:lnTo>
                    <a:lnTo>
                      <a:pt x="364" y="2311"/>
                    </a:lnTo>
                    <a:lnTo>
                      <a:pt x="36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4" name="Google Shape;5604;p47"/>
              <p:cNvSpPr/>
              <p:nvPr/>
            </p:nvSpPr>
            <p:spPr>
              <a:xfrm>
                <a:off x="3349900" y="3358350"/>
                <a:ext cx="26000" cy="22950"/>
              </a:xfrm>
              <a:custGeom>
                <a:avLst/>
                <a:gdLst/>
                <a:ahLst/>
                <a:cxnLst/>
                <a:rect l="l" t="t" r="r" b="b"/>
                <a:pathLst>
                  <a:path w="1040" h="918" extrusionOk="0">
                    <a:moveTo>
                      <a:pt x="517" y="0"/>
                    </a:moveTo>
                    <a:cubicBezTo>
                      <a:pt x="421" y="0"/>
                      <a:pt x="323" y="29"/>
                      <a:pt x="234" y="91"/>
                    </a:cubicBezTo>
                    <a:cubicBezTo>
                      <a:pt x="53" y="234"/>
                      <a:pt x="1" y="520"/>
                      <a:pt x="143" y="740"/>
                    </a:cubicBezTo>
                    <a:cubicBezTo>
                      <a:pt x="228" y="856"/>
                      <a:pt x="369" y="917"/>
                      <a:pt x="512" y="917"/>
                    </a:cubicBezTo>
                    <a:cubicBezTo>
                      <a:pt x="610" y="917"/>
                      <a:pt x="708" y="889"/>
                      <a:pt x="792" y="831"/>
                    </a:cubicBezTo>
                    <a:cubicBezTo>
                      <a:pt x="987" y="688"/>
                      <a:pt x="1039" y="390"/>
                      <a:pt x="883" y="182"/>
                    </a:cubicBezTo>
                    <a:cubicBezTo>
                      <a:pt x="798" y="65"/>
                      <a:pt x="661" y="0"/>
                      <a:pt x="51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5" name="Google Shape;5605;p47"/>
              <p:cNvSpPr/>
              <p:nvPr/>
            </p:nvSpPr>
            <p:spPr>
              <a:xfrm>
                <a:off x="3358675" y="3367125"/>
                <a:ext cx="41875" cy="52250"/>
              </a:xfrm>
              <a:custGeom>
                <a:avLst/>
                <a:gdLst/>
                <a:ahLst/>
                <a:cxnLst/>
                <a:rect l="l" t="t" r="r" b="b"/>
                <a:pathLst>
                  <a:path w="1675" h="2090" extrusionOk="0">
                    <a:moveTo>
                      <a:pt x="312" y="0"/>
                    </a:moveTo>
                    <a:lnTo>
                      <a:pt x="0" y="221"/>
                    </a:lnTo>
                    <a:lnTo>
                      <a:pt x="1363" y="2090"/>
                    </a:lnTo>
                    <a:lnTo>
                      <a:pt x="1675" y="1869"/>
                    </a:lnTo>
                    <a:lnTo>
                      <a:pt x="31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6" name="Google Shape;5606;p47"/>
              <p:cNvSpPr/>
              <p:nvPr/>
            </p:nvSpPr>
            <p:spPr>
              <a:xfrm>
                <a:off x="3322975" y="3395100"/>
                <a:ext cx="25975" cy="23225"/>
              </a:xfrm>
              <a:custGeom>
                <a:avLst/>
                <a:gdLst/>
                <a:ahLst/>
                <a:cxnLst/>
                <a:rect l="l" t="t" r="r" b="b"/>
                <a:pathLst>
                  <a:path w="1039" h="929" extrusionOk="0">
                    <a:moveTo>
                      <a:pt x="530" y="1"/>
                    </a:moveTo>
                    <a:cubicBezTo>
                      <a:pt x="334" y="1"/>
                      <a:pt x="154" y="123"/>
                      <a:pt x="91" y="322"/>
                    </a:cubicBezTo>
                    <a:cubicBezTo>
                      <a:pt x="0" y="568"/>
                      <a:pt x="130" y="828"/>
                      <a:pt x="377" y="906"/>
                    </a:cubicBezTo>
                    <a:cubicBezTo>
                      <a:pt x="425" y="921"/>
                      <a:pt x="474" y="928"/>
                      <a:pt x="522" y="928"/>
                    </a:cubicBezTo>
                    <a:cubicBezTo>
                      <a:pt x="718" y="928"/>
                      <a:pt x="898" y="806"/>
                      <a:pt x="961" y="607"/>
                    </a:cubicBezTo>
                    <a:cubicBezTo>
                      <a:pt x="1039" y="374"/>
                      <a:pt x="896" y="114"/>
                      <a:pt x="675" y="23"/>
                    </a:cubicBezTo>
                    <a:cubicBezTo>
                      <a:pt x="627" y="8"/>
                      <a:pt x="578" y="1"/>
                      <a:pt x="53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7" name="Google Shape;5607;p47"/>
              <p:cNvSpPr/>
              <p:nvPr/>
            </p:nvSpPr>
            <p:spPr>
              <a:xfrm>
                <a:off x="3334650" y="3402475"/>
                <a:ext cx="58100" cy="26650"/>
              </a:xfrm>
              <a:custGeom>
                <a:avLst/>
                <a:gdLst/>
                <a:ahLst/>
                <a:cxnLst/>
                <a:rect l="l" t="t" r="r" b="b"/>
                <a:pathLst>
                  <a:path w="2324" h="1066" extrusionOk="0">
                    <a:moveTo>
                      <a:pt x="117" y="1"/>
                    </a:moveTo>
                    <a:lnTo>
                      <a:pt x="1" y="351"/>
                    </a:lnTo>
                    <a:lnTo>
                      <a:pt x="2207" y="1065"/>
                    </a:lnTo>
                    <a:lnTo>
                      <a:pt x="2324" y="715"/>
                    </a:lnTo>
                    <a:lnTo>
                      <a:pt x="11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8" name="Google Shape;5608;p47"/>
              <p:cNvSpPr/>
              <p:nvPr/>
            </p:nvSpPr>
            <p:spPr>
              <a:xfrm>
                <a:off x="3322975" y="3441025"/>
                <a:ext cx="25975" cy="23050"/>
              </a:xfrm>
              <a:custGeom>
                <a:avLst/>
                <a:gdLst/>
                <a:ahLst/>
                <a:cxnLst/>
                <a:rect l="l" t="t" r="r" b="b"/>
                <a:pathLst>
                  <a:path w="1039" h="922" extrusionOk="0">
                    <a:moveTo>
                      <a:pt x="537" y="0"/>
                    </a:moveTo>
                    <a:cubicBezTo>
                      <a:pt x="484" y="0"/>
                      <a:pt x="430" y="10"/>
                      <a:pt x="377" y="29"/>
                    </a:cubicBezTo>
                    <a:cubicBezTo>
                      <a:pt x="130" y="107"/>
                      <a:pt x="0" y="367"/>
                      <a:pt x="91" y="613"/>
                    </a:cubicBezTo>
                    <a:cubicBezTo>
                      <a:pt x="154" y="801"/>
                      <a:pt x="333" y="922"/>
                      <a:pt x="529" y="922"/>
                    </a:cubicBezTo>
                    <a:cubicBezTo>
                      <a:pt x="578" y="922"/>
                      <a:pt x="627" y="914"/>
                      <a:pt x="675" y="899"/>
                    </a:cubicBezTo>
                    <a:cubicBezTo>
                      <a:pt x="909" y="821"/>
                      <a:pt x="1039" y="562"/>
                      <a:pt x="961" y="315"/>
                    </a:cubicBezTo>
                    <a:cubicBezTo>
                      <a:pt x="900" y="122"/>
                      <a:pt x="727" y="0"/>
                      <a:pt x="53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9" name="Google Shape;5609;p47"/>
              <p:cNvSpPr/>
              <p:nvPr/>
            </p:nvSpPr>
            <p:spPr>
              <a:xfrm>
                <a:off x="3334650" y="3430725"/>
                <a:ext cx="58100" cy="26625"/>
              </a:xfrm>
              <a:custGeom>
                <a:avLst/>
                <a:gdLst/>
                <a:ahLst/>
                <a:cxnLst/>
                <a:rect l="l" t="t" r="r" b="b"/>
                <a:pathLst>
                  <a:path w="2324" h="1065" extrusionOk="0">
                    <a:moveTo>
                      <a:pt x="2207" y="0"/>
                    </a:moveTo>
                    <a:lnTo>
                      <a:pt x="1" y="714"/>
                    </a:lnTo>
                    <a:lnTo>
                      <a:pt x="117" y="1064"/>
                    </a:lnTo>
                    <a:lnTo>
                      <a:pt x="2324" y="350"/>
                    </a:lnTo>
                    <a:lnTo>
                      <a:pt x="220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0" name="Google Shape;5610;p47"/>
              <p:cNvSpPr/>
              <p:nvPr/>
            </p:nvSpPr>
            <p:spPr>
              <a:xfrm>
                <a:off x="3349575" y="3478000"/>
                <a:ext cx="26650" cy="23250"/>
              </a:xfrm>
              <a:custGeom>
                <a:avLst/>
                <a:gdLst/>
                <a:ahLst/>
                <a:cxnLst/>
                <a:rect l="l" t="t" r="r" b="b"/>
                <a:pathLst>
                  <a:path w="1066" h="930" extrusionOk="0">
                    <a:moveTo>
                      <a:pt x="538" y="1"/>
                    </a:moveTo>
                    <a:cubicBezTo>
                      <a:pt x="390" y="1"/>
                      <a:pt x="244" y="66"/>
                      <a:pt x="156" y="186"/>
                    </a:cubicBezTo>
                    <a:cubicBezTo>
                      <a:pt x="1" y="393"/>
                      <a:pt x="40" y="692"/>
                      <a:pt x="247" y="835"/>
                    </a:cubicBezTo>
                    <a:cubicBezTo>
                      <a:pt x="337" y="898"/>
                      <a:pt x="437" y="929"/>
                      <a:pt x="534" y="929"/>
                    </a:cubicBezTo>
                    <a:cubicBezTo>
                      <a:pt x="676" y="929"/>
                      <a:pt x="811" y="862"/>
                      <a:pt x="896" y="731"/>
                    </a:cubicBezTo>
                    <a:cubicBezTo>
                      <a:pt x="1065" y="523"/>
                      <a:pt x="1013" y="225"/>
                      <a:pt x="805" y="82"/>
                    </a:cubicBezTo>
                    <a:cubicBezTo>
                      <a:pt x="725" y="27"/>
                      <a:pt x="631" y="1"/>
                      <a:pt x="53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1" name="Google Shape;5611;p47"/>
              <p:cNvSpPr/>
              <p:nvPr/>
            </p:nvSpPr>
            <p:spPr>
              <a:xfrm>
                <a:off x="3359325" y="3439800"/>
                <a:ext cx="41550" cy="52600"/>
              </a:xfrm>
              <a:custGeom>
                <a:avLst/>
                <a:gdLst/>
                <a:ahLst/>
                <a:cxnLst/>
                <a:rect l="l" t="t" r="r" b="b"/>
                <a:pathLst>
                  <a:path w="1662" h="2104" extrusionOk="0">
                    <a:moveTo>
                      <a:pt x="1363" y="0"/>
                    </a:moveTo>
                    <a:lnTo>
                      <a:pt x="0" y="1883"/>
                    </a:lnTo>
                    <a:lnTo>
                      <a:pt x="299" y="2103"/>
                    </a:lnTo>
                    <a:lnTo>
                      <a:pt x="1661" y="221"/>
                    </a:lnTo>
                    <a:lnTo>
                      <a:pt x="136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2" name="Google Shape;5612;p47"/>
              <p:cNvSpPr/>
              <p:nvPr/>
            </p:nvSpPr>
            <p:spPr>
              <a:xfrm>
                <a:off x="3395000" y="3492375"/>
                <a:ext cx="22750" cy="22725"/>
              </a:xfrm>
              <a:custGeom>
                <a:avLst/>
                <a:gdLst/>
                <a:ahLst/>
                <a:cxnLst/>
                <a:rect l="l" t="t" r="r" b="b"/>
                <a:pathLst>
                  <a:path w="910" h="909" extrusionOk="0">
                    <a:moveTo>
                      <a:pt x="455" y="0"/>
                    </a:moveTo>
                    <a:cubicBezTo>
                      <a:pt x="209" y="0"/>
                      <a:pt x="1" y="195"/>
                      <a:pt x="1" y="454"/>
                    </a:cubicBezTo>
                    <a:cubicBezTo>
                      <a:pt x="1" y="701"/>
                      <a:pt x="196" y="909"/>
                      <a:pt x="455" y="909"/>
                    </a:cubicBezTo>
                    <a:cubicBezTo>
                      <a:pt x="689" y="909"/>
                      <a:pt x="909" y="714"/>
                      <a:pt x="909" y="454"/>
                    </a:cubicBezTo>
                    <a:cubicBezTo>
                      <a:pt x="909" y="208"/>
                      <a:pt x="702" y="0"/>
                      <a:pt x="45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3" name="Google Shape;5613;p47"/>
              <p:cNvSpPr/>
              <p:nvPr/>
            </p:nvSpPr>
            <p:spPr>
              <a:xfrm>
                <a:off x="3401825" y="3445650"/>
                <a:ext cx="9100" cy="58100"/>
              </a:xfrm>
              <a:custGeom>
                <a:avLst/>
                <a:gdLst/>
                <a:ahLst/>
                <a:cxnLst/>
                <a:rect l="l" t="t" r="r" b="b"/>
                <a:pathLst>
                  <a:path w="364" h="2324" extrusionOk="0">
                    <a:moveTo>
                      <a:pt x="0" y="0"/>
                    </a:moveTo>
                    <a:lnTo>
                      <a:pt x="0" y="2323"/>
                    </a:lnTo>
                    <a:lnTo>
                      <a:pt x="364" y="2323"/>
                    </a:lnTo>
                    <a:lnTo>
                      <a:pt x="36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4" name="Google Shape;5614;p47"/>
              <p:cNvSpPr/>
              <p:nvPr/>
            </p:nvSpPr>
            <p:spPr>
              <a:xfrm>
                <a:off x="3436550" y="3478000"/>
                <a:ext cx="26625" cy="22925"/>
              </a:xfrm>
              <a:custGeom>
                <a:avLst/>
                <a:gdLst/>
                <a:ahLst/>
                <a:cxnLst/>
                <a:rect l="l" t="t" r="r" b="b"/>
                <a:pathLst>
                  <a:path w="1065" h="917" extrusionOk="0">
                    <a:moveTo>
                      <a:pt x="533" y="1"/>
                    </a:moveTo>
                    <a:cubicBezTo>
                      <a:pt x="440" y="1"/>
                      <a:pt x="345" y="27"/>
                      <a:pt x="260" y="82"/>
                    </a:cubicBezTo>
                    <a:cubicBezTo>
                      <a:pt x="52" y="251"/>
                      <a:pt x="0" y="523"/>
                      <a:pt x="169" y="731"/>
                    </a:cubicBezTo>
                    <a:cubicBezTo>
                      <a:pt x="257" y="850"/>
                      <a:pt x="403" y="916"/>
                      <a:pt x="551" y="916"/>
                    </a:cubicBezTo>
                    <a:cubicBezTo>
                      <a:pt x="644" y="916"/>
                      <a:pt x="738" y="890"/>
                      <a:pt x="818" y="835"/>
                    </a:cubicBezTo>
                    <a:cubicBezTo>
                      <a:pt x="1013" y="692"/>
                      <a:pt x="1065" y="393"/>
                      <a:pt x="909" y="186"/>
                    </a:cubicBezTo>
                    <a:cubicBezTo>
                      <a:pt x="821" y="66"/>
                      <a:pt x="680" y="1"/>
                      <a:pt x="5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5" name="Google Shape;5615;p47"/>
              <p:cNvSpPr/>
              <p:nvPr/>
            </p:nvSpPr>
            <p:spPr>
              <a:xfrm>
                <a:off x="3411875" y="3439800"/>
                <a:ext cx="41575" cy="52600"/>
              </a:xfrm>
              <a:custGeom>
                <a:avLst/>
                <a:gdLst/>
                <a:ahLst/>
                <a:cxnLst/>
                <a:rect l="l" t="t" r="r" b="b"/>
                <a:pathLst>
                  <a:path w="1663" h="2104" extrusionOk="0">
                    <a:moveTo>
                      <a:pt x="299" y="0"/>
                    </a:moveTo>
                    <a:lnTo>
                      <a:pt x="1" y="221"/>
                    </a:lnTo>
                    <a:lnTo>
                      <a:pt x="1364" y="2103"/>
                    </a:lnTo>
                    <a:lnTo>
                      <a:pt x="1662" y="1883"/>
                    </a:lnTo>
                    <a:lnTo>
                      <a:pt x="29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6" name="Google Shape;5616;p47"/>
              <p:cNvSpPr/>
              <p:nvPr/>
            </p:nvSpPr>
            <p:spPr>
              <a:xfrm>
                <a:off x="3463800" y="3441025"/>
                <a:ext cx="25975" cy="23050"/>
              </a:xfrm>
              <a:custGeom>
                <a:avLst/>
                <a:gdLst/>
                <a:ahLst/>
                <a:cxnLst/>
                <a:rect l="l" t="t" r="r" b="b"/>
                <a:pathLst>
                  <a:path w="1039" h="922" extrusionOk="0">
                    <a:moveTo>
                      <a:pt x="509" y="0"/>
                    </a:moveTo>
                    <a:cubicBezTo>
                      <a:pt x="324" y="0"/>
                      <a:pt x="150" y="122"/>
                      <a:pt x="78" y="315"/>
                    </a:cubicBezTo>
                    <a:cubicBezTo>
                      <a:pt x="1" y="562"/>
                      <a:pt x="130" y="821"/>
                      <a:pt x="377" y="899"/>
                    </a:cubicBezTo>
                    <a:cubicBezTo>
                      <a:pt x="426" y="914"/>
                      <a:pt x="474" y="922"/>
                      <a:pt x="522" y="922"/>
                    </a:cubicBezTo>
                    <a:cubicBezTo>
                      <a:pt x="715" y="922"/>
                      <a:pt x="888" y="801"/>
                      <a:pt x="961" y="613"/>
                    </a:cubicBezTo>
                    <a:cubicBezTo>
                      <a:pt x="1039" y="367"/>
                      <a:pt x="909" y="107"/>
                      <a:pt x="663" y="29"/>
                    </a:cubicBezTo>
                    <a:cubicBezTo>
                      <a:pt x="612" y="10"/>
                      <a:pt x="560"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7" name="Google Shape;5617;p47"/>
              <p:cNvSpPr/>
              <p:nvPr/>
            </p:nvSpPr>
            <p:spPr>
              <a:xfrm>
                <a:off x="3419675" y="3430075"/>
                <a:ext cx="58100" cy="26625"/>
              </a:xfrm>
              <a:custGeom>
                <a:avLst/>
                <a:gdLst/>
                <a:ahLst/>
                <a:cxnLst/>
                <a:rect l="l" t="t" r="r" b="b"/>
                <a:pathLst>
                  <a:path w="2324" h="1065" extrusionOk="0">
                    <a:moveTo>
                      <a:pt x="117" y="0"/>
                    </a:moveTo>
                    <a:lnTo>
                      <a:pt x="0" y="351"/>
                    </a:lnTo>
                    <a:lnTo>
                      <a:pt x="2207" y="1064"/>
                    </a:lnTo>
                    <a:lnTo>
                      <a:pt x="2324" y="714"/>
                    </a:lnTo>
                    <a:lnTo>
                      <a:pt x="11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8" name="Google Shape;5618;p47"/>
              <p:cNvSpPr/>
              <p:nvPr/>
            </p:nvSpPr>
            <p:spPr>
              <a:xfrm>
                <a:off x="3463800" y="3395100"/>
                <a:ext cx="25975" cy="23225"/>
              </a:xfrm>
              <a:custGeom>
                <a:avLst/>
                <a:gdLst/>
                <a:ahLst/>
                <a:cxnLst/>
                <a:rect l="l" t="t" r="r" b="b"/>
                <a:pathLst>
                  <a:path w="1039" h="929" extrusionOk="0">
                    <a:moveTo>
                      <a:pt x="521" y="1"/>
                    </a:moveTo>
                    <a:cubicBezTo>
                      <a:pt x="474" y="1"/>
                      <a:pt x="425" y="8"/>
                      <a:pt x="377" y="23"/>
                    </a:cubicBezTo>
                    <a:cubicBezTo>
                      <a:pt x="130" y="114"/>
                      <a:pt x="1" y="374"/>
                      <a:pt x="78" y="607"/>
                    </a:cubicBezTo>
                    <a:cubicBezTo>
                      <a:pt x="152" y="806"/>
                      <a:pt x="334" y="928"/>
                      <a:pt x="524" y="928"/>
                    </a:cubicBezTo>
                    <a:cubicBezTo>
                      <a:pt x="570" y="928"/>
                      <a:pt x="617" y="921"/>
                      <a:pt x="663" y="906"/>
                    </a:cubicBezTo>
                    <a:cubicBezTo>
                      <a:pt x="909" y="828"/>
                      <a:pt x="1039" y="568"/>
                      <a:pt x="961" y="322"/>
                    </a:cubicBezTo>
                    <a:cubicBezTo>
                      <a:pt x="888" y="123"/>
                      <a:pt x="714" y="1"/>
                      <a:pt x="52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9" name="Google Shape;5619;p47"/>
              <p:cNvSpPr/>
              <p:nvPr/>
            </p:nvSpPr>
            <p:spPr>
              <a:xfrm>
                <a:off x="3420325" y="3402475"/>
                <a:ext cx="58100" cy="26650"/>
              </a:xfrm>
              <a:custGeom>
                <a:avLst/>
                <a:gdLst/>
                <a:ahLst/>
                <a:cxnLst/>
                <a:rect l="l" t="t" r="r" b="b"/>
                <a:pathLst>
                  <a:path w="2324" h="1066" extrusionOk="0">
                    <a:moveTo>
                      <a:pt x="2207" y="1"/>
                    </a:moveTo>
                    <a:lnTo>
                      <a:pt x="0" y="715"/>
                    </a:lnTo>
                    <a:lnTo>
                      <a:pt x="117" y="1065"/>
                    </a:lnTo>
                    <a:lnTo>
                      <a:pt x="2324" y="351"/>
                    </a:lnTo>
                    <a:lnTo>
                      <a:pt x="220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0" name="Google Shape;5620;p47"/>
              <p:cNvSpPr/>
              <p:nvPr/>
            </p:nvSpPr>
            <p:spPr>
              <a:xfrm>
                <a:off x="3436550" y="3358100"/>
                <a:ext cx="26950" cy="23200"/>
              </a:xfrm>
              <a:custGeom>
                <a:avLst/>
                <a:gdLst/>
                <a:ahLst/>
                <a:cxnLst/>
                <a:rect l="l" t="t" r="r" b="b"/>
                <a:pathLst>
                  <a:path w="1078" h="928" extrusionOk="0">
                    <a:moveTo>
                      <a:pt x="536" y="1"/>
                    </a:moveTo>
                    <a:cubicBezTo>
                      <a:pt x="393" y="1"/>
                      <a:pt x="254" y="69"/>
                      <a:pt x="169" y="192"/>
                    </a:cubicBezTo>
                    <a:cubicBezTo>
                      <a:pt x="0" y="400"/>
                      <a:pt x="52" y="698"/>
                      <a:pt x="260" y="841"/>
                    </a:cubicBezTo>
                    <a:cubicBezTo>
                      <a:pt x="349" y="899"/>
                      <a:pt x="447" y="927"/>
                      <a:pt x="542" y="927"/>
                    </a:cubicBezTo>
                    <a:cubicBezTo>
                      <a:pt x="682" y="927"/>
                      <a:pt x="816" y="866"/>
                      <a:pt x="909" y="750"/>
                    </a:cubicBezTo>
                    <a:cubicBezTo>
                      <a:pt x="1078" y="530"/>
                      <a:pt x="1026" y="244"/>
                      <a:pt x="818" y="101"/>
                    </a:cubicBezTo>
                    <a:cubicBezTo>
                      <a:pt x="734" y="33"/>
                      <a:pt x="634" y="1"/>
                      <a:pt x="5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1" name="Google Shape;5621;p47"/>
              <p:cNvSpPr/>
              <p:nvPr/>
            </p:nvSpPr>
            <p:spPr>
              <a:xfrm>
                <a:off x="3412200" y="3367425"/>
                <a:ext cx="41900" cy="52275"/>
              </a:xfrm>
              <a:custGeom>
                <a:avLst/>
                <a:gdLst/>
                <a:ahLst/>
                <a:cxnLst/>
                <a:rect l="l" t="t" r="r" b="b"/>
                <a:pathLst>
                  <a:path w="1676" h="2091" extrusionOk="0">
                    <a:moveTo>
                      <a:pt x="1364" y="1"/>
                    </a:moveTo>
                    <a:lnTo>
                      <a:pt x="1" y="1870"/>
                    </a:lnTo>
                    <a:lnTo>
                      <a:pt x="299" y="2091"/>
                    </a:lnTo>
                    <a:lnTo>
                      <a:pt x="1675" y="222"/>
                    </a:lnTo>
                    <a:lnTo>
                      <a:pt x="136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22" name="Google Shape;5622;p47"/>
            <p:cNvGrpSpPr/>
            <p:nvPr/>
          </p:nvGrpSpPr>
          <p:grpSpPr>
            <a:xfrm>
              <a:off x="957323" y="38561"/>
              <a:ext cx="323365" cy="315367"/>
              <a:chOff x="3228225" y="3246725"/>
              <a:chExt cx="356325" cy="347550"/>
            </a:xfrm>
          </p:grpSpPr>
          <p:sp>
            <p:nvSpPr>
              <p:cNvPr id="5623" name="Google Shape;5623;p47"/>
              <p:cNvSpPr/>
              <p:nvPr/>
            </p:nvSpPr>
            <p:spPr>
              <a:xfrm>
                <a:off x="3319400" y="3246725"/>
                <a:ext cx="173625" cy="173625"/>
              </a:xfrm>
              <a:custGeom>
                <a:avLst/>
                <a:gdLst/>
                <a:ahLst/>
                <a:cxnLst/>
                <a:rect l="l" t="t" r="r" b="b"/>
                <a:pathLst>
                  <a:path w="6945" h="6945" extrusionOk="0">
                    <a:moveTo>
                      <a:pt x="3466" y="1"/>
                    </a:moveTo>
                    <a:cubicBezTo>
                      <a:pt x="1558" y="1"/>
                      <a:pt x="1" y="1558"/>
                      <a:pt x="1" y="3479"/>
                    </a:cubicBezTo>
                    <a:cubicBezTo>
                      <a:pt x="1" y="5400"/>
                      <a:pt x="1558" y="6945"/>
                      <a:pt x="3466" y="6945"/>
                    </a:cubicBezTo>
                    <a:cubicBezTo>
                      <a:pt x="5387" y="6945"/>
                      <a:pt x="6945" y="5400"/>
                      <a:pt x="6945" y="3479"/>
                    </a:cubicBezTo>
                    <a:cubicBezTo>
                      <a:pt x="6945" y="1558"/>
                      <a:pt x="5387" y="1"/>
                      <a:pt x="3466" y="1"/>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4" name="Google Shape;5624;p47"/>
              <p:cNvSpPr/>
              <p:nvPr/>
            </p:nvSpPr>
            <p:spPr>
              <a:xfrm>
                <a:off x="3410900" y="3313575"/>
                <a:ext cx="173650" cy="173625"/>
              </a:xfrm>
              <a:custGeom>
                <a:avLst/>
                <a:gdLst/>
                <a:ahLst/>
                <a:cxnLst/>
                <a:rect l="l" t="t" r="r" b="b"/>
                <a:pathLst>
                  <a:path w="6946" h="6945" extrusionOk="0">
                    <a:moveTo>
                      <a:pt x="3479" y="0"/>
                    </a:moveTo>
                    <a:cubicBezTo>
                      <a:pt x="1558" y="0"/>
                      <a:pt x="1" y="1545"/>
                      <a:pt x="1" y="3466"/>
                    </a:cubicBezTo>
                    <a:cubicBezTo>
                      <a:pt x="1" y="5387"/>
                      <a:pt x="1558" y="6945"/>
                      <a:pt x="3479" y="6945"/>
                    </a:cubicBezTo>
                    <a:cubicBezTo>
                      <a:pt x="5400" y="6945"/>
                      <a:pt x="6945" y="5387"/>
                      <a:pt x="6945" y="3466"/>
                    </a:cubicBezTo>
                    <a:cubicBezTo>
                      <a:pt x="6945" y="1545"/>
                      <a:pt x="5400" y="0"/>
                      <a:pt x="3479" y="0"/>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5" name="Google Shape;5625;p47"/>
              <p:cNvSpPr/>
              <p:nvPr/>
            </p:nvSpPr>
            <p:spPr>
              <a:xfrm>
                <a:off x="3262950" y="3420650"/>
                <a:ext cx="173625" cy="173625"/>
              </a:xfrm>
              <a:custGeom>
                <a:avLst/>
                <a:gdLst/>
                <a:ahLst/>
                <a:cxnLst/>
                <a:rect l="l" t="t" r="r" b="b"/>
                <a:pathLst>
                  <a:path w="6945" h="6945" extrusionOk="0">
                    <a:moveTo>
                      <a:pt x="3479" y="1"/>
                    </a:moveTo>
                    <a:cubicBezTo>
                      <a:pt x="1558" y="1"/>
                      <a:pt x="0" y="1545"/>
                      <a:pt x="0" y="3466"/>
                    </a:cubicBezTo>
                    <a:cubicBezTo>
                      <a:pt x="0" y="5387"/>
                      <a:pt x="1558" y="6945"/>
                      <a:pt x="3479" y="6945"/>
                    </a:cubicBezTo>
                    <a:cubicBezTo>
                      <a:pt x="5387" y="6945"/>
                      <a:pt x="6944" y="5387"/>
                      <a:pt x="6944" y="3466"/>
                    </a:cubicBezTo>
                    <a:cubicBezTo>
                      <a:pt x="6944" y="1545"/>
                      <a:pt x="5387" y="1"/>
                      <a:pt x="3479" y="1"/>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6" name="Google Shape;5626;p47"/>
              <p:cNvSpPr/>
              <p:nvPr/>
            </p:nvSpPr>
            <p:spPr>
              <a:xfrm>
                <a:off x="3228225" y="3313575"/>
                <a:ext cx="173625" cy="173625"/>
              </a:xfrm>
              <a:custGeom>
                <a:avLst/>
                <a:gdLst/>
                <a:ahLst/>
                <a:cxnLst/>
                <a:rect l="l" t="t" r="r" b="b"/>
                <a:pathLst>
                  <a:path w="6945" h="6945" extrusionOk="0">
                    <a:moveTo>
                      <a:pt x="3466" y="0"/>
                    </a:moveTo>
                    <a:cubicBezTo>
                      <a:pt x="1558" y="0"/>
                      <a:pt x="0" y="1545"/>
                      <a:pt x="0" y="3466"/>
                    </a:cubicBezTo>
                    <a:cubicBezTo>
                      <a:pt x="0" y="5387"/>
                      <a:pt x="1558" y="6945"/>
                      <a:pt x="3466" y="6945"/>
                    </a:cubicBezTo>
                    <a:cubicBezTo>
                      <a:pt x="5387" y="6945"/>
                      <a:pt x="6944" y="5387"/>
                      <a:pt x="6944" y="3466"/>
                    </a:cubicBezTo>
                    <a:cubicBezTo>
                      <a:pt x="6944" y="1545"/>
                      <a:pt x="5387" y="0"/>
                      <a:pt x="3466" y="0"/>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7" name="Google Shape;5627;p47"/>
              <p:cNvSpPr/>
              <p:nvPr/>
            </p:nvSpPr>
            <p:spPr>
              <a:xfrm>
                <a:off x="3376525" y="3420650"/>
                <a:ext cx="173625" cy="173625"/>
              </a:xfrm>
              <a:custGeom>
                <a:avLst/>
                <a:gdLst/>
                <a:ahLst/>
                <a:cxnLst/>
                <a:rect l="l" t="t" r="r" b="b"/>
                <a:pathLst>
                  <a:path w="6945" h="6945" extrusionOk="0">
                    <a:moveTo>
                      <a:pt x="3479" y="1"/>
                    </a:moveTo>
                    <a:cubicBezTo>
                      <a:pt x="1558" y="1"/>
                      <a:pt x="0" y="1545"/>
                      <a:pt x="0" y="3466"/>
                    </a:cubicBezTo>
                    <a:cubicBezTo>
                      <a:pt x="0" y="5387"/>
                      <a:pt x="1558" y="6945"/>
                      <a:pt x="3479" y="6945"/>
                    </a:cubicBezTo>
                    <a:cubicBezTo>
                      <a:pt x="5387" y="6945"/>
                      <a:pt x="6944" y="5387"/>
                      <a:pt x="6944" y="3466"/>
                    </a:cubicBezTo>
                    <a:cubicBezTo>
                      <a:pt x="6944" y="1545"/>
                      <a:pt x="5387" y="1"/>
                      <a:pt x="3479" y="1"/>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8" name="Google Shape;5628;p47"/>
              <p:cNvSpPr/>
              <p:nvPr/>
            </p:nvSpPr>
            <p:spPr>
              <a:xfrm>
                <a:off x="3343750" y="3300550"/>
                <a:ext cx="124625" cy="115950"/>
              </a:xfrm>
              <a:custGeom>
                <a:avLst/>
                <a:gdLst/>
                <a:ahLst/>
                <a:cxnLst/>
                <a:rect l="l" t="t" r="r" b="b"/>
                <a:pathLst>
                  <a:path w="4985" h="4638" extrusionOk="0">
                    <a:moveTo>
                      <a:pt x="2489" y="1"/>
                    </a:moveTo>
                    <a:cubicBezTo>
                      <a:pt x="2370" y="1"/>
                      <a:pt x="2250" y="10"/>
                      <a:pt x="2129" y="28"/>
                    </a:cubicBezTo>
                    <a:cubicBezTo>
                      <a:pt x="857" y="223"/>
                      <a:pt x="0" y="1417"/>
                      <a:pt x="195" y="2676"/>
                    </a:cubicBezTo>
                    <a:cubicBezTo>
                      <a:pt x="383" y="3827"/>
                      <a:pt x="1367" y="4638"/>
                      <a:pt x="2495" y="4638"/>
                    </a:cubicBezTo>
                    <a:cubicBezTo>
                      <a:pt x="2614" y="4638"/>
                      <a:pt x="2734" y="4629"/>
                      <a:pt x="2856" y="4610"/>
                    </a:cubicBezTo>
                    <a:cubicBezTo>
                      <a:pt x="4115" y="4415"/>
                      <a:pt x="4984" y="3221"/>
                      <a:pt x="4777" y="1962"/>
                    </a:cubicBezTo>
                    <a:cubicBezTo>
                      <a:pt x="4600" y="811"/>
                      <a:pt x="3617" y="1"/>
                      <a:pt x="2489" y="1"/>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9" name="Google Shape;5629;p47"/>
              <p:cNvSpPr/>
              <p:nvPr/>
            </p:nvSpPr>
            <p:spPr>
              <a:xfrm>
                <a:off x="3413825" y="3349725"/>
                <a:ext cx="121075" cy="116250"/>
              </a:xfrm>
              <a:custGeom>
                <a:avLst/>
                <a:gdLst/>
                <a:ahLst/>
                <a:cxnLst/>
                <a:rect l="l" t="t" r="r" b="b"/>
                <a:pathLst>
                  <a:path w="4843" h="4650" extrusionOk="0">
                    <a:moveTo>
                      <a:pt x="2421" y="0"/>
                    </a:moveTo>
                    <a:cubicBezTo>
                      <a:pt x="1228" y="0"/>
                      <a:pt x="203" y="928"/>
                      <a:pt x="105" y="2137"/>
                    </a:cubicBezTo>
                    <a:cubicBezTo>
                      <a:pt x="1" y="3409"/>
                      <a:pt x="961" y="4538"/>
                      <a:pt x="2233" y="4642"/>
                    </a:cubicBezTo>
                    <a:cubicBezTo>
                      <a:pt x="2297" y="4647"/>
                      <a:pt x="2361" y="4650"/>
                      <a:pt x="2424" y="4650"/>
                    </a:cubicBezTo>
                    <a:cubicBezTo>
                      <a:pt x="3616" y="4650"/>
                      <a:pt x="4640" y="3734"/>
                      <a:pt x="4738" y="2513"/>
                    </a:cubicBezTo>
                    <a:cubicBezTo>
                      <a:pt x="4842" y="1241"/>
                      <a:pt x="3895" y="112"/>
                      <a:pt x="2610" y="8"/>
                    </a:cubicBezTo>
                    <a:cubicBezTo>
                      <a:pt x="2546" y="3"/>
                      <a:pt x="2484" y="0"/>
                      <a:pt x="2421" y="0"/>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0" name="Google Shape;5630;p47"/>
              <p:cNvSpPr/>
              <p:nvPr/>
            </p:nvSpPr>
            <p:spPr>
              <a:xfrm>
                <a:off x="3305125" y="3429700"/>
                <a:ext cx="118475" cy="116250"/>
              </a:xfrm>
              <a:custGeom>
                <a:avLst/>
                <a:gdLst/>
                <a:ahLst/>
                <a:cxnLst/>
                <a:rect l="l" t="t" r="r" b="b"/>
                <a:pathLst>
                  <a:path w="4739" h="4650" extrusionOk="0">
                    <a:moveTo>
                      <a:pt x="2368" y="0"/>
                    </a:moveTo>
                    <a:cubicBezTo>
                      <a:pt x="2336" y="0"/>
                      <a:pt x="2304" y="1"/>
                      <a:pt x="2272" y="2"/>
                    </a:cubicBezTo>
                    <a:cubicBezTo>
                      <a:pt x="1000" y="54"/>
                      <a:pt x="0" y="1131"/>
                      <a:pt x="52" y="2416"/>
                    </a:cubicBezTo>
                    <a:cubicBezTo>
                      <a:pt x="103" y="3677"/>
                      <a:pt x="1141" y="4650"/>
                      <a:pt x="2381" y="4650"/>
                    </a:cubicBezTo>
                    <a:cubicBezTo>
                      <a:pt x="2405" y="4650"/>
                      <a:pt x="2429" y="4650"/>
                      <a:pt x="2454" y="4649"/>
                    </a:cubicBezTo>
                    <a:cubicBezTo>
                      <a:pt x="3739" y="4597"/>
                      <a:pt x="4738" y="3520"/>
                      <a:pt x="4686" y="2235"/>
                    </a:cubicBezTo>
                    <a:cubicBezTo>
                      <a:pt x="4636" y="982"/>
                      <a:pt x="3610" y="0"/>
                      <a:pt x="2368" y="0"/>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1" name="Google Shape;5631;p47"/>
              <p:cNvSpPr/>
              <p:nvPr/>
            </p:nvSpPr>
            <p:spPr>
              <a:xfrm>
                <a:off x="3273650" y="3350375"/>
                <a:ext cx="130475" cy="116125"/>
              </a:xfrm>
              <a:custGeom>
                <a:avLst/>
                <a:gdLst/>
                <a:ahLst/>
                <a:cxnLst/>
                <a:rect l="l" t="t" r="r" b="b"/>
                <a:pathLst>
                  <a:path w="5219" h="4645" extrusionOk="0">
                    <a:moveTo>
                      <a:pt x="2603" y="1"/>
                    </a:moveTo>
                    <a:cubicBezTo>
                      <a:pt x="1634" y="1"/>
                      <a:pt x="734" y="616"/>
                      <a:pt x="403" y="1579"/>
                    </a:cubicBezTo>
                    <a:cubicBezTo>
                      <a:pt x="0" y="2799"/>
                      <a:pt x="649" y="4110"/>
                      <a:pt x="1870" y="4525"/>
                    </a:cubicBezTo>
                    <a:cubicBezTo>
                      <a:pt x="2112" y="4606"/>
                      <a:pt x="2358" y="4644"/>
                      <a:pt x="2601" y="4644"/>
                    </a:cubicBezTo>
                    <a:cubicBezTo>
                      <a:pt x="3571" y="4644"/>
                      <a:pt x="4481" y="4034"/>
                      <a:pt x="4803" y="3058"/>
                    </a:cubicBezTo>
                    <a:cubicBezTo>
                      <a:pt x="5218" y="1851"/>
                      <a:pt x="4556" y="527"/>
                      <a:pt x="3349" y="125"/>
                    </a:cubicBezTo>
                    <a:cubicBezTo>
                      <a:pt x="3102" y="41"/>
                      <a:pt x="2850" y="1"/>
                      <a:pt x="2603" y="1"/>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2" name="Google Shape;5632;p47"/>
              <p:cNvSpPr/>
              <p:nvPr/>
            </p:nvSpPr>
            <p:spPr>
              <a:xfrm>
                <a:off x="3386575" y="3430125"/>
                <a:ext cx="123975" cy="116075"/>
              </a:xfrm>
              <a:custGeom>
                <a:avLst/>
                <a:gdLst/>
                <a:ahLst/>
                <a:cxnLst/>
                <a:rect l="l" t="t" r="r" b="b"/>
                <a:pathLst>
                  <a:path w="4959" h="4643" extrusionOk="0">
                    <a:moveTo>
                      <a:pt x="2478" y="0"/>
                    </a:moveTo>
                    <a:cubicBezTo>
                      <a:pt x="2367" y="0"/>
                      <a:pt x="2255" y="8"/>
                      <a:pt x="2142" y="24"/>
                    </a:cubicBezTo>
                    <a:cubicBezTo>
                      <a:pt x="870" y="206"/>
                      <a:pt x="0" y="1387"/>
                      <a:pt x="182" y="2646"/>
                    </a:cubicBezTo>
                    <a:cubicBezTo>
                      <a:pt x="348" y="3806"/>
                      <a:pt x="1345" y="4643"/>
                      <a:pt x="2475" y="4643"/>
                    </a:cubicBezTo>
                    <a:cubicBezTo>
                      <a:pt x="2584" y="4643"/>
                      <a:pt x="2693" y="4635"/>
                      <a:pt x="2804" y="4619"/>
                    </a:cubicBezTo>
                    <a:cubicBezTo>
                      <a:pt x="4076" y="4424"/>
                      <a:pt x="4959" y="3256"/>
                      <a:pt x="4777" y="1984"/>
                    </a:cubicBezTo>
                    <a:cubicBezTo>
                      <a:pt x="4600" y="825"/>
                      <a:pt x="3614" y="0"/>
                      <a:pt x="2478" y="0"/>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3" name="Google Shape;5633;p47"/>
              <p:cNvSpPr/>
              <p:nvPr/>
            </p:nvSpPr>
            <p:spPr>
              <a:xfrm>
                <a:off x="3351525" y="3375225"/>
                <a:ext cx="109375" cy="109375"/>
              </a:xfrm>
              <a:custGeom>
                <a:avLst/>
                <a:gdLst/>
                <a:ahLst/>
                <a:cxnLst/>
                <a:rect l="l" t="t" r="r" b="b"/>
                <a:pathLst>
                  <a:path w="4375" h="4375" extrusionOk="0">
                    <a:moveTo>
                      <a:pt x="2181" y="1"/>
                    </a:moveTo>
                    <a:cubicBezTo>
                      <a:pt x="974" y="1"/>
                      <a:pt x="1" y="974"/>
                      <a:pt x="1" y="2181"/>
                    </a:cubicBezTo>
                    <a:cubicBezTo>
                      <a:pt x="1" y="3388"/>
                      <a:pt x="974" y="4375"/>
                      <a:pt x="2181" y="4375"/>
                    </a:cubicBezTo>
                    <a:cubicBezTo>
                      <a:pt x="3401" y="4375"/>
                      <a:pt x="4375" y="3388"/>
                      <a:pt x="4375" y="2181"/>
                    </a:cubicBezTo>
                    <a:cubicBezTo>
                      <a:pt x="4375" y="974"/>
                      <a:pt x="3401" y="1"/>
                      <a:pt x="2181" y="1"/>
                    </a:cubicBezTo>
                    <a:close/>
                  </a:path>
                </a:pathLst>
              </a:custGeom>
              <a:solidFill>
                <a:schemeClr val="accent3"/>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4" name="Google Shape;5634;p47"/>
              <p:cNvSpPr/>
              <p:nvPr/>
            </p:nvSpPr>
            <p:spPr>
              <a:xfrm>
                <a:off x="3379100" y="3402800"/>
                <a:ext cx="54225" cy="54225"/>
              </a:xfrm>
              <a:custGeom>
                <a:avLst/>
                <a:gdLst/>
                <a:ahLst/>
                <a:cxnLst/>
                <a:rect l="l" t="t" r="r" b="b"/>
                <a:pathLst>
                  <a:path w="2169" h="2169" extrusionOk="0">
                    <a:moveTo>
                      <a:pt x="1091" y="1"/>
                    </a:moveTo>
                    <a:cubicBezTo>
                      <a:pt x="481" y="1"/>
                      <a:pt x="1" y="481"/>
                      <a:pt x="1" y="1078"/>
                    </a:cubicBezTo>
                    <a:cubicBezTo>
                      <a:pt x="1" y="1688"/>
                      <a:pt x="481" y="2168"/>
                      <a:pt x="1091" y="2168"/>
                    </a:cubicBezTo>
                    <a:cubicBezTo>
                      <a:pt x="1688" y="2168"/>
                      <a:pt x="2168" y="1688"/>
                      <a:pt x="2168" y="1078"/>
                    </a:cubicBezTo>
                    <a:cubicBezTo>
                      <a:pt x="2168" y="481"/>
                      <a:pt x="1688" y="1"/>
                      <a:pt x="1091" y="1"/>
                    </a:cubicBezTo>
                    <a:close/>
                  </a:path>
                </a:pathLst>
              </a:custGeom>
              <a:solidFill>
                <a:srgbClr val="FFFFFF"/>
              </a:solidFill>
              <a:ln>
                <a:noFill/>
              </a:ln>
              <a:effectLst>
                <a:outerShdw blurRad="100013" algn="bl" rotWithShape="0">
                  <a:srgbClr val="BEAA4D"/>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5" name="Google Shape;5635;p47"/>
              <p:cNvSpPr/>
              <p:nvPr/>
            </p:nvSpPr>
            <p:spPr>
              <a:xfrm>
                <a:off x="3395000" y="3344725"/>
                <a:ext cx="23075" cy="22725"/>
              </a:xfrm>
              <a:custGeom>
                <a:avLst/>
                <a:gdLst/>
                <a:ahLst/>
                <a:cxnLst/>
                <a:rect l="l" t="t" r="r" b="b"/>
                <a:pathLst>
                  <a:path w="923" h="909" extrusionOk="0">
                    <a:moveTo>
                      <a:pt x="455" y="0"/>
                    </a:moveTo>
                    <a:cubicBezTo>
                      <a:pt x="209" y="0"/>
                      <a:pt x="1" y="195"/>
                      <a:pt x="1" y="455"/>
                    </a:cubicBezTo>
                    <a:cubicBezTo>
                      <a:pt x="1" y="688"/>
                      <a:pt x="196" y="909"/>
                      <a:pt x="455" y="909"/>
                    </a:cubicBezTo>
                    <a:cubicBezTo>
                      <a:pt x="715" y="909"/>
                      <a:pt x="922" y="701"/>
                      <a:pt x="909" y="455"/>
                    </a:cubicBezTo>
                    <a:cubicBezTo>
                      <a:pt x="909" y="208"/>
                      <a:pt x="689" y="0"/>
                      <a:pt x="45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6" name="Google Shape;5636;p47"/>
              <p:cNvSpPr/>
              <p:nvPr/>
            </p:nvSpPr>
            <p:spPr>
              <a:xfrm>
                <a:off x="3401825" y="3355750"/>
                <a:ext cx="9100" cy="57800"/>
              </a:xfrm>
              <a:custGeom>
                <a:avLst/>
                <a:gdLst/>
                <a:ahLst/>
                <a:cxnLst/>
                <a:rect l="l" t="t" r="r" b="b"/>
                <a:pathLst>
                  <a:path w="364" h="2312" extrusionOk="0">
                    <a:moveTo>
                      <a:pt x="0" y="1"/>
                    </a:moveTo>
                    <a:lnTo>
                      <a:pt x="0" y="2311"/>
                    </a:lnTo>
                    <a:lnTo>
                      <a:pt x="364" y="2311"/>
                    </a:lnTo>
                    <a:lnTo>
                      <a:pt x="36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7" name="Google Shape;5637;p47"/>
              <p:cNvSpPr/>
              <p:nvPr/>
            </p:nvSpPr>
            <p:spPr>
              <a:xfrm>
                <a:off x="3349900" y="3358350"/>
                <a:ext cx="26000" cy="22950"/>
              </a:xfrm>
              <a:custGeom>
                <a:avLst/>
                <a:gdLst/>
                <a:ahLst/>
                <a:cxnLst/>
                <a:rect l="l" t="t" r="r" b="b"/>
                <a:pathLst>
                  <a:path w="1040" h="918" extrusionOk="0">
                    <a:moveTo>
                      <a:pt x="517" y="0"/>
                    </a:moveTo>
                    <a:cubicBezTo>
                      <a:pt x="421" y="0"/>
                      <a:pt x="323" y="29"/>
                      <a:pt x="234" y="91"/>
                    </a:cubicBezTo>
                    <a:cubicBezTo>
                      <a:pt x="53" y="234"/>
                      <a:pt x="1" y="520"/>
                      <a:pt x="143" y="740"/>
                    </a:cubicBezTo>
                    <a:cubicBezTo>
                      <a:pt x="228" y="856"/>
                      <a:pt x="369" y="917"/>
                      <a:pt x="512" y="917"/>
                    </a:cubicBezTo>
                    <a:cubicBezTo>
                      <a:pt x="610" y="917"/>
                      <a:pt x="708" y="889"/>
                      <a:pt x="792" y="831"/>
                    </a:cubicBezTo>
                    <a:cubicBezTo>
                      <a:pt x="987" y="688"/>
                      <a:pt x="1039" y="390"/>
                      <a:pt x="883" y="182"/>
                    </a:cubicBezTo>
                    <a:cubicBezTo>
                      <a:pt x="798" y="65"/>
                      <a:pt x="661" y="0"/>
                      <a:pt x="51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8" name="Google Shape;5638;p47"/>
              <p:cNvSpPr/>
              <p:nvPr/>
            </p:nvSpPr>
            <p:spPr>
              <a:xfrm>
                <a:off x="3358675" y="3367125"/>
                <a:ext cx="41875" cy="52250"/>
              </a:xfrm>
              <a:custGeom>
                <a:avLst/>
                <a:gdLst/>
                <a:ahLst/>
                <a:cxnLst/>
                <a:rect l="l" t="t" r="r" b="b"/>
                <a:pathLst>
                  <a:path w="1675" h="2090" extrusionOk="0">
                    <a:moveTo>
                      <a:pt x="312" y="0"/>
                    </a:moveTo>
                    <a:lnTo>
                      <a:pt x="0" y="221"/>
                    </a:lnTo>
                    <a:lnTo>
                      <a:pt x="1363" y="2090"/>
                    </a:lnTo>
                    <a:lnTo>
                      <a:pt x="1675" y="1869"/>
                    </a:lnTo>
                    <a:lnTo>
                      <a:pt x="31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9" name="Google Shape;5639;p47"/>
              <p:cNvSpPr/>
              <p:nvPr/>
            </p:nvSpPr>
            <p:spPr>
              <a:xfrm>
                <a:off x="3322975" y="3395100"/>
                <a:ext cx="25975" cy="23225"/>
              </a:xfrm>
              <a:custGeom>
                <a:avLst/>
                <a:gdLst/>
                <a:ahLst/>
                <a:cxnLst/>
                <a:rect l="l" t="t" r="r" b="b"/>
                <a:pathLst>
                  <a:path w="1039" h="929" extrusionOk="0">
                    <a:moveTo>
                      <a:pt x="530" y="1"/>
                    </a:moveTo>
                    <a:cubicBezTo>
                      <a:pt x="334" y="1"/>
                      <a:pt x="154" y="123"/>
                      <a:pt x="91" y="322"/>
                    </a:cubicBezTo>
                    <a:cubicBezTo>
                      <a:pt x="0" y="568"/>
                      <a:pt x="130" y="828"/>
                      <a:pt x="377" y="906"/>
                    </a:cubicBezTo>
                    <a:cubicBezTo>
                      <a:pt x="425" y="921"/>
                      <a:pt x="474" y="928"/>
                      <a:pt x="522" y="928"/>
                    </a:cubicBezTo>
                    <a:cubicBezTo>
                      <a:pt x="718" y="928"/>
                      <a:pt x="898" y="806"/>
                      <a:pt x="961" y="607"/>
                    </a:cubicBezTo>
                    <a:cubicBezTo>
                      <a:pt x="1039" y="374"/>
                      <a:pt x="896" y="114"/>
                      <a:pt x="675" y="23"/>
                    </a:cubicBezTo>
                    <a:cubicBezTo>
                      <a:pt x="627" y="8"/>
                      <a:pt x="578" y="1"/>
                      <a:pt x="53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0" name="Google Shape;5640;p47"/>
              <p:cNvSpPr/>
              <p:nvPr/>
            </p:nvSpPr>
            <p:spPr>
              <a:xfrm>
                <a:off x="3334650" y="3402475"/>
                <a:ext cx="58100" cy="26650"/>
              </a:xfrm>
              <a:custGeom>
                <a:avLst/>
                <a:gdLst/>
                <a:ahLst/>
                <a:cxnLst/>
                <a:rect l="l" t="t" r="r" b="b"/>
                <a:pathLst>
                  <a:path w="2324" h="1066" extrusionOk="0">
                    <a:moveTo>
                      <a:pt x="117" y="1"/>
                    </a:moveTo>
                    <a:lnTo>
                      <a:pt x="1" y="351"/>
                    </a:lnTo>
                    <a:lnTo>
                      <a:pt x="2207" y="1065"/>
                    </a:lnTo>
                    <a:lnTo>
                      <a:pt x="2324" y="715"/>
                    </a:lnTo>
                    <a:lnTo>
                      <a:pt x="11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1" name="Google Shape;5641;p47"/>
              <p:cNvSpPr/>
              <p:nvPr/>
            </p:nvSpPr>
            <p:spPr>
              <a:xfrm>
                <a:off x="3322975" y="3441025"/>
                <a:ext cx="25975" cy="23050"/>
              </a:xfrm>
              <a:custGeom>
                <a:avLst/>
                <a:gdLst/>
                <a:ahLst/>
                <a:cxnLst/>
                <a:rect l="l" t="t" r="r" b="b"/>
                <a:pathLst>
                  <a:path w="1039" h="922" extrusionOk="0">
                    <a:moveTo>
                      <a:pt x="537" y="0"/>
                    </a:moveTo>
                    <a:cubicBezTo>
                      <a:pt x="484" y="0"/>
                      <a:pt x="430" y="10"/>
                      <a:pt x="377" y="29"/>
                    </a:cubicBezTo>
                    <a:cubicBezTo>
                      <a:pt x="130" y="107"/>
                      <a:pt x="0" y="367"/>
                      <a:pt x="91" y="613"/>
                    </a:cubicBezTo>
                    <a:cubicBezTo>
                      <a:pt x="154" y="801"/>
                      <a:pt x="333" y="922"/>
                      <a:pt x="529" y="922"/>
                    </a:cubicBezTo>
                    <a:cubicBezTo>
                      <a:pt x="578" y="922"/>
                      <a:pt x="627" y="914"/>
                      <a:pt x="675" y="899"/>
                    </a:cubicBezTo>
                    <a:cubicBezTo>
                      <a:pt x="909" y="821"/>
                      <a:pt x="1039" y="562"/>
                      <a:pt x="961" y="315"/>
                    </a:cubicBezTo>
                    <a:cubicBezTo>
                      <a:pt x="900" y="122"/>
                      <a:pt x="727" y="0"/>
                      <a:pt x="53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2" name="Google Shape;5642;p47"/>
              <p:cNvSpPr/>
              <p:nvPr/>
            </p:nvSpPr>
            <p:spPr>
              <a:xfrm>
                <a:off x="3334650" y="3430725"/>
                <a:ext cx="58100" cy="26625"/>
              </a:xfrm>
              <a:custGeom>
                <a:avLst/>
                <a:gdLst/>
                <a:ahLst/>
                <a:cxnLst/>
                <a:rect l="l" t="t" r="r" b="b"/>
                <a:pathLst>
                  <a:path w="2324" h="1065" extrusionOk="0">
                    <a:moveTo>
                      <a:pt x="2207" y="0"/>
                    </a:moveTo>
                    <a:lnTo>
                      <a:pt x="1" y="714"/>
                    </a:lnTo>
                    <a:lnTo>
                      <a:pt x="117" y="1064"/>
                    </a:lnTo>
                    <a:lnTo>
                      <a:pt x="2324" y="350"/>
                    </a:lnTo>
                    <a:lnTo>
                      <a:pt x="220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3" name="Google Shape;5643;p47"/>
              <p:cNvSpPr/>
              <p:nvPr/>
            </p:nvSpPr>
            <p:spPr>
              <a:xfrm>
                <a:off x="3349575" y="3478000"/>
                <a:ext cx="26650" cy="23250"/>
              </a:xfrm>
              <a:custGeom>
                <a:avLst/>
                <a:gdLst/>
                <a:ahLst/>
                <a:cxnLst/>
                <a:rect l="l" t="t" r="r" b="b"/>
                <a:pathLst>
                  <a:path w="1066" h="930" extrusionOk="0">
                    <a:moveTo>
                      <a:pt x="538" y="1"/>
                    </a:moveTo>
                    <a:cubicBezTo>
                      <a:pt x="390" y="1"/>
                      <a:pt x="244" y="66"/>
                      <a:pt x="156" y="186"/>
                    </a:cubicBezTo>
                    <a:cubicBezTo>
                      <a:pt x="1" y="393"/>
                      <a:pt x="40" y="692"/>
                      <a:pt x="247" y="835"/>
                    </a:cubicBezTo>
                    <a:cubicBezTo>
                      <a:pt x="337" y="898"/>
                      <a:pt x="437" y="929"/>
                      <a:pt x="534" y="929"/>
                    </a:cubicBezTo>
                    <a:cubicBezTo>
                      <a:pt x="676" y="929"/>
                      <a:pt x="811" y="862"/>
                      <a:pt x="896" y="731"/>
                    </a:cubicBezTo>
                    <a:cubicBezTo>
                      <a:pt x="1065" y="523"/>
                      <a:pt x="1013" y="225"/>
                      <a:pt x="805" y="82"/>
                    </a:cubicBezTo>
                    <a:cubicBezTo>
                      <a:pt x="725" y="27"/>
                      <a:pt x="631" y="1"/>
                      <a:pt x="53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4" name="Google Shape;5644;p47"/>
              <p:cNvSpPr/>
              <p:nvPr/>
            </p:nvSpPr>
            <p:spPr>
              <a:xfrm>
                <a:off x="3359325" y="3439800"/>
                <a:ext cx="41550" cy="52600"/>
              </a:xfrm>
              <a:custGeom>
                <a:avLst/>
                <a:gdLst/>
                <a:ahLst/>
                <a:cxnLst/>
                <a:rect l="l" t="t" r="r" b="b"/>
                <a:pathLst>
                  <a:path w="1662" h="2104" extrusionOk="0">
                    <a:moveTo>
                      <a:pt x="1363" y="0"/>
                    </a:moveTo>
                    <a:lnTo>
                      <a:pt x="0" y="1883"/>
                    </a:lnTo>
                    <a:lnTo>
                      <a:pt x="299" y="2103"/>
                    </a:lnTo>
                    <a:lnTo>
                      <a:pt x="1661" y="221"/>
                    </a:lnTo>
                    <a:lnTo>
                      <a:pt x="136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5" name="Google Shape;5645;p47"/>
              <p:cNvSpPr/>
              <p:nvPr/>
            </p:nvSpPr>
            <p:spPr>
              <a:xfrm>
                <a:off x="3395000" y="3492375"/>
                <a:ext cx="22750" cy="22725"/>
              </a:xfrm>
              <a:custGeom>
                <a:avLst/>
                <a:gdLst/>
                <a:ahLst/>
                <a:cxnLst/>
                <a:rect l="l" t="t" r="r" b="b"/>
                <a:pathLst>
                  <a:path w="910" h="909" extrusionOk="0">
                    <a:moveTo>
                      <a:pt x="455" y="0"/>
                    </a:moveTo>
                    <a:cubicBezTo>
                      <a:pt x="209" y="0"/>
                      <a:pt x="1" y="195"/>
                      <a:pt x="1" y="454"/>
                    </a:cubicBezTo>
                    <a:cubicBezTo>
                      <a:pt x="1" y="701"/>
                      <a:pt x="196" y="909"/>
                      <a:pt x="455" y="909"/>
                    </a:cubicBezTo>
                    <a:cubicBezTo>
                      <a:pt x="689" y="909"/>
                      <a:pt x="909" y="714"/>
                      <a:pt x="909" y="454"/>
                    </a:cubicBezTo>
                    <a:cubicBezTo>
                      <a:pt x="909" y="208"/>
                      <a:pt x="702" y="0"/>
                      <a:pt x="45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6" name="Google Shape;5646;p47"/>
              <p:cNvSpPr/>
              <p:nvPr/>
            </p:nvSpPr>
            <p:spPr>
              <a:xfrm>
                <a:off x="3401825" y="3445650"/>
                <a:ext cx="9100" cy="58100"/>
              </a:xfrm>
              <a:custGeom>
                <a:avLst/>
                <a:gdLst/>
                <a:ahLst/>
                <a:cxnLst/>
                <a:rect l="l" t="t" r="r" b="b"/>
                <a:pathLst>
                  <a:path w="364" h="2324" extrusionOk="0">
                    <a:moveTo>
                      <a:pt x="0" y="0"/>
                    </a:moveTo>
                    <a:lnTo>
                      <a:pt x="0" y="2323"/>
                    </a:lnTo>
                    <a:lnTo>
                      <a:pt x="364" y="2323"/>
                    </a:lnTo>
                    <a:lnTo>
                      <a:pt x="36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7" name="Google Shape;5647;p47"/>
              <p:cNvSpPr/>
              <p:nvPr/>
            </p:nvSpPr>
            <p:spPr>
              <a:xfrm>
                <a:off x="3436550" y="3478000"/>
                <a:ext cx="26625" cy="22925"/>
              </a:xfrm>
              <a:custGeom>
                <a:avLst/>
                <a:gdLst/>
                <a:ahLst/>
                <a:cxnLst/>
                <a:rect l="l" t="t" r="r" b="b"/>
                <a:pathLst>
                  <a:path w="1065" h="917" extrusionOk="0">
                    <a:moveTo>
                      <a:pt x="533" y="1"/>
                    </a:moveTo>
                    <a:cubicBezTo>
                      <a:pt x="440" y="1"/>
                      <a:pt x="345" y="27"/>
                      <a:pt x="260" y="82"/>
                    </a:cubicBezTo>
                    <a:cubicBezTo>
                      <a:pt x="52" y="251"/>
                      <a:pt x="0" y="523"/>
                      <a:pt x="169" y="731"/>
                    </a:cubicBezTo>
                    <a:cubicBezTo>
                      <a:pt x="257" y="850"/>
                      <a:pt x="403" y="916"/>
                      <a:pt x="551" y="916"/>
                    </a:cubicBezTo>
                    <a:cubicBezTo>
                      <a:pt x="644" y="916"/>
                      <a:pt x="738" y="890"/>
                      <a:pt x="818" y="835"/>
                    </a:cubicBezTo>
                    <a:cubicBezTo>
                      <a:pt x="1013" y="692"/>
                      <a:pt x="1065" y="393"/>
                      <a:pt x="909" y="186"/>
                    </a:cubicBezTo>
                    <a:cubicBezTo>
                      <a:pt x="821" y="66"/>
                      <a:pt x="680" y="1"/>
                      <a:pt x="5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8" name="Google Shape;5648;p47"/>
              <p:cNvSpPr/>
              <p:nvPr/>
            </p:nvSpPr>
            <p:spPr>
              <a:xfrm>
                <a:off x="3411875" y="3439800"/>
                <a:ext cx="41575" cy="52600"/>
              </a:xfrm>
              <a:custGeom>
                <a:avLst/>
                <a:gdLst/>
                <a:ahLst/>
                <a:cxnLst/>
                <a:rect l="l" t="t" r="r" b="b"/>
                <a:pathLst>
                  <a:path w="1663" h="2104" extrusionOk="0">
                    <a:moveTo>
                      <a:pt x="299" y="0"/>
                    </a:moveTo>
                    <a:lnTo>
                      <a:pt x="1" y="221"/>
                    </a:lnTo>
                    <a:lnTo>
                      <a:pt x="1364" y="2103"/>
                    </a:lnTo>
                    <a:lnTo>
                      <a:pt x="1662" y="1883"/>
                    </a:lnTo>
                    <a:lnTo>
                      <a:pt x="29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9" name="Google Shape;5649;p47"/>
              <p:cNvSpPr/>
              <p:nvPr/>
            </p:nvSpPr>
            <p:spPr>
              <a:xfrm>
                <a:off x="3463800" y="3441025"/>
                <a:ext cx="25975" cy="23050"/>
              </a:xfrm>
              <a:custGeom>
                <a:avLst/>
                <a:gdLst/>
                <a:ahLst/>
                <a:cxnLst/>
                <a:rect l="l" t="t" r="r" b="b"/>
                <a:pathLst>
                  <a:path w="1039" h="922" extrusionOk="0">
                    <a:moveTo>
                      <a:pt x="509" y="0"/>
                    </a:moveTo>
                    <a:cubicBezTo>
                      <a:pt x="324" y="0"/>
                      <a:pt x="150" y="122"/>
                      <a:pt x="78" y="315"/>
                    </a:cubicBezTo>
                    <a:cubicBezTo>
                      <a:pt x="1" y="562"/>
                      <a:pt x="130" y="821"/>
                      <a:pt x="377" y="899"/>
                    </a:cubicBezTo>
                    <a:cubicBezTo>
                      <a:pt x="426" y="914"/>
                      <a:pt x="474" y="922"/>
                      <a:pt x="522" y="922"/>
                    </a:cubicBezTo>
                    <a:cubicBezTo>
                      <a:pt x="715" y="922"/>
                      <a:pt x="888" y="801"/>
                      <a:pt x="961" y="613"/>
                    </a:cubicBezTo>
                    <a:cubicBezTo>
                      <a:pt x="1039" y="367"/>
                      <a:pt x="909" y="107"/>
                      <a:pt x="663" y="29"/>
                    </a:cubicBezTo>
                    <a:cubicBezTo>
                      <a:pt x="612" y="10"/>
                      <a:pt x="560"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0" name="Google Shape;5650;p47"/>
              <p:cNvSpPr/>
              <p:nvPr/>
            </p:nvSpPr>
            <p:spPr>
              <a:xfrm>
                <a:off x="3419675" y="3430075"/>
                <a:ext cx="58100" cy="26625"/>
              </a:xfrm>
              <a:custGeom>
                <a:avLst/>
                <a:gdLst/>
                <a:ahLst/>
                <a:cxnLst/>
                <a:rect l="l" t="t" r="r" b="b"/>
                <a:pathLst>
                  <a:path w="2324" h="1065" extrusionOk="0">
                    <a:moveTo>
                      <a:pt x="117" y="0"/>
                    </a:moveTo>
                    <a:lnTo>
                      <a:pt x="0" y="351"/>
                    </a:lnTo>
                    <a:lnTo>
                      <a:pt x="2207" y="1064"/>
                    </a:lnTo>
                    <a:lnTo>
                      <a:pt x="2324" y="714"/>
                    </a:lnTo>
                    <a:lnTo>
                      <a:pt x="11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1" name="Google Shape;5651;p47"/>
              <p:cNvSpPr/>
              <p:nvPr/>
            </p:nvSpPr>
            <p:spPr>
              <a:xfrm>
                <a:off x="3463800" y="3395100"/>
                <a:ext cx="25975" cy="23225"/>
              </a:xfrm>
              <a:custGeom>
                <a:avLst/>
                <a:gdLst/>
                <a:ahLst/>
                <a:cxnLst/>
                <a:rect l="l" t="t" r="r" b="b"/>
                <a:pathLst>
                  <a:path w="1039" h="929" extrusionOk="0">
                    <a:moveTo>
                      <a:pt x="521" y="1"/>
                    </a:moveTo>
                    <a:cubicBezTo>
                      <a:pt x="474" y="1"/>
                      <a:pt x="425" y="8"/>
                      <a:pt x="377" y="23"/>
                    </a:cubicBezTo>
                    <a:cubicBezTo>
                      <a:pt x="130" y="114"/>
                      <a:pt x="1" y="374"/>
                      <a:pt x="78" y="607"/>
                    </a:cubicBezTo>
                    <a:cubicBezTo>
                      <a:pt x="152" y="806"/>
                      <a:pt x="334" y="928"/>
                      <a:pt x="524" y="928"/>
                    </a:cubicBezTo>
                    <a:cubicBezTo>
                      <a:pt x="570" y="928"/>
                      <a:pt x="617" y="921"/>
                      <a:pt x="663" y="906"/>
                    </a:cubicBezTo>
                    <a:cubicBezTo>
                      <a:pt x="909" y="828"/>
                      <a:pt x="1039" y="568"/>
                      <a:pt x="961" y="322"/>
                    </a:cubicBezTo>
                    <a:cubicBezTo>
                      <a:pt x="888" y="123"/>
                      <a:pt x="714" y="1"/>
                      <a:pt x="52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2" name="Google Shape;5652;p47"/>
              <p:cNvSpPr/>
              <p:nvPr/>
            </p:nvSpPr>
            <p:spPr>
              <a:xfrm>
                <a:off x="3420325" y="3402475"/>
                <a:ext cx="58100" cy="26650"/>
              </a:xfrm>
              <a:custGeom>
                <a:avLst/>
                <a:gdLst/>
                <a:ahLst/>
                <a:cxnLst/>
                <a:rect l="l" t="t" r="r" b="b"/>
                <a:pathLst>
                  <a:path w="2324" h="1066" extrusionOk="0">
                    <a:moveTo>
                      <a:pt x="2207" y="1"/>
                    </a:moveTo>
                    <a:lnTo>
                      <a:pt x="0" y="715"/>
                    </a:lnTo>
                    <a:lnTo>
                      <a:pt x="117" y="1065"/>
                    </a:lnTo>
                    <a:lnTo>
                      <a:pt x="2324" y="351"/>
                    </a:lnTo>
                    <a:lnTo>
                      <a:pt x="220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3" name="Google Shape;5653;p47"/>
              <p:cNvSpPr/>
              <p:nvPr/>
            </p:nvSpPr>
            <p:spPr>
              <a:xfrm>
                <a:off x="3436550" y="3358100"/>
                <a:ext cx="26950" cy="23200"/>
              </a:xfrm>
              <a:custGeom>
                <a:avLst/>
                <a:gdLst/>
                <a:ahLst/>
                <a:cxnLst/>
                <a:rect l="l" t="t" r="r" b="b"/>
                <a:pathLst>
                  <a:path w="1078" h="928" extrusionOk="0">
                    <a:moveTo>
                      <a:pt x="536" y="1"/>
                    </a:moveTo>
                    <a:cubicBezTo>
                      <a:pt x="393" y="1"/>
                      <a:pt x="254" y="69"/>
                      <a:pt x="169" y="192"/>
                    </a:cubicBezTo>
                    <a:cubicBezTo>
                      <a:pt x="0" y="400"/>
                      <a:pt x="52" y="698"/>
                      <a:pt x="260" y="841"/>
                    </a:cubicBezTo>
                    <a:cubicBezTo>
                      <a:pt x="349" y="899"/>
                      <a:pt x="447" y="927"/>
                      <a:pt x="542" y="927"/>
                    </a:cubicBezTo>
                    <a:cubicBezTo>
                      <a:pt x="682" y="927"/>
                      <a:pt x="816" y="866"/>
                      <a:pt x="909" y="750"/>
                    </a:cubicBezTo>
                    <a:cubicBezTo>
                      <a:pt x="1078" y="530"/>
                      <a:pt x="1026" y="244"/>
                      <a:pt x="818" y="101"/>
                    </a:cubicBezTo>
                    <a:cubicBezTo>
                      <a:pt x="734" y="33"/>
                      <a:pt x="634" y="1"/>
                      <a:pt x="5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4" name="Google Shape;5654;p47"/>
              <p:cNvSpPr/>
              <p:nvPr/>
            </p:nvSpPr>
            <p:spPr>
              <a:xfrm>
                <a:off x="3412200" y="3367425"/>
                <a:ext cx="41900" cy="52275"/>
              </a:xfrm>
              <a:custGeom>
                <a:avLst/>
                <a:gdLst/>
                <a:ahLst/>
                <a:cxnLst/>
                <a:rect l="l" t="t" r="r" b="b"/>
                <a:pathLst>
                  <a:path w="1676" h="2091" extrusionOk="0">
                    <a:moveTo>
                      <a:pt x="1364" y="1"/>
                    </a:moveTo>
                    <a:lnTo>
                      <a:pt x="1" y="1870"/>
                    </a:lnTo>
                    <a:lnTo>
                      <a:pt x="299" y="2091"/>
                    </a:lnTo>
                    <a:lnTo>
                      <a:pt x="1675" y="222"/>
                    </a:lnTo>
                    <a:lnTo>
                      <a:pt x="136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55" name="Google Shape;5655;p47"/>
            <p:cNvGrpSpPr/>
            <p:nvPr/>
          </p:nvGrpSpPr>
          <p:grpSpPr>
            <a:xfrm>
              <a:off x="273898" y="583861"/>
              <a:ext cx="323365" cy="315367"/>
              <a:chOff x="3228225" y="3246725"/>
              <a:chExt cx="356325" cy="347550"/>
            </a:xfrm>
          </p:grpSpPr>
          <p:sp>
            <p:nvSpPr>
              <p:cNvPr id="5656" name="Google Shape;5656;p47"/>
              <p:cNvSpPr/>
              <p:nvPr/>
            </p:nvSpPr>
            <p:spPr>
              <a:xfrm>
                <a:off x="3319400" y="3246725"/>
                <a:ext cx="173625" cy="173625"/>
              </a:xfrm>
              <a:custGeom>
                <a:avLst/>
                <a:gdLst/>
                <a:ahLst/>
                <a:cxnLst/>
                <a:rect l="l" t="t" r="r" b="b"/>
                <a:pathLst>
                  <a:path w="6945" h="6945" extrusionOk="0">
                    <a:moveTo>
                      <a:pt x="3466" y="1"/>
                    </a:moveTo>
                    <a:cubicBezTo>
                      <a:pt x="1558" y="1"/>
                      <a:pt x="1" y="1558"/>
                      <a:pt x="1" y="3479"/>
                    </a:cubicBezTo>
                    <a:cubicBezTo>
                      <a:pt x="1" y="5400"/>
                      <a:pt x="1558" y="6945"/>
                      <a:pt x="3466" y="6945"/>
                    </a:cubicBezTo>
                    <a:cubicBezTo>
                      <a:pt x="5387" y="6945"/>
                      <a:pt x="6945" y="5400"/>
                      <a:pt x="6945" y="3479"/>
                    </a:cubicBezTo>
                    <a:cubicBezTo>
                      <a:pt x="6945" y="1558"/>
                      <a:pt x="5387" y="1"/>
                      <a:pt x="3466" y="1"/>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7" name="Google Shape;5657;p47"/>
              <p:cNvSpPr/>
              <p:nvPr/>
            </p:nvSpPr>
            <p:spPr>
              <a:xfrm>
                <a:off x="3410900" y="3313575"/>
                <a:ext cx="173650" cy="173625"/>
              </a:xfrm>
              <a:custGeom>
                <a:avLst/>
                <a:gdLst/>
                <a:ahLst/>
                <a:cxnLst/>
                <a:rect l="l" t="t" r="r" b="b"/>
                <a:pathLst>
                  <a:path w="6946" h="6945" extrusionOk="0">
                    <a:moveTo>
                      <a:pt x="3479" y="0"/>
                    </a:moveTo>
                    <a:cubicBezTo>
                      <a:pt x="1558" y="0"/>
                      <a:pt x="1" y="1545"/>
                      <a:pt x="1" y="3466"/>
                    </a:cubicBezTo>
                    <a:cubicBezTo>
                      <a:pt x="1" y="5387"/>
                      <a:pt x="1558" y="6945"/>
                      <a:pt x="3479" y="6945"/>
                    </a:cubicBezTo>
                    <a:cubicBezTo>
                      <a:pt x="5400" y="6945"/>
                      <a:pt x="6945" y="5387"/>
                      <a:pt x="6945" y="3466"/>
                    </a:cubicBezTo>
                    <a:cubicBezTo>
                      <a:pt x="6945" y="1545"/>
                      <a:pt x="5400" y="0"/>
                      <a:pt x="3479" y="0"/>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8" name="Google Shape;5658;p47"/>
              <p:cNvSpPr/>
              <p:nvPr/>
            </p:nvSpPr>
            <p:spPr>
              <a:xfrm>
                <a:off x="3262950" y="3420650"/>
                <a:ext cx="173625" cy="173625"/>
              </a:xfrm>
              <a:custGeom>
                <a:avLst/>
                <a:gdLst/>
                <a:ahLst/>
                <a:cxnLst/>
                <a:rect l="l" t="t" r="r" b="b"/>
                <a:pathLst>
                  <a:path w="6945" h="6945" extrusionOk="0">
                    <a:moveTo>
                      <a:pt x="3479" y="1"/>
                    </a:moveTo>
                    <a:cubicBezTo>
                      <a:pt x="1558" y="1"/>
                      <a:pt x="0" y="1545"/>
                      <a:pt x="0" y="3466"/>
                    </a:cubicBezTo>
                    <a:cubicBezTo>
                      <a:pt x="0" y="5387"/>
                      <a:pt x="1558" y="6945"/>
                      <a:pt x="3479" y="6945"/>
                    </a:cubicBezTo>
                    <a:cubicBezTo>
                      <a:pt x="5387" y="6945"/>
                      <a:pt x="6944" y="5387"/>
                      <a:pt x="6944" y="3466"/>
                    </a:cubicBezTo>
                    <a:cubicBezTo>
                      <a:pt x="6944" y="1545"/>
                      <a:pt x="5387" y="1"/>
                      <a:pt x="3479" y="1"/>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9" name="Google Shape;5659;p47"/>
              <p:cNvSpPr/>
              <p:nvPr/>
            </p:nvSpPr>
            <p:spPr>
              <a:xfrm>
                <a:off x="3228225" y="3313575"/>
                <a:ext cx="173625" cy="173625"/>
              </a:xfrm>
              <a:custGeom>
                <a:avLst/>
                <a:gdLst/>
                <a:ahLst/>
                <a:cxnLst/>
                <a:rect l="l" t="t" r="r" b="b"/>
                <a:pathLst>
                  <a:path w="6945" h="6945" extrusionOk="0">
                    <a:moveTo>
                      <a:pt x="3466" y="0"/>
                    </a:moveTo>
                    <a:cubicBezTo>
                      <a:pt x="1558" y="0"/>
                      <a:pt x="0" y="1545"/>
                      <a:pt x="0" y="3466"/>
                    </a:cubicBezTo>
                    <a:cubicBezTo>
                      <a:pt x="0" y="5387"/>
                      <a:pt x="1558" y="6945"/>
                      <a:pt x="3466" y="6945"/>
                    </a:cubicBezTo>
                    <a:cubicBezTo>
                      <a:pt x="5387" y="6945"/>
                      <a:pt x="6944" y="5387"/>
                      <a:pt x="6944" y="3466"/>
                    </a:cubicBezTo>
                    <a:cubicBezTo>
                      <a:pt x="6944" y="1545"/>
                      <a:pt x="5387" y="0"/>
                      <a:pt x="3466" y="0"/>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0" name="Google Shape;5660;p47"/>
              <p:cNvSpPr/>
              <p:nvPr/>
            </p:nvSpPr>
            <p:spPr>
              <a:xfrm>
                <a:off x="3376525" y="3420650"/>
                <a:ext cx="173625" cy="173625"/>
              </a:xfrm>
              <a:custGeom>
                <a:avLst/>
                <a:gdLst/>
                <a:ahLst/>
                <a:cxnLst/>
                <a:rect l="l" t="t" r="r" b="b"/>
                <a:pathLst>
                  <a:path w="6945" h="6945" extrusionOk="0">
                    <a:moveTo>
                      <a:pt x="3479" y="1"/>
                    </a:moveTo>
                    <a:cubicBezTo>
                      <a:pt x="1558" y="1"/>
                      <a:pt x="0" y="1545"/>
                      <a:pt x="0" y="3466"/>
                    </a:cubicBezTo>
                    <a:cubicBezTo>
                      <a:pt x="0" y="5387"/>
                      <a:pt x="1558" y="6945"/>
                      <a:pt x="3479" y="6945"/>
                    </a:cubicBezTo>
                    <a:cubicBezTo>
                      <a:pt x="5387" y="6945"/>
                      <a:pt x="6944" y="5387"/>
                      <a:pt x="6944" y="3466"/>
                    </a:cubicBezTo>
                    <a:cubicBezTo>
                      <a:pt x="6944" y="1545"/>
                      <a:pt x="5387" y="1"/>
                      <a:pt x="3479" y="1"/>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1" name="Google Shape;5661;p47"/>
              <p:cNvSpPr/>
              <p:nvPr/>
            </p:nvSpPr>
            <p:spPr>
              <a:xfrm>
                <a:off x="3343750" y="3300550"/>
                <a:ext cx="124625" cy="115950"/>
              </a:xfrm>
              <a:custGeom>
                <a:avLst/>
                <a:gdLst/>
                <a:ahLst/>
                <a:cxnLst/>
                <a:rect l="l" t="t" r="r" b="b"/>
                <a:pathLst>
                  <a:path w="4985" h="4638" extrusionOk="0">
                    <a:moveTo>
                      <a:pt x="2489" y="1"/>
                    </a:moveTo>
                    <a:cubicBezTo>
                      <a:pt x="2370" y="1"/>
                      <a:pt x="2250" y="10"/>
                      <a:pt x="2129" y="28"/>
                    </a:cubicBezTo>
                    <a:cubicBezTo>
                      <a:pt x="857" y="223"/>
                      <a:pt x="0" y="1417"/>
                      <a:pt x="195" y="2676"/>
                    </a:cubicBezTo>
                    <a:cubicBezTo>
                      <a:pt x="383" y="3827"/>
                      <a:pt x="1367" y="4638"/>
                      <a:pt x="2495" y="4638"/>
                    </a:cubicBezTo>
                    <a:cubicBezTo>
                      <a:pt x="2614" y="4638"/>
                      <a:pt x="2734" y="4629"/>
                      <a:pt x="2856" y="4610"/>
                    </a:cubicBezTo>
                    <a:cubicBezTo>
                      <a:pt x="4115" y="4415"/>
                      <a:pt x="4984" y="3221"/>
                      <a:pt x="4777" y="1962"/>
                    </a:cubicBezTo>
                    <a:cubicBezTo>
                      <a:pt x="4600" y="811"/>
                      <a:pt x="3617" y="1"/>
                      <a:pt x="2489" y="1"/>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2" name="Google Shape;5662;p47"/>
              <p:cNvSpPr/>
              <p:nvPr/>
            </p:nvSpPr>
            <p:spPr>
              <a:xfrm>
                <a:off x="3413825" y="3349725"/>
                <a:ext cx="121075" cy="116250"/>
              </a:xfrm>
              <a:custGeom>
                <a:avLst/>
                <a:gdLst/>
                <a:ahLst/>
                <a:cxnLst/>
                <a:rect l="l" t="t" r="r" b="b"/>
                <a:pathLst>
                  <a:path w="4843" h="4650" extrusionOk="0">
                    <a:moveTo>
                      <a:pt x="2421" y="0"/>
                    </a:moveTo>
                    <a:cubicBezTo>
                      <a:pt x="1228" y="0"/>
                      <a:pt x="203" y="928"/>
                      <a:pt x="105" y="2137"/>
                    </a:cubicBezTo>
                    <a:cubicBezTo>
                      <a:pt x="1" y="3409"/>
                      <a:pt x="961" y="4538"/>
                      <a:pt x="2233" y="4642"/>
                    </a:cubicBezTo>
                    <a:cubicBezTo>
                      <a:pt x="2297" y="4647"/>
                      <a:pt x="2361" y="4650"/>
                      <a:pt x="2424" y="4650"/>
                    </a:cubicBezTo>
                    <a:cubicBezTo>
                      <a:pt x="3616" y="4650"/>
                      <a:pt x="4640" y="3734"/>
                      <a:pt x="4738" y="2513"/>
                    </a:cubicBezTo>
                    <a:cubicBezTo>
                      <a:pt x="4842" y="1241"/>
                      <a:pt x="3895" y="112"/>
                      <a:pt x="2610" y="8"/>
                    </a:cubicBezTo>
                    <a:cubicBezTo>
                      <a:pt x="2546" y="3"/>
                      <a:pt x="2484" y="0"/>
                      <a:pt x="2421" y="0"/>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3" name="Google Shape;5663;p47"/>
              <p:cNvSpPr/>
              <p:nvPr/>
            </p:nvSpPr>
            <p:spPr>
              <a:xfrm>
                <a:off x="3305125" y="3429700"/>
                <a:ext cx="118475" cy="116250"/>
              </a:xfrm>
              <a:custGeom>
                <a:avLst/>
                <a:gdLst/>
                <a:ahLst/>
                <a:cxnLst/>
                <a:rect l="l" t="t" r="r" b="b"/>
                <a:pathLst>
                  <a:path w="4739" h="4650" extrusionOk="0">
                    <a:moveTo>
                      <a:pt x="2368" y="0"/>
                    </a:moveTo>
                    <a:cubicBezTo>
                      <a:pt x="2336" y="0"/>
                      <a:pt x="2304" y="1"/>
                      <a:pt x="2272" y="2"/>
                    </a:cubicBezTo>
                    <a:cubicBezTo>
                      <a:pt x="1000" y="54"/>
                      <a:pt x="0" y="1131"/>
                      <a:pt x="52" y="2416"/>
                    </a:cubicBezTo>
                    <a:cubicBezTo>
                      <a:pt x="103" y="3677"/>
                      <a:pt x="1141" y="4650"/>
                      <a:pt x="2381" y="4650"/>
                    </a:cubicBezTo>
                    <a:cubicBezTo>
                      <a:pt x="2405" y="4650"/>
                      <a:pt x="2429" y="4650"/>
                      <a:pt x="2454" y="4649"/>
                    </a:cubicBezTo>
                    <a:cubicBezTo>
                      <a:pt x="3739" y="4597"/>
                      <a:pt x="4738" y="3520"/>
                      <a:pt x="4686" y="2235"/>
                    </a:cubicBezTo>
                    <a:cubicBezTo>
                      <a:pt x="4636" y="982"/>
                      <a:pt x="3610" y="0"/>
                      <a:pt x="2368" y="0"/>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4" name="Google Shape;5664;p47"/>
              <p:cNvSpPr/>
              <p:nvPr/>
            </p:nvSpPr>
            <p:spPr>
              <a:xfrm>
                <a:off x="3273650" y="3350375"/>
                <a:ext cx="130475" cy="116125"/>
              </a:xfrm>
              <a:custGeom>
                <a:avLst/>
                <a:gdLst/>
                <a:ahLst/>
                <a:cxnLst/>
                <a:rect l="l" t="t" r="r" b="b"/>
                <a:pathLst>
                  <a:path w="5219" h="4645" extrusionOk="0">
                    <a:moveTo>
                      <a:pt x="2603" y="1"/>
                    </a:moveTo>
                    <a:cubicBezTo>
                      <a:pt x="1634" y="1"/>
                      <a:pt x="734" y="616"/>
                      <a:pt x="403" y="1579"/>
                    </a:cubicBezTo>
                    <a:cubicBezTo>
                      <a:pt x="0" y="2799"/>
                      <a:pt x="649" y="4110"/>
                      <a:pt x="1870" y="4525"/>
                    </a:cubicBezTo>
                    <a:cubicBezTo>
                      <a:pt x="2112" y="4606"/>
                      <a:pt x="2358" y="4644"/>
                      <a:pt x="2601" y="4644"/>
                    </a:cubicBezTo>
                    <a:cubicBezTo>
                      <a:pt x="3571" y="4644"/>
                      <a:pt x="4481" y="4034"/>
                      <a:pt x="4803" y="3058"/>
                    </a:cubicBezTo>
                    <a:cubicBezTo>
                      <a:pt x="5218" y="1851"/>
                      <a:pt x="4556" y="527"/>
                      <a:pt x="3349" y="125"/>
                    </a:cubicBezTo>
                    <a:cubicBezTo>
                      <a:pt x="3102" y="41"/>
                      <a:pt x="2850" y="1"/>
                      <a:pt x="2603" y="1"/>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5" name="Google Shape;5665;p47"/>
              <p:cNvSpPr/>
              <p:nvPr/>
            </p:nvSpPr>
            <p:spPr>
              <a:xfrm>
                <a:off x="3386575" y="3430125"/>
                <a:ext cx="123975" cy="116075"/>
              </a:xfrm>
              <a:custGeom>
                <a:avLst/>
                <a:gdLst/>
                <a:ahLst/>
                <a:cxnLst/>
                <a:rect l="l" t="t" r="r" b="b"/>
                <a:pathLst>
                  <a:path w="4959" h="4643" extrusionOk="0">
                    <a:moveTo>
                      <a:pt x="2478" y="0"/>
                    </a:moveTo>
                    <a:cubicBezTo>
                      <a:pt x="2367" y="0"/>
                      <a:pt x="2255" y="8"/>
                      <a:pt x="2142" y="24"/>
                    </a:cubicBezTo>
                    <a:cubicBezTo>
                      <a:pt x="870" y="206"/>
                      <a:pt x="0" y="1387"/>
                      <a:pt x="182" y="2646"/>
                    </a:cubicBezTo>
                    <a:cubicBezTo>
                      <a:pt x="348" y="3806"/>
                      <a:pt x="1345" y="4643"/>
                      <a:pt x="2475" y="4643"/>
                    </a:cubicBezTo>
                    <a:cubicBezTo>
                      <a:pt x="2584" y="4643"/>
                      <a:pt x="2693" y="4635"/>
                      <a:pt x="2804" y="4619"/>
                    </a:cubicBezTo>
                    <a:cubicBezTo>
                      <a:pt x="4076" y="4424"/>
                      <a:pt x="4959" y="3256"/>
                      <a:pt x="4777" y="1984"/>
                    </a:cubicBezTo>
                    <a:cubicBezTo>
                      <a:pt x="4600" y="825"/>
                      <a:pt x="3614" y="0"/>
                      <a:pt x="2478" y="0"/>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6" name="Google Shape;5666;p47"/>
              <p:cNvSpPr/>
              <p:nvPr/>
            </p:nvSpPr>
            <p:spPr>
              <a:xfrm>
                <a:off x="3351525" y="3375225"/>
                <a:ext cx="109375" cy="109375"/>
              </a:xfrm>
              <a:custGeom>
                <a:avLst/>
                <a:gdLst/>
                <a:ahLst/>
                <a:cxnLst/>
                <a:rect l="l" t="t" r="r" b="b"/>
                <a:pathLst>
                  <a:path w="4375" h="4375" extrusionOk="0">
                    <a:moveTo>
                      <a:pt x="2181" y="1"/>
                    </a:moveTo>
                    <a:cubicBezTo>
                      <a:pt x="974" y="1"/>
                      <a:pt x="1" y="974"/>
                      <a:pt x="1" y="2181"/>
                    </a:cubicBezTo>
                    <a:cubicBezTo>
                      <a:pt x="1" y="3388"/>
                      <a:pt x="974" y="4375"/>
                      <a:pt x="2181" y="4375"/>
                    </a:cubicBezTo>
                    <a:cubicBezTo>
                      <a:pt x="3401" y="4375"/>
                      <a:pt x="4375" y="3388"/>
                      <a:pt x="4375" y="2181"/>
                    </a:cubicBezTo>
                    <a:cubicBezTo>
                      <a:pt x="4375" y="974"/>
                      <a:pt x="3401" y="1"/>
                      <a:pt x="2181" y="1"/>
                    </a:cubicBezTo>
                    <a:close/>
                  </a:path>
                </a:pathLst>
              </a:custGeom>
              <a:solidFill>
                <a:schemeClr val="accent3"/>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7" name="Google Shape;5667;p47"/>
              <p:cNvSpPr/>
              <p:nvPr/>
            </p:nvSpPr>
            <p:spPr>
              <a:xfrm>
                <a:off x="3379100" y="3402800"/>
                <a:ext cx="54225" cy="54225"/>
              </a:xfrm>
              <a:custGeom>
                <a:avLst/>
                <a:gdLst/>
                <a:ahLst/>
                <a:cxnLst/>
                <a:rect l="l" t="t" r="r" b="b"/>
                <a:pathLst>
                  <a:path w="2169" h="2169" extrusionOk="0">
                    <a:moveTo>
                      <a:pt x="1091" y="1"/>
                    </a:moveTo>
                    <a:cubicBezTo>
                      <a:pt x="481" y="1"/>
                      <a:pt x="1" y="481"/>
                      <a:pt x="1" y="1078"/>
                    </a:cubicBezTo>
                    <a:cubicBezTo>
                      <a:pt x="1" y="1688"/>
                      <a:pt x="481" y="2168"/>
                      <a:pt x="1091" y="2168"/>
                    </a:cubicBezTo>
                    <a:cubicBezTo>
                      <a:pt x="1688" y="2168"/>
                      <a:pt x="2168" y="1688"/>
                      <a:pt x="2168" y="1078"/>
                    </a:cubicBezTo>
                    <a:cubicBezTo>
                      <a:pt x="2168" y="481"/>
                      <a:pt x="1688" y="1"/>
                      <a:pt x="1091" y="1"/>
                    </a:cubicBezTo>
                    <a:close/>
                  </a:path>
                </a:pathLst>
              </a:custGeom>
              <a:solidFill>
                <a:srgbClr val="FFFFFF"/>
              </a:solidFill>
              <a:ln>
                <a:noFill/>
              </a:ln>
              <a:effectLst>
                <a:outerShdw blurRad="100013" algn="bl" rotWithShape="0">
                  <a:srgbClr val="BEAA4D"/>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8" name="Google Shape;5668;p47"/>
              <p:cNvSpPr/>
              <p:nvPr/>
            </p:nvSpPr>
            <p:spPr>
              <a:xfrm>
                <a:off x="3395000" y="3344725"/>
                <a:ext cx="23075" cy="22725"/>
              </a:xfrm>
              <a:custGeom>
                <a:avLst/>
                <a:gdLst/>
                <a:ahLst/>
                <a:cxnLst/>
                <a:rect l="l" t="t" r="r" b="b"/>
                <a:pathLst>
                  <a:path w="923" h="909" extrusionOk="0">
                    <a:moveTo>
                      <a:pt x="455" y="0"/>
                    </a:moveTo>
                    <a:cubicBezTo>
                      <a:pt x="209" y="0"/>
                      <a:pt x="1" y="195"/>
                      <a:pt x="1" y="455"/>
                    </a:cubicBezTo>
                    <a:cubicBezTo>
                      <a:pt x="1" y="688"/>
                      <a:pt x="196" y="909"/>
                      <a:pt x="455" y="909"/>
                    </a:cubicBezTo>
                    <a:cubicBezTo>
                      <a:pt x="715" y="909"/>
                      <a:pt x="922" y="701"/>
                      <a:pt x="909" y="455"/>
                    </a:cubicBezTo>
                    <a:cubicBezTo>
                      <a:pt x="909" y="208"/>
                      <a:pt x="689" y="0"/>
                      <a:pt x="45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9" name="Google Shape;5669;p47"/>
              <p:cNvSpPr/>
              <p:nvPr/>
            </p:nvSpPr>
            <p:spPr>
              <a:xfrm>
                <a:off x="3401825" y="3355750"/>
                <a:ext cx="9100" cy="57800"/>
              </a:xfrm>
              <a:custGeom>
                <a:avLst/>
                <a:gdLst/>
                <a:ahLst/>
                <a:cxnLst/>
                <a:rect l="l" t="t" r="r" b="b"/>
                <a:pathLst>
                  <a:path w="364" h="2312" extrusionOk="0">
                    <a:moveTo>
                      <a:pt x="0" y="1"/>
                    </a:moveTo>
                    <a:lnTo>
                      <a:pt x="0" y="2311"/>
                    </a:lnTo>
                    <a:lnTo>
                      <a:pt x="364" y="2311"/>
                    </a:lnTo>
                    <a:lnTo>
                      <a:pt x="36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0" name="Google Shape;5670;p47"/>
              <p:cNvSpPr/>
              <p:nvPr/>
            </p:nvSpPr>
            <p:spPr>
              <a:xfrm>
                <a:off x="3349900" y="3358350"/>
                <a:ext cx="26000" cy="22950"/>
              </a:xfrm>
              <a:custGeom>
                <a:avLst/>
                <a:gdLst/>
                <a:ahLst/>
                <a:cxnLst/>
                <a:rect l="l" t="t" r="r" b="b"/>
                <a:pathLst>
                  <a:path w="1040" h="918" extrusionOk="0">
                    <a:moveTo>
                      <a:pt x="517" y="0"/>
                    </a:moveTo>
                    <a:cubicBezTo>
                      <a:pt x="421" y="0"/>
                      <a:pt x="323" y="29"/>
                      <a:pt x="234" y="91"/>
                    </a:cubicBezTo>
                    <a:cubicBezTo>
                      <a:pt x="53" y="234"/>
                      <a:pt x="1" y="520"/>
                      <a:pt x="143" y="740"/>
                    </a:cubicBezTo>
                    <a:cubicBezTo>
                      <a:pt x="228" y="856"/>
                      <a:pt x="369" y="917"/>
                      <a:pt x="512" y="917"/>
                    </a:cubicBezTo>
                    <a:cubicBezTo>
                      <a:pt x="610" y="917"/>
                      <a:pt x="708" y="889"/>
                      <a:pt x="792" y="831"/>
                    </a:cubicBezTo>
                    <a:cubicBezTo>
                      <a:pt x="987" y="688"/>
                      <a:pt x="1039" y="390"/>
                      <a:pt x="883" y="182"/>
                    </a:cubicBezTo>
                    <a:cubicBezTo>
                      <a:pt x="798" y="65"/>
                      <a:pt x="661" y="0"/>
                      <a:pt x="51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1" name="Google Shape;5671;p47"/>
              <p:cNvSpPr/>
              <p:nvPr/>
            </p:nvSpPr>
            <p:spPr>
              <a:xfrm>
                <a:off x="3358675" y="3367125"/>
                <a:ext cx="41875" cy="52250"/>
              </a:xfrm>
              <a:custGeom>
                <a:avLst/>
                <a:gdLst/>
                <a:ahLst/>
                <a:cxnLst/>
                <a:rect l="l" t="t" r="r" b="b"/>
                <a:pathLst>
                  <a:path w="1675" h="2090" extrusionOk="0">
                    <a:moveTo>
                      <a:pt x="312" y="0"/>
                    </a:moveTo>
                    <a:lnTo>
                      <a:pt x="0" y="221"/>
                    </a:lnTo>
                    <a:lnTo>
                      <a:pt x="1363" y="2090"/>
                    </a:lnTo>
                    <a:lnTo>
                      <a:pt x="1675" y="1869"/>
                    </a:lnTo>
                    <a:lnTo>
                      <a:pt x="31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2" name="Google Shape;5672;p47"/>
              <p:cNvSpPr/>
              <p:nvPr/>
            </p:nvSpPr>
            <p:spPr>
              <a:xfrm>
                <a:off x="3322975" y="3395100"/>
                <a:ext cx="25975" cy="23225"/>
              </a:xfrm>
              <a:custGeom>
                <a:avLst/>
                <a:gdLst/>
                <a:ahLst/>
                <a:cxnLst/>
                <a:rect l="l" t="t" r="r" b="b"/>
                <a:pathLst>
                  <a:path w="1039" h="929" extrusionOk="0">
                    <a:moveTo>
                      <a:pt x="530" y="1"/>
                    </a:moveTo>
                    <a:cubicBezTo>
                      <a:pt x="334" y="1"/>
                      <a:pt x="154" y="123"/>
                      <a:pt x="91" y="322"/>
                    </a:cubicBezTo>
                    <a:cubicBezTo>
                      <a:pt x="0" y="568"/>
                      <a:pt x="130" y="828"/>
                      <a:pt x="377" y="906"/>
                    </a:cubicBezTo>
                    <a:cubicBezTo>
                      <a:pt x="425" y="921"/>
                      <a:pt x="474" y="928"/>
                      <a:pt x="522" y="928"/>
                    </a:cubicBezTo>
                    <a:cubicBezTo>
                      <a:pt x="718" y="928"/>
                      <a:pt x="898" y="806"/>
                      <a:pt x="961" y="607"/>
                    </a:cubicBezTo>
                    <a:cubicBezTo>
                      <a:pt x="1039" y="374"/>
                      <a:pt x="896" y="114"/>
                      <a:pt x="675" y="23"/>
                    </a:cubicBezTo>
                    <a:cubicBezTo>
                      <a:pt x="627" y="8"/>
                      <a:pt x="578" y="1"/>
                      <a:pt x="53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3" name="Google Shape;5673;p47"/>
              <p:cNvSpPr/>
              <p:nvPr/>
            </p:nvSpPr>
            <p:spPr>
              <a:xfrm>
                <a:off x="3334650" y="3402475"/>
                <a:ext cx="58100" cy="26650"/>
              </a:xfrm>
              <a:custGeom>
                <a:avLst/>
                <a:gdLst/>
                <a:ahLst/>
                <a:cxnLst/>
                <a:rect l="l" t="t" r="r" b="b"/>
                <a:pathLst>
                  <a:path w="2324" h="1066" extrusionOk="0">
                    <a:moveTo>
                      <a:pt x="117" y="1"/>
                    </a:moveTo>
                    <a:lnTo>
                      <a:pt x="1" y="351"/>
                    </a:lnTo>
                    <a:lnTo>
                      <a:pt x="2207" y="1065"/>
                    </a:lnTo>
                    <a:lnTo>
                      <a:pt x="2324" y="715"/>
                    </a:lnTo>
                    <a:lnTo>
                      <a:pt x="11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4" name="Google Shape;5674;p47"/>
              <p:cNvSpPr/>
              <p:nvPr/>
            </p:nvSpPr>
            <p:spPr>
              <a:xfrm>
                <a:off x="3322975" y="3441025"/>
                <a:ext cx="25975" cy="23050"/>
              </a:xfrm>
              <a:custGeom>
                <a:avLst/>
                <a:gdLst/>
                <a:ahLst/>
                <a:cxnLst/>
                <a:rect l="l" t="t" r="r" b="b"/>
                <a:pathLst>
                  <a:path w="1039" h="922" extrusionOk="0">
                    <a:moveTo>
                      <a:pt x="537" y="0"/>
                    </a:moveTo>
                    <a:cubicBezTo>
                      <a:pt x="484" y="0"/>
                      <a:pt x="430" y="10"/>
                      <a:pt x="377" y="29"/>
                    </a:cubicBezTo>
                    <a:cubicBezTo>
                      <a:pt x="130" y="107"/>
                      <a:pt x="0" y="367"/>
                      <a:pt x="91" y="613"/>
                    </a:cubicBezTo>
                    <a:cubicBezTo>
                      <a:pt x="154" y="801"/>
                      <a:pt x="333" y="922"/>
                      <a:pt x="529" y="922"/>
                    </a:cubicBezTo>
                    <a:cubicBezTo>
                      <a:pt x="578" y="922"/>
                      <a:pt x="627" y="914"/>
                      <a:pt x="675" y="899"/>
                    </a:cubicBezTo>
                    <a:cubicBezTo>
                      <a:pt x="909" y="821"/>
                      <a:pt x="1039" y="562"/>
                      <a:pt x="961" y="315"/>
                    </a:cubicBezTo>
                    <a:cubicBezTo>
                      <a:pt x="900" y="122"/>
                      <a:pt x="727" y="0"/>
                      <a:pt x="53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5" name="Google Shape;5675;p47"/>
              <p:cNvSpPr/>
              <p:nvPr/>
            </p:nvSpPr>
            <p:spPr>
              <a:xfrm>
                <a:off x="3334650" y="3430725"/>
                <a:ext cx="58100" cy="26625"/>
              </a:xfrm>
              <a:custGeom>
                <a:avLst/>
                <a:gdLst/>
                <a:ahLst/>
                <a:cxnLst/>
                <a:rect l="l" t="t" r="r" b="b"/>
                <a:pathLst>
                  <a:path w="2324" h="1065" extrusionOk="0">
                    <a:moveTo>
                      <a:pt x="2207" y="0"/>
                    </a:moveTo>
                    <a:lnTo>
                      <a:pt x="1" y="714"/>
                    </a:lnTo>
                    <a:lnTo>
                      <a:pt x="117" y="1064"/>
                    </a:lnTo>
                    <a:lnTo>
                      <a:pt x="2324" y="350"/>
                    </a:lnTo>
                    <a:lnTo>
                      <a:pt x="220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6" name="Google Shape;5676;p47"/>
              <p:cNvSpPr/>
              <p:nvPr/>
            </p:nvSpPr>
            <p:spPr>
              <a:xfrm>
                <a:off x="3349575" y="3478000"/>
                <a:ext cx="26650" cy="23250"/>
              </a:xfrm>
              <a:custGeom>
                <a:avLst/>
                <a:gdLst/>
                <a:ahLst/>
                <a:cxnLst/>
                <a:rect l="l" t="t" r="r" b="b"/>
                <a:pathLst>
                  <a:path w="1066" h="930" extrusionOk="0">
                    <a:moveTo>
                      <a:pt x="538" y="1"/>
                    </a:moveTo>
                    <a:cubicBezTo>
                      <a:pt x="390" y="1"/>
                      <a:pt x="244" y="66"/>
                      <a:pt x="156" y="186"/>
                    </a:cubicBezTo>
                    <a:cubicBezTo>
                      <a:pt x="1" y="393"/>
                      <a:pt x="40" y="692"/>
                      <a:pt x="247" y="835"/>
                    </a:cubicBezTo>
                    <a:cubicBezTo>
                      <a:pt x="337" y="898"/>
                      <a:pt x="437" y="929"/>
                      <a:pt x="534" y="929"/>
                    </a:cubicBezTo>
                    <a:cubicBezTo>
                      <a:pt x="676" y="929"/>
                      <a:pt x="811" y="862"/>
                      <a:pt x="896" y="731"/>
                    </a:cubicBezTo>
                    <a:cubicBezTo>
                      <a:pt x="1065" y="523"/>
                      <a:pt x="1013" y="225"/>
                      <a:pt x="805" y="82"/>
                    </a:cubicBezTo>
                    <a:cubicBezTo>
                      <a:pt x="725" y="27"/>
                      <a:pt x="631" y="1"/>
                      <a:pt x="53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7" name="Google Shape;5677;p47"/>
              <p:cNvSpPr/>
              <p:nvPr/>
            </p:nvSpPr>
            <p:spPr>
              <a:xfrm>
                <a:off x="3359325" y="3439800"/>
                <a:ext cx="41550" cy="52600"/>
              </a:xfrm>
              <a:custGeom>
                <a:avLst/>
                <a:gdLst/>
                <a:ahLst/>
                <a:cxnLst/>
                <a:rect l="l" t="t" r="r" b="b"/>
                <a:pathLst>
                  <a:path w="1662" h="2104" extrusionOk="0">
                    <a:moveTo>
                      <a:pt x="1363" y="0"/>
                    </a:moveTo>
                    <a:lnTo>
                      <a:pt x="0" y="1883"/>
                    </a:lnTo>
                    <a:lnTo>
                      <a:pt x="299" y="2103"/>
                    </a:lnTo>
                    <a:lnTo>
                      <a:pt x="1661" y="221"/>
                    </a:lnTo>
                    <a:lnTo>
                      <a:pt x="136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8" name="Google Shape;5678;p47"/>
              <p:cNvSpPr/>
              <p:nvPr/>
            </p:nvSpPr>
            <p:spPr>
              <a:xfrm>
                <a:off x="3395000" y="3492375"/>
                <a:ext cx="22750" cy="22725"/>
              </a:xfrm>
              <a:custGeom>
                <a:avLst/>
                <a:gdLst/>
                <a:ahLst/>
                <a:cxnLst/>
                <a:rect l="l" t="t" r="r" b="b"/>
                <a:pathLst>
                  <a:path w="910" h="909" extrusionOk="0">
                    <a:moveTo>
                      <a:pt x="455" y="0"/>
                    </a:moveTo>
                    <a:cubicBezTo>
                      <a:pt x="209" y="0"/>
                      <a:pt x="1" y="195"/>
                      <a:pt x="1" y="454"/>
                    </a:cubicBezTo>
                    <a:cubicBezTo>
                      <a:pt x="1" y="701"/>
                      <a:pt x="196" y="909"/>
                      <a:pt x="455" y="909"/>
                    </a:cubicBezTo>
                    <a:cubicBezTo>
                      <a:pt x="689" y="909"/>
                      <a:pt x="909" y="714"/>
                      <a:pt x="909" y="454"/>
                    </a:cubicBezTo>
                    <a:cubicBezTo>
                      <a:pt x="909" y="208"/>
                      <a:pt x="702" y="0"/>
                      <a:pt x="45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9" name="Google Shape;5679;p47"/>
              <p:cNvSpPr/>
              <p:nvPr/>
            </p:nvSpPr>
            <p:spPr>
              <a:xfrm>
                <a:off x="3401825" y="3445650"/>
                <a:ext cx="9100" cy="58100"/>
              </a:xfrm>
              <a:custGeom>
                <a:avLst/>
                <a:gdLst/>
                <a:ahLst/>
                <a:cxnLst/>
                <a:rect l="l" t="t" r="r" b="b"/>
                <a:pathLst>
                  <a:path w="364" h="2324" extrusionOk="0">
                    <a:moveTo>
                      <a:pt x="0" y="0"/>
                    </a:moveTo>
                    <a:lnTo>
                      <a:pt x="0" y="2323"/>
                    </a:lnTo>
                    <a:lnTo>
                      <a:pt x="364" y="2323"/>
                    </a:lnTo>
                    <a:lnTo>
                      <a:pt x="36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0" name="Google Shape;5680;p47"/>
              <p:cNvSpPr/>
              <p:nvPr/>
            </p:nvSpPr>
            <p:spPr>
              <a:xfrm>
                <a:off x="3436550" y="3478000"/>
                <a:ext cx="26625" cy="22925"/>
              </a:xfrm>
              <a:custGeom>
                <a:avLst/>
                <a:gdLst/>
                <a:ahLst/>
                <a:cxnLst/>
                <a:rect l="l" t="t" r="r" b="b"/>
                <a:pathLst>
                  <a:path w="1065" h="917" extrusionOk="0">
                    <a:moveTo>
                      <a:pt x="533" y="1"/>
                    </a:moveTo>
                    <a:cubicBezTo>
                      <a:pt x="440" y="1"/>
                      <a:pt x="345" y="27"/>
                      <a:pt x="260" y="82"/>
                    </a:cubicBezTo>
                    <a:cubicBezTo>
                      <a:pt x="52" y="251"/>
                      <a:pt x="0" y="523"/>
                      <a:pt x="169" y="731"/>
                    </a:cubicBezTo>
                    <a:cubicBezTo>
                      <a:pt x="257" y="850"/>
                      <a:pt x="403" y="916"/>
                      <a:pt x="551" y="916"/>
                    </a:cubicBezTo>
                    <a:cubicBezTo>
                      <a:pt x="644" y="916"/>
                      <a:pt x="738" y="890"/>
                      <a:pt x="818" y="835"/>
                    </a:cubicBezTo>
                    <a:cubicBezTo>
                      <a:pt x="1013" y="692"/>
                      <a:pt x="1065" y="393"/>
                      <a:pt x="909" y="186"/>
                    </a:cubicBezTo>
                    <a:cubicBezTo>
                      <a:pt x="821" y="66"/>
                      <a:pt x="680" y="1"/>
                      <a:pt x="5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1" name="Google Shape;5681;p47"/>
              <p:cNvSpPr/>
              <p:nvPr/>
            </p:nvSpPr>
            <p:spPr>
              <a:xfrm>
                <a:off x="3411875" y="3439800"/>
                <a:ext cx="41575" cy="52600"/>
              </a:xfrm>
              <a:custGeom>
                <a:avLst/>
                <a:gdLst/>
                <a:ahLst/>
                <a:cxnLst/>
                <a:rect l="l" t="t" r="r" b="b"/>
                <a:pathLst>
                  <a:path w="1663" h="2104" extrusionOk="0">
                    <a:moveTo>
                      <a:pt x="299" y="0"/>
                    </a:moveTo>
                    <a:lnTo>
                      <a:pt x="1" y="221"/>
                    </a:lnTo>
                    <a:lnTo>
                      <a:pt x="1364" y="2103"/>
                    </a:lnTo>
                    <a:lnTo>
                      <a:pt x="1662" y="1883"/>
                    </a:lnTo>
                    <a:lnTo>
                      <a:pt x="29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2" name="Google Shape;5682;p47"/>
              <p:cNvSpPr/>
              <p:nvPr/>
            </p:nvSpPr>
            <p:spPr>
              <a:xfrm>
                <a:off x="3463800" y="3441025"/>
                <a:ext cx="25975" cy="23050"/>
              </a:xfrm>
              <a:custGeom>
                <a:avLst/>
                <a:gdLst/>
                <a:ahLst/>
                <a:cxnLst/>
                <a:rect l="l" t="t" r="r" b="b"/>
                <a:pathLst>
                  <a:path w="1039" h="922" extrusionOk="0">
                    <a:moveTo>
                      <a:pt x="509" y="0"/>
                    </a:moveTo>
                    <a:cubicBezTo>
                      <a:pt x="324" y="0"/>
                      <a:pt x="150" y="122"/>
                      <a:pt x="78" y="315"/>
                    </a:cubicBezTo>
                    <a:cubicBezTo>
                      <a:pt x="1" y="562"/>
                      <a:pt x="130" y="821"/>
                      <a:pt x="377" y="899"/>
                    </a:cubicBezTo>
                    <a:cubicBezTo>
                      <a:pt x="426" y="914"/>
                      <a:pt x="474" y="922"/>
                      <a:pt x="522" y="922"/>
                    </a:cubicBezTo>
                    <a:cubicBezTo>
                      <a:pt x="715" y="922"/>
                      <a:pt x="888" y="801"/>
                      <a:pt x="961" y="613"/>
                    </a:cubicBezTo>
                    <a:cubicBezTo>
                      <a:pt x="1039" y="367"/>
                      <a:pt x="909" y="107"/>
                      <a:pt x="663" y="29"/>
                    </a:cubicBezTo>
                    <a:cubicBezTo>
                      <a:pt x="612" y="10"/>
                      <a:pt x="560"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3" name="Google Shape;5683;p47"/>
              <p:cNvSpPr/>
              <p:nvPr/>
            </p:nvSpPr>
            <p:spPr>
              <a:xfrm>
                <a:off x="3419675" y="3430075"/>
                <a:ext cx="58100" cy="26625"/>
              </a:xfrm>
              <a:custGeom>
                <a:avLst/>
                <a:gdLst/>
                <a:ahLst/>
                <a:cxnLst/>
                <a:rect l="l" t="t" r="r" b="b"/>
                <a:pathLst>
                  <a:path w="2324" h="1065" extrusionOk="0">
                    <a:moveTo>
                      <a:pt x="117" y="0"/>
                    </a:moveTo>
                    <a:lnTo>
                      <a:pt x="0" y="351"/>
                    </a:lnTo>
                    <a:lnTo>
                      <a:pt x="2207" y="1064"/>
                    </a:lnTo>
                    <a:lnTo>
                      <a:pt x="2324" y="714"/>
                    </a:lnTo>
                    <a:lnTo>
                      <a:pt x="11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4" name="Google Shape;5684;p47"/>
              <p:cNvSpPr/>
              <p:nvPr/>
            </p:nvSpPr>
            <p:spPr>
              <a:xfrm>
                <a:off x="3463800" y="3395100"/>
                <a:ext cx="25975" cy="23225"/>
              </a:xfrm>
              <a:custGeom>
                <a:avLst/>
                <a:gdLst/>
                <a:ahLst/>
                <a:cxnLst/>
                <a:rect l="l" t="t" r="r" b="b"/>
                <a:pathLst>
                  <a:path w="1039" h="929" extrusionOk="0">
                    <a:moveTo>
                      <a:pt x="521" y="1"/>
                    </a:moveTo>
                    <a:cubicBezTo>
                      <a:pt x="474" y="1"/>
                      <a:pt x="425" y="8"/>
                      <a:pt x="377" y="23"/>
                    </a:cubicBezTo>
                    <a:cubicBezTo>
                      <a:pt x="130" y="114"/>
                      <a:pt x="1" y="374"/>
                      <a:pt x="78" y="607"/>
                    </a:cubicBezTo>
                    <a:cubicBezTo>
                      <a:pt x="152" y="806"/>
                      <a:pt x="334" y="928"/>
                      <a:pt x="524" y="928"/>
                    </a:cubicBezTo>
                    <a:cubicBezTo>
                      <a:pt x="570" y="928"/>
                      <a:pt x="617" y="921"/>
                      <a:pt x="663" y="906"/>
                    </a:cubicBezTo>
                    <a:cubicBezTo>
                      <a:pt x="909" y="828"/>
                      <a:pt x="1039" y="568"/>
                      <a:pt x="961" y="322"/>
                    </a:cubicBezTo>
                    <a:cubicBezTo>
                      <a:pt x="888" y="123"/>
                      <a:pt x="714" y="1"/>
                      <a:pt x="52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5" name="Google Shape;5685;p47"/>
              <p:cNvSpPr/>
              <p:nvPr/>
            </p:nvSpPr>
            <p:spPr>
              <a:xfrm>
                <a:off x="3420325" y="3402475"/>
                <a:ext cx="58100" cy="26650"/>
              </a:xfrm>
              <a:custGeom>
                <a:avLst/>
                <a:gdLst/>
                <a:ahLst/>
                <a:cxnLst/>
                <a:rect l="l" t="t" r="r" b="b"/>
                <a:pathLst>
                  <a:path w="2324" h="1066" extrusionOk="0">
                    <a:moveTo>
                      <a:pt x="2207" y="1"/>
                    </a:moveTo>
                    <a:lnTo>
                      <a:pt x="0" y="715"/>
                    </a:lnTo>
                    <a:lnTo>
                      <a:pt x="117" y="1065"/>
                    </a:lnTo>
                    <a:lnTo>
                      <a:pt x="2324" y="351"/>
                    </a:lnTo>
                    <a:lnTo>
                      <a:pt x="220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6" name="Google Shape;5686;p47"/>
              <p:cNvSpPr/>
              <p:nvPr/>
            </p:nvSpPr>
            <p:spPr>
              <a:xfrm>
                <a:off x="3436550" y="3358100"/>
                <a:ext cx="26950" cy="23200"/>
              </a:xfrm>
              <a:custGeom>
                <a:avLst/>
                <a:gdLst/>
                <a:ahLst/>
                <a:cxnLst/>
                <a:rect l="l" t="t" r="r" b="b"/>
                <a:pathLst>
                  <a:path w="1078" h="928" extrusionOk="0">
                    <a:moveTo>
                      <a:pt x="536" y="1"/>
                    </a:moveTo>
                    <a:cubicBezTo>
                      <a:pt x="393" y="1"/>
                      <a:pt x="254" y="69"/>
                      <a:pt x="169" y="192"/>
                    </a:cubicBezTo>
                    <a:cubicBezTo>
                      <a:pt x="0" y="400"/>
                      <a:pt x="52" y="698"/>
                      <a:pt x="260" y="841"/>
                    </a:cubicBezTo>
                    <a:cubicBezTo>
                      <a:pt x="349" y="899"/>
                      <a:pt x="447" y="927"/>
                      <a:pt x="542" y="927"/>
                    </a:cubicBezTo>
                    <a:cubicBezTo>
                      <a:pt x="682" y="927"/>
                      <a:pt x="816" y="866"/>
                      <a:pt x="909" y="750"/>
                    </a:cubicBezTo>
                    <a:cubicBezTo>
                      <a:pt x="1078" y="530"/>
                      <a:pt x="1026" y="244"/>
                      <a:pt x="818" y="101"/>
                    </a:cubicBezTo>
                    <a:cubicBezTo>
                      <a:pt x="734" y="33"/>
                      <a:pt x="634" y="1"/>
                      <a:pt x="5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7" name="Google Shape;5687;p47"/>
              <p:cNvSpPr/>
              <p:nvPr/>
            </p:nvSpPr>
            <p:spPr>
              <a:xfrm>
                <a:off x="3412200" y="3367425"/>
                <a:ext cx="41900" cy="52275"/>
              </a:xfrm>
              <a:custGeom>
                <a:avLst/>
                <a:gdLst/>
                <a:ahLst/>
                <a:cxnLst/>
                <a:rect l="l" t="t" r="r" b="b"/>
                <a:pathLst>
                  <a:path w="1676" h="2091" extrusionOk="0">
                    <a:moveTo>
                      <a:pt x="1364" y="1"/>
                    </a:moveTo>
                    <a:lnTo>
                      <a:pt x="1" y="1870"/>
                    </a:lnTo>
                    <a:lnTo>
                      <a:pt x="299" y="2091"/>
                    </a:lnTo>
                    <a:lnTo>
                      <a:pt x="1675" y="222"/>
                    </a:lnTo>
                    <a:lnTo>
                      <a:pt x="136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688" name="Google Shape;5688;p47"/>
          <p:cNvGrpSpPr/>
          <p:nvPr/>
        </p:nvGrpSpPr>
        <p:grpSpPr>
          <a:xfrm>
            <a:off x="7591843" y="-11199"/>
            <a:ext cx="1757574" cy="1634955"/>
            <a:chOff x="7591843" y="-11199"/>
            <a:chExt cx="1757574" cy="1634955"/>
          </a:xfrm>
        </p:grpSpPr>
        <p:grpSp>
          <p:nvGrpSpPr>
            <p:cNvPr id="5689" name="Google Shape;5689;p47"/>
            <p:cNvGrpSpPr/>
            <p:nvPr/>
          </p:nvGrpSpPr>
          <p:grpSpPr>
            <a:xfrm rot="-912482" flipH="1">
              <a:off x="7715176" y="167807"/>
              <a:ext cx="1514068" cy="1118347"/>
              <a:chOff x="263775" y="238125"/>
              <a:chExt cx="7092450" cy="5238750"/>
            </a:xfrm>
          </p:grpSpPr>
          <p:sp>
            <p:nvSpPr>
              <p:cNvPr id="5690" name="Google Shape;5690;p47"/>
              <p:cNvSpPr/>
              <p:nvPr/>
            </p:nvSpPr>
            <p:spPr>
              <a:xfrm>
                <a:off x="263775" y="238125"/>
                <a:ext cx="7092450" cy="5238750"/>
              </a:xfrm>
              <a:custGeom>
                <a:avLst/>
                <a:gdLst/>
                <a:ahLst/>
                <a:cxnLst/>
                <a:rect l="l" t="t" r="r" b="b"/>
                <a:pathLst>
                  <a:path w="283698" h="209550" extrusionOk="0">
                    <a:moveTo>
                      <a:pt x="0" y="0"/>
                    </a:moveTo>
                    <a:lnTo>
                      <a:pt x="1112" y="3335"/>
                    </a:lnTo>
                    <a:lnTo>
                      <a:pt x="2297" y="6633"/>
                    </a:lnTo>
                    <a:lnTo>
                      <a:pt x="3520" y="9894"/>
                    </a:lnTo>
                    <a:lnTo>
                      <a:pt x="4817" y="13081"/>
                    </a:lnTo>
                    <a:lnTo>
                      <a:pt x="6188" y="16267"/>
                    </a:lnTo>
                    <a:lnTo>
                      <a:pt x="7596" y="19380"/>
                    </a:lnTo>
                    <a:lnTo>
                      <a:pt x="9079" y="22456"/>
                    </a:lnTo>
                    <a:lnTo>
                      <a:pt x="10598" y="25494"/>
                    </a:lnTo>
                    <a:lnTo>
                      <a:pt x="12191" y="28496"/>
                    </a:lnTo>
                    <a:lnTo>
                      <a:pt x="13822" y="31423"/>
                    </a:lnTo>
                    <a:lnTo>
                      <a:pt x="15489" y="34314"/>
                    </a:lnTo>
                    <a:lnTo>
                      <a:pt x="17231" y="37167"/>
                    </a:lnTo>
                    <a:lnTo>
                      <a:pt x="19047" y="39983"/>
                    </a:lnTo>
                    <a:lnTo>
                      <a:pt x="20899" y="42725"/>
                    </a:lnTo>
                    <a:lnTo>
                      <a:pt x="22789" y="45430"/>
                    </a:lnTo>
                    <a:lnTo>
                      <a:pt x="24716" y="48098"/>
                    </a:lnTo>
                    <a:lnTo>
                      <a:pt x="24346" y="48914"/>
                    </a:lnTo>
                    <a:lnTo>
                      <a:pt x="24160" y="49358"/>
                    </a:lnTo>
                    <a:lnTo>
                      <a:pt x="24049" y="49840"/>
                    </a:lnTo>
                    <a:lnTo>
                      <a:pt x="23716" y="51693"/>
                    </a:lnTo>
                    <a:lnTo>
                      <a:pt x="23456" y="53508"/>
                    </a:lnTo>
                    <a:lnTo>
                      <a:pt x="23234" y="55361"/>
                    </a:lnTo>
                    <a:lnTo>
                      <a:pt x="23049" y="57177"/>
                    </a:lnTo>
                    <a:lnTo>
                      <a:pt x="22863" y="59030"/>
                    </a:lnTo>
                    <a:lnTo>
                      <a:pt x="22752" y="60845"/>
                    </a:lnTo>
                    <a:lnTo>
                      <a:pt x="22641" y="62661"/>
                    </a:lnTo>
                    <a:lnTo>
                      <a:pt x="22604" y="64514"/>
                    </a:lnTo>
                    <a:lnTo>
                      <a:pt x="22567" y="66330"/>
                    </a:lnTo>
                    <a:lnTo>
                      <a:pt x="22567" y="68145"/>
                    </a:lnTo>
                    <a:lnTo>
                      <a:pt x="22641" y="69924"/>
                    </a:lnTo>
                    <a:lnTo>
                      <a:pt x="22715" y="71740"/>
                    </a:lnTo>
                    <a:lnTo>
                      <a:pt x="22826" y="73556"/>
                    </a:lnTo>
                    <a:lnTo>
                      <a:pt x="22975" y="75334"/>
                    </a:lnTo>
                    <a:lnTo>
                      <a:pt x="23160" y="77113"/>
                    </a:lnTo>
                    <a:lnTo>
                      <a:pt x="23382" y="78892"/>
                    </a:lnTo>
                    <a:lnTo>
                      <a:pt x="23604" y="80670"/>
                    </a:lnTo>
                    <a:lnTo>
                      <a:pt x="23901" y="82449"/>
                    </a:lnTo>
                    <a:lnTo>
                      <a:pt x="24197" y="84191"/>
                    </a:lnTo>
                    <a:lnTo>
                      <a:pt x="24568" y="85932"/>
                    </a:lnTo>
                    <a:lnTo>
                      <a:pt x="24938" y="87674"/>
                    </a:lnTo>
                    <a:lnTo>
                      <a:pt x="25346" y="89415"/>
                    </a:lnTo>
                    <a:lnTo>
                      <a:pt x="25791" y="91120"/>
                    </a:lnTo>
                    <a:lnTo>
                      <a:pt x="26272" y="92825"/>
                    </a:lnTo>
                    <a:lnTo>
                      <a:pt x="26754" y="94529"/>
                    </a:lnTo>
                    <a:lnTo>
                      <a:pt x="27310" y="96234"/>
                    </a:lnTo>
                    <a:lnTo>
                      <a:pt x="27866" y="97901"/>
                    </a:lnTo>
                    <a:lnTo>
                      <a:pt x="28459" y="99569"/>
                    </a:lnTo>
                    <a:lnTo>
                      <a:pt x="29089" y="101199"/>
                    </a:lnTo>
                    <a:lnTo>
                      <a:pt x="29756" y="102830"/>
                    </a:lnTo>
                    <a:lnTo>
                      <a:pt x="30460" y="104460"/>
                    </a:lnTo>
                    <a:lnTo>
                      <a:pt x="31201" y="106090"/>
                    </a:lnTo>
                    <a:lnTo>
                      <a:pt x="31942" y="107684"/>
                    </a:lnTo>
                    <a:lnTo>
                      <a:pt x="32720" y="109240"/>
                    </a:lnTo>
                    <a:lnTo>
                      <a:pt x="33535" y="110834"/>
                    </a:lnTo>
                    <a:lnTo>
                      <a:pt x="34388" y="112390"/>
                    </a:lnTo>
                    <a:lnTo>
                      <a:pt x="35277" y="113909"/>
                    </a:lnTo>
                    <a:lnTo>
                      <a:pt x="36166" y="115429"/>
                    </a:lnTo>
                    <a:lnTo>
                      <a:pt x="37093" y="116948"/>
                    </a:lnTo>
                    <a:lnTo>
                      <a:pt x="38056" y="118430"/>
                    </a:lnTo>
                    <a:lnTo>
                      <a:pt x="39057" y="119875"/>
                    </a:lnTo>
                    <a:lnTo>
                      <a:pt x="40057" y="121320"/>
                    </a:lnTo>
                    <a:lnTo>
                      <a:pt x="41132" y="122766"/>
                    </a:lnTo>
                    <a:lnTo>
                      <a:pt x="42206" y="124174"/>
                    </a:lnTo>
                    <a:lnTo>
                      <a:pt x="43318" y="125582"/>
                    </a:lnTo>
                    <a:lnTo>
                      <a:pt x="44430" y="126953"/>
                    </a:lnTo>
                    <a:lnTo>
                      <a:pt x="45615" y="128287"/>
                    </a:lnTo>
                    <a:lnTo>
                      <a:pt x="46801" y="129621"/>
                    </a:lnTo>
                    <a:lnTo>
                      <a:pt x="48024" y="130955"/>
                    </a:lnTo>
                    <a:lnTo>
                      <a:pt x="49247" y="132215"/>
                    </a:lnTo>
                    <a:lnTo>
                      <a:pt x="50544" y="133512"/>
                    </a:lnTo>
                    <a:lnTo>
                      <a:pt x="51841" y="134735"/>
                    </a:lnTo>
                    <a:lnTo>
                      <a:pt x="53175" y="135957"/>
                    </a:lnTo>
                    <a:lnTo>
                      <a:pt x="54509" y="137180"/>
                    </a:lnTo>
                    <a:lnTo>
                      <a:pt x="55917" y="138366"/>
                    </a:lnTo>
                    <a:lnTo>
                      <a:pt x="57325" y="139515"/>
                    </a:lnTo>
                    <a:lnTo>
                      <a:pt x="58733" y="140626"/>
                    </a:lnTo>
                    <a:lnTo>
                      <a:pt x="60215" y="141738"/>
                    </a:lnTo>
                    <a:lnTo>
                      <a:pt x="61698" y="142813"/>
                    </a:lnTo>
                    <a:lnTo>
                      <a:pt x="63217" y="143887"/>
                    </a:lnTo>
                    <a:lnTo>
                      <a:pt x="64736" y="144888"/>
                    </a:lnTo>
                    <a:lnTo>
                      <a:pt x="66293" y="145888"/>
                    </a:lnTo>
                    <a:lnTo>
                      <a:pt x="67886" y="146889"/>
                    </a:lnTo>
                    <a:lnTo>
                      <a:pt x="69516" y="147815"/>
                    </a:lnTo>
                    <a:lnTo>
                      <a:pt x="70295" y="148223"/>
                    </a:lnTo>
                    <a:lnTo>
                      <a:pt x="71036" y="148519"/>
                    </a:lnTo>
                    <a:lnTo>
                      <a:pt x="71777" y="148705"/>
                    </a:lnTo>
                    <a:lnTo>
                      <a:pt x="72518" y="148816"/>
                    </a:lnTo>
                    <a:lnTo>
                      <a:pt x="73259" y="148853"/>
                    </a:lnTo>
                    <a:lnTo>
                      <a:pt x="73963" y="148816"/>
                    </a:lnTo>
                    <a:lnTo>
                      <a:pt x="74630" y="148667"/>
                    </a:lnTo>
                    <a:lnTo>
                      <a:pt x="75297" y="148482"/>
                    </a:lnTo>
                    <a:lnTo>
                      <a:pt x="75927" y="148223"/>
                    </a:lnTo>
                    <a:lnTo>
                      <a:pt x="76520" y="147926"/>
                    </a:lnTo>
                    <a:lnTo>
                      <a:pt x="77076" y="147556"/>
                    </a:lnTo>
                    <a:lnTo>
                      <a:pt x="77632" y="147111"/>
                    </a:lnTo>
                    <a:lnTo>
                      <a:pt x="78113" y="146666"/>
                    </a:lnTo>
                    <a:lnTo>
                      <a:pt x="78595" y="146148"/>
                    </a:lnTo>
                    <a:lnTo>
                      <a:pt x="79003" y="145592"/>
                    </a:lnTo>
                    <a:lnTo>
                      <a:pt x="79373" y="145036"/>
                    </a:lnTo>
                    <a:lnTo>
                      <a:pt x="79670" y="144406"/>
                    </a:lnTo>
                    <a:lnTo>
                      <a:pt x="79966" y="143776"/>
                    </a:lnTo>
                    <a:lnTo>
                      <a:pt x="80188" y="143146"/>
                    </a:lnTo>
                    <a:lnTo>
                      <a:pt x="80337" y="142479"/>
                    </a:lnTo>
                    <a:lnTo>
                      <a:pt x="80448" y="141812"/>
                    </a:lnTo>
                    <a:lnTo>
                      <a:pt x="80485" y="141145"/>
                    </a:lnTo>
                    <a:lnTo>
                      <a:pt x="80448" y="140478"/>
                    </a:lnTo>
                    <a:lnTo>
                      <a:pt x="80374" y="139811"/>
                    </a:lnTo>
                    <a:lnTo>
                      <a:pt x="80188" y="139144"/>
                    </a:lnTo>
                    <a:lnTo>
                      <a:pt x="79966" y="138477"/>
                    </a:lnTo>
                    <a:lnTo>
                      <a:pt x="79670" y="137847"/>
                    </a:lnTo>
                    <a:lnTo>
                      <a:pt x="79262" y="137254"/>
                    </a:lnTo>
                    <a:lnTo>
                      <a:pt x="78817" y="136698"/>
                    </a:lnTo>
                    <a:lnTo>
                      <a:pt x="78262" y="136143"/>
                    </a:lnTo>
                    <a:lnTo>
                      <a:pt x="77632" y="135624"/>
                    </a:lnTo>
                    <a:lnTo>
                      <a:pt x="76890" y="135179"/>
                    </a:lnTo>
                    <a:lnTo>
                      <a:pt x="75705" y="134475"/>
                    </a:lnTo>
                    <a:lnTo>
                      <a:pt x="74519" y="133734"/>
                    </a:lnTo>
                    <a:lnTo>
                      <a:pt x="73333" y="132993"/>
                    </a:lnTo>
                    <a:lnTo>
                      <a:pt x="72147" y="132252"/>
                    </a:lnTo>
                    <a:lnTo>
                      <a:pt x="71036" y="131437"/>
                    </a:lnTo>
                    <a:lnTo>
                      <a:pt x="69887" y="130658"/>
                    </a:lnTo>
                    <a:lnTo>
                      <a:pt x="68775" y="129843"/>
                    </a:lnTo>
                    <a:lnTo>
                      <a:pt x="67664" y="128991"/>
                    </a:lnTo>
                    <a:lnTo>
                      <a:pt x="66589" y="128139"/>
                    </a:lnTo>
                    <a:lnTo>
                      <a:pt x="65551" y="127286"/>
                    </a:lnTo>
                    <a:lnTo>
                      <a:pt x="64477" y="126397"/>
                    </a:lnTo>
                    <a:lnTo>
                      <a:pt x="63476" y="125508"/>
                    </a:lnTo>
                    <a:lnTo>
                      <a:pt x="62439" y="124581"/>
                    </a:lnTo>
                    <a:lnTo>
                      <a:pt x="61475" y="123655"/>
                    </a:lnTo>
                    <a:lnTo>
                      <a:pt x="60475" y="122728"/>
                    </a:lnTo>
                    <a:lnTo>
                      <a:pt x="59511" y="121765"/>
                    </a:lnTo>
                    <a:lnTo>
                      <a:pt x="58585" y="120765"/>
                    </a:lnTo>
                    <a:lnTo>
                      <a:pt x="57659" y="119801"/>
                    </a:lnTo>
                    <a:lnTo>
                      <a:pt x="56769" y="118764"/>
                    </a:lnTo>
                    <a:lnTo>
                      <a:pt x="55880" y="117763"/>
                    </a:lnTo>
                    <a:lnTo>
                      <a:pt x="54991" y="116725"/>
                    </a:lnTo>
                    <a:lnTo>
                      <a:pt x="54138" y="115688"/>
                    </a:lnTo>
                    <a:lnTo>
                      <a:pt x="53323" y="114613"/>
                    </a:lnTo>
                    <a:lnTo>
                      <a:pt x="52508" y="113539"/>
                    </a:lnTo>
                    <a:lnTo>
                      <a:pt x="51730" y="112464"/>
                    </a:lnTo>
                    <a:lnTo>
                      <a:pt x="50952" y="111352"/>
                    </a:lnTo>
                    <a:lnTo>
                      <a:pt x="50173" y="110241"/>
                    </a:lnTo>
                    <a:lnTo>
                      <a:pt x="49469" y="109129"/>
                    </a:lnTo>
                    <a:lnTo>
                      <a:pt x="48728" y="108017"/>
                    </a:lnTo>
                    <a:lnTo>
                      <a:pt x="48061" y="106869"/>
                    </a:lnTo>
                    <a:lnTo>
                      <a:pt x="47357" y="105720"/>
                    </a:lnTo>
                    <a:lnTo>
                      <a:pt x="46727" y="104534"/>
                    </a:lnTo>
                    <a:lnTo>
                      <a:pt x="46097" y="103348"/>
                    </a:lnTo>
                    <a:lnTo>
                      <a:pt x="45467" y="102163"/>
                    </a:lnTo>
                    <a:lnTo>
                      <a:pt x="44874" y="100977"/>
                    </a:lnTo>
                    <a:lnTo>
                      <a:pt x="44281" y="99754"/>
                    </a:lnTo>
                    <a:lnTo>
                      <a:pt x="43726" y="98531"/>
                    </a:lnTo>
                    <a:lnTo>
                      <a:pt x="43207" y="97308"/>
                    </a:lnTo>
                    <a:lnTo>
                      <a:pt x="42688" y="96085"/>
                    </a:lnTo>
                    <a:lnTo>
                      <a:pt x="42206" y="94826"/>
                    </a:lnTo>
                    <a:lnTo>
                      <a:pt x="41725" y="93566"/>
                    </a:lnTo>
                    <a:lnTo>
                      <a:pt x="41280" y="92306"/>
                    </a:lnTo>
                    <a:lnTo>
                      <a:pt x="40872" y="91046"/>
                    </a:lnTo>
                    <a:lnTo>
                      <a:pt x="40465" y="89786"/>
                    </a:lnTo>
                    <a:lnTo>
                      <a:pt x="40094" y="88489"/>
                    </a:lnTo>
                    <a:lnTo>
                      <a:pt x="39724" y="87192"/>
                    </a:lnTo>
                    <a:lnTo>
                      <a:pt x="39390" y="85895"/>
                    </a:lnTo>
                    <a:lnTo>
                      <a:pt x="39057" y="84598"/>
                    </a:lnTo>
                    <a:lnTo>
                      <a:pt x="38760" y="83264"/>
                    </a:lnTo>
                    <a:lnTo>
                      <a:pt x="38501" y="81967"/>
                    </a:lnTo>
                    <a:lnTo>
                      <a:pt x="38241" y="80633"/>
                    </a:lnTo>
                    <a:lnTo>
                      <a:pt x="38019" y="79299"/>
                    </a:lnTo>
                    <a:lnTo>
                      <a:pt x="37834" y="77965"/>
                    </a:lnTo>
                    <a:lnTo>
                      <a:pt x="37649" y="76631"/>
                    </a:lnTo>
                    <a:lnTo>
                      <a:pt x="37500" y="75260"/>
                    </a:lnTo>
                    <a:lnTo>
                      <a:pt x="37352" y="73926"/>
                    </a:lnTo>
                    <a:lnTo>
                      <a:pt x="37241" y="72555"/>
                    </a:lnTo>
                    <a:lnTo>
                      <a:pt x="37167" y="71221"/>
                    </a:lnTo>
                    <a:lnTo>
                      <a:pt x="37093" y="69850"/>
                    </a:lnTo>
                    <a:lnTo>
                      <a:pt x="37056" y="68479"/>
                    </a:lnTo>
                    <a:lnTo>
                      <a:pt x="37056" y="67108"/>
                    </a:lnTo>
                    <a:lnTo>
                      <a:pt x="37056" y="65737"/>
                    </a:lnTo>
                    <a:lnTo>
                      <a:pt x="37093" y="64366"/>
                    </a:lnTo>
                    <a:lnTo>
                      <a:pt x="37167" y="62995"/>
                    </a:lnTo>
                    <a:lnTo>
                      <a:pt x="39761" y="65626"/>
                    </a:lnTo>
                    <a:lnTo>
                      <a:pt x="42392" y="68182"/>
                    </a:lnTo>
                    <a:lnTo>
                      <a:pt x="45134" y="70702"/>
                    </a:lnTo>
                    <a:lnTo>
                      <a:pt x="47876" y="73148"/>
                    </a:lnTo>
                    <a:lnTo>
                      <a:pt x="50692" y="75520"/>
                    </a:lnTo>
                    <a:lnTo>
                      <a:pt x="53582" y="77817"/>
                    </a:lnTo>
                    <a:lnTo>
                      <a:pt x="56510" y="80040"/>
                    </a:lnTo>
                    <a:lnTo>
                      <a:pt x="59474" y="82227"/>
                    </a:lnTo>
                    <a:lnTo>
                      <a:pt x="62513" y="84302"/>
                    </a:lnTo>
                    <a:lnTo>
                      <a:pt x="65626" y="86340"/>
                    </a:lnTo>
                    <a:lnTo>
                      <a:pt x="68738" y="88304"/>
                    </a:lnTo>
                    <a:lnTo>
                      <a:pt x="71925" y="90157"/>
                    </a:lnTo>
                    <a:lnTo>
                      <a:pt x="75186" y="91972"/>
                    </a:lnTo>
                    <a:lnTo>
                      <a:pt x="78447" y="93714"/>
                    </a:lnTo>
                    <a:lnTo>
                      <a:pt x="81782" y="95381"/>
                    </a:lnTo>
                    <a:lnTo>
                      <a:pt x="85154" y="96975"/>
                    </a:lnTo>
                    <a:lnTo>
                      <a:pt x="88600" y="98494"/>
                    </a:lnTo>
                    <a:lnTo>
                      <a:pt x="92046" y="99939"/>
                    </a:lnTo>
                    <a:lnTo>
                      <a:pt x="95567" y="101310"/>
                    </a:lnTo>
                    <a:lnTo>
                      <a:pt x="99124" y="102607"/>
                    </a:lnTo>
                    <a:lnTo>
                      <a:pt x="102718" y="103830"/>
                    </a:lnTo>
                    <a:lnTo>
                      <a:pt x="106350" y="104979"/>
                    </a:lnTo>
                    <a:lnTo>
                      <a:pt x="110018" y="106016"/>
                    </a:lnTo>
                    <a:lnTo>
                      <a:pt x="113761" y="107017"/>
                    </a:lnTo>
                    <a:lnTo>
                      <a:pt x="117503" y="107906"/>
                    </a:lnTo>
                    <a:lnTo>
                      <a:pt x="121283" y="108758"/>
                    </a:lnTo>
                    <a:lnTo>
                      <a:pt x="125100" y="109500"/>
                    </a:lnTo>
                    <a:lnTo>
                      <a:pt x="128954" y="110167"/>
                    </a:lnTo>
                    <a:lnTo>
                      <a:pt x="132844" y="110759"/>
                    </a:lnTo>
                    <a:lnTo>
                      <a:pt x="136772" y="111241"/>
                    </a:lnTo>
                    <a:lnTo>
                      <a:pt x="140737" y="111649"/>
                    </a:lnTo>
                    <a:lnTo>
                      <a:pt x="144739" y="112019"/>
                    </a:lnTo>
                    <a:lnTo>
                      <a:pt x="146518" y="112094"/>
                    </a:lnTo>
                    <a:lnTo>
                      <a:pt x="148260" y="112205"/>
                    </a:lnTo>
                    <a:lnTo>
                      <a:pt x="148186" y="114502"/>
                    </a:lnTo>
                    <a:lnTo>
                      <a:pt x="148223" y="116800"/>
                    </a:lnTo>
                    <a:lnTo>
                      <a:pt x="148297" y="119097"/>
                    </a:lnTo>
                    <a:lnTo>
                      <a:pt x="148482" y="121394"/>
                    </a:lnTo>
                    <a:lnTo>
                      <a:pt x="148704" y="123692"/>
                    </a:lnTo>
                    <a:lnTo>
                      <a:pt x="149001" y="125989"/>
                    </a:lnTo>
                    <a:lnTo>
                      <a:pt x="149408" y="128287"/>
                    </a:lnTo>
                    <a:lnTo>
                      <a:pt x="149853" y="130547"/>
                    </a:lnTo>
                    <a:lnTo>
                      <a:pt x="150372" y="132845"/>
                    </a:lnTo>
                    <a:lnTo>
                      <a:pt x="150965" y="135142"/>
                    </a:lnTo>
                    <a:lnTo>
                      <a:pt x="151595" y="137403"/>
                    </a:lnTo>
                    <a:lnTo>
                      <a:pt x="152299" y="139663"/>
                    </a:lnTo>
                    <a:lnTo>
                      <a:pt x="153114" y="141923"/>
                    </a:lnTo>
                    <a:lnTo>
                      <a:pt x="153929" y="144147"/>
                    </a:lnTo>
                    <a:lnTo>
                      <a:pt x="154856" y="146407"/>
                    </a:lnTo>
                    <a:lnTo>
                      <a:pt x="155819" y="148593"/>
                    </a:lnTo>
                    <a:lnTo>
                      <a:pt x="156819" y="150780"/>
                    </a:lnTo>
                    <a:lnTo>
                      <a:pt x="157894" y="152966"/>
                    </a:lnTo>
                    <a:lnTo>
                      <a:pt x="159043" y="155152"/>
                    </a:lnTo>
                    <a:lnTo>
                      <a:pt x="160229" y="157264"/>
                    </a:lnTo>
                    <a:lnTo>
                      <a:pt x="161451" y="159377"/>
                    </a:lnTo>
                    <a:lnTo>
                      <a:pt x="162748" y="161489"/>
                    </a:lnTo>
                    <a:lnTo>
                      <a:pt x="164119" y="163564"/>
                    </a:lnTo>
                    <a:lnTo>
                      <a:pt x="165491" y="165602"/>
                    </a:lnTo>
                    <a:lnTo>
                      <a:pt x="166936" y="167603"/>
                    </a:lnTo>
                    <a:lnTo>
                      <a:pt x="168418" y="169604"/>
                    </a:lnTo>
                    <a:lnTo>
                      <a:pt x="169974" y="171531"/>
                    </a:lnTo>
                    <a:lnTo>
                      <a:pt x="171531" y="173458"/>
                    </a:lnTo>
                    <a:lnTo>
                      <a:pt x="173161" y="175348"/>
                    </a:lnTo>
                    <a:lnTo>
                      <a:pt x="174829" y="177200"/>
                    </a:lnTo>
                    <a:lnTo>
                      <a:pt x="176533" y="179016"/>
                    </a:lnTo>
                    <a:lnTo>
                      <a:pt x="178275" y="180795"/>
                    </a:lnTo>
                    <a:lnTo>
                      <a:pt x="180053" y="182536"/>
                    </a:lnTo>
                    <a:lnTo>
                      <a:pt x="181869" y="184241"/>
                    </a:lnTo>
                    <a:lnTo>
                      <a:pt x="183722" y="185908"/>
                    </a:lnTo>
                    <a:lnTo>
                      <a:pt x="185612" y="187502"/>
                    </a:lnTo>
                    <a:lnTo>
                      <a:pt x="187539" y="189095"/>
                    </a:lnTo>
                    <a:lnTo>
                      <a:pt x="189503" y="190615"/>
                    </a:lnTo>
                    <a:lnTo>
                      <a:pt x="191467" y="192097"/>
                    </a:lnTo>
                    <a:lnTo>
                      <a:pt x="193468" y="193505"/>
                    </a:lnTo>
                    <a:lnTo>
                      <a:pt x="195506" y="194876"/>
                    </a:lnTo>
                    <a:lnTo>
                      <a:pt x="197581" y="196210"/>
                    </a:lnTo>
                    <a:lnTo>
                      <a:pt x="199693" y="197470"/>
                    </a:lnTo>
                    <a:lnTo>
                      <a:pt x="201805" y="198693"/>
                    </a:lnTo>
                    <a:lnTo>
                      <a:pt x="203917" y="199841"/>
                    </a:lnTo>
                    <a:lnTo>
                      <a:pt x="206103" y="200953"/>
                    </a:lnTo>
                    <a:lnTo>
                      <a:pt x="208253" y="201991"/>
                    </a:lnTo>
                    <a:lnTo>
                      <a:pt x="210476" y="202954"/>
                    </a:lnTo>
                    <a:lnTo>
                      <a:pt x="212699" y="203880"/>
                    </a:lnTo>
                    <a:lnTo>
                      <a:pt x="214923" y="204733"/>
                    </a:lnTo>
                    <a:lnTo>
                      <a:pt x="217146" y="205548"/>
                    </a:lnTo>
                    <a:lnTo>
                      <a:pt x="219406" y="206252"/>
                    </a:lnTo>
                    <a:lnTo>
                      <a:pt x="221704" y="206919"/>
                    </a:lnTo>
                    <a:lnTo>
                      <a:pt x="223964" y="207512"/>
                    </a:lnTo>
                    <a:lnTo>
                      <a:pt x="226262" y="208031"/>
                    </a:lnTo>
                    <a:lnTo>
                      <a:pt x="228559" y="208475"/>
                    </a:lnTo>
                    <a:lnTo>
                      <a:pt x="230894" y="208846"/>
                    </a:lnTo>
                    <a:lnTo>
                      <a:pt x="233191" y="209142"/>
                    </a:lnTo>
                    <a:lnTo>
                      <a:pt x="235526" y="209328"/>
                    </a:lnTo>
                    <a:lnTo>
                      <a:pt x="237860" y="209476"/>
                    </a:lnTo>
                    <a:lnTo>
                      <a:pt x="240158" y="209550"/>
                    </a:lnTo>
                    <a:lnTo>
                      <a:pt x="242492" y="209513"/>
                    </a:lnTo>
                    <a:lnTo>
                      <a:pt x="244827" y="209439"/>
                    </a:lnTo>
                    <a:lnTo>
                      <a:pt x="247161" y="209254"/>
                    </a:lnTo>
                    <a:lnTo>
                      <a:pt x="248013" y="209105"/>
                    </a:lnTo>
                    <a:lnTo>
                      <a:pt x="248792" y="208920"/>
                    </a:lnTo>
                    <a:lnTo>
                      <a:pt x="249533" y="208661"/>
                    </a:lnTo>
                    <a:lnTo>
                      <a:pt x="250200" y="208327"/>
                    </a:lnTo>
                    <a:lnTo>
                      <a:pt x="250830" y="207920"/>
                    </a:lnTo>
                    <a:lnTo>
                      <a:pt x="251423" y="207475"/>
                    </a:lnTo>
                    <a:lnTo>
                      <a:pt x="251941" y="206993"/>
                    </a:lnTo>
                    <a:lnTo>
                      <a:pt x="252386" y="206437"/>
                    </a:lnTo>
                    <a:lnTo>
                      <a:pt x="252831" y="205881"/>
                    </a:lnTo>
                    <a:lnTo>
                      <a:pt x="253164" y="205252"/>
                    </a:lnTo>
                    <a:lnTo>
                      <a:pt x="253461" y="204622"/>
                    </a:lnTo>
                    <a:lnTo>
                      <a:pt x="253720" y="203955"/>
                    </a:lnTo>
                    <a:lnTo>
                      <a:pt x="253905" y="203288"/>
                    </a:lnTo>
                    <a:lnTo>
                      <a:pt x="254054" y="202621"/>
                    </a:lnTo>
                    <a:lnTo>
                      <a:pt x="254128" y="201917"/>
                    </a:lnTo>
                    <a:lnTo>
                      <a:pt x="254165" y="201250"/>
                    </a:lnTo>
                    <a:lnTo>
                      <a:pt x="254128" y="200545"/>
                    </a:lnTo>
                    <a:lnTo>
                      <a:pt x="254054" y="199878"/>
                    </a:lnTo>
                    <a:lnTo>
                      <a:pt x="253942" y="199211"/>
                    </a:lnTo>
                    <a:lnTo>
                      <a:pt x="253757" y="198582"/>
                    </a:lnTo>
                    <a:lnTo>
                      <a:pt x="253498" y="197989"/>
                    </a:lnTo>
                    <a:lnTo>
                      <a:pt x="253201" y="197396"/>
                    </a:lnTo>
                    <a:lnTo>
                      <a:pt x="252831" y="196877"/>
                    </a:lnTo>
                    <a:lnTo>
                      <a:pt x="252423" y="196358"/>
                    </a:lnTo>
                    <a:lnTo>
                      <a:pt x="251978" y="195914"/>
                    </a:lnTo>
                    <a:lnTo>
                      <a:pt x="251423" y="195543"/>
                    </a:lnTo>
                    <a:lnTo>
                      <a:pt x="250867" y="195209"/>
                    </a:lnTo>
                    <a:lnTo>
                      <a:pt x="250237" y="194913"/>
                    </a:lnTo>
                    <a:lnTo>
                      <a:pt x="249533" y="194728"/>
                    </a:lnTo>
                    <a:lnTo>
                      <a:pt x="248792" y="194617"/>
                    </a:lnTo>
                    <a:lnTo>
                      <a:pt x="248013" y="194542"/>
                    </a:lnTo>
                    <a:lnTo>
                      <a:pt x="247161" y="194580"/>
                    </a:lnTo>
                    <a:lnTo>
                      <a:pt x="245197" y="194765"/>
                    </a:lnTo>
                    <a:lnTo>
                      <a:pt x="243233" y="194839"/>
                    </a:lnTo>
                    <a:lnTo>
                      <a:pt x="241269" y="194839"/>
                    </a:lnTo>
                    <a:lnTo>
                      <a:pt x="239305" y="194802"/>
                    </a:lnTo>
                    <a:lnTo>
                      <a:pt x="237341" y="194691"/>
                    </a:lnTo>
                    <a:lnTo>
                      <a:pt x="235377" y="194505"/>
                    </a:lnTo>
                    <a:lnTo>
                      <a:pt x="233451" y="194246"/>
                    </a:lnTo>
                    <a:lnTo>
                      <a:pt x="231487" y="193950"/>
                    </a:lnTo>
                    <a:lnTo>
                      <a:pt x="229560" y="193579"/>
                    </a:lnTo>
                    <a:lnTo>
                      <a:pt x="227596" y="193134"/>
                    </a:lnTo>
                    <a:lnTo>
                      <a:pt x="225669" y="192653"/>
                    </a:lnTo>
                    <a:lnTo>
                      <a:pt x="223779" y="192097"/>
                    </a:lnTo>
                    <a:lnTo>
                      <a:pt x="221852" y="191504"/>
                    </a:lnTo>
                    <a:lnTo>
                      <a:pt x="219962" y="190837"/>
                    </a:lnTo>
                    <a:lnTo>
                      <a:pt x="218072" y="190096"/>
                    </a:lnTo>
                    <a:lnTo>
                      <a:pt x="216183" y="189355"/>
                    </a:lnTo>
                    <a:lnTo>
                      <a:pt x="214330" y="188502"/>
                    </a:lnTo>
                    <a:lnTo>
                      <a:pt x="212514" y="187650"/>
                    </a:lnTo>
                    <a:lnTo>
                      <a:pt x="210661" y="186724"/>
                    </a:lnTo>
                    <a:lnTo>
                      <a:pt x="208883" y="185760"/>
                    </a:lnTo>
                    <a:lnTo>
                      <a:pt x="207067" y="184723"/>
                    </a:lnTo>
                    <a:lnTo>
                      <a:pt x="205325" y="183685"/>
                    </a:lnTo>
                    <a:lnTo>
                      <a:pt x="203584" y="182573"/>
                    </a:lnTo>
                    <a:lnTo>
                      <a:pt x="201842" y="181388"/>
                    </a:lnTo>
                    <a:lnTo>
                      <a:pt x="200138" y="180202"/>
                    </a:lnTo>
                    <a:lnTo>
                      <a:pt x="198470" y="178979"/>
                    </a:lnTo>
                    <a:lnTo>
                      <a:pt x="196803" y="177682"/>
                    </a:lnTo>
                    <a:lnTo>
                      <a:pt x="195172" y="176385"/>
                    </a:lnTo>
                    <a:lnTo>
                      <a:pt x="193579" y="175014"/>
                    </a:lnTo>
                    <a:lnTo>
                      <a:pt x="192022" y="173643"/>
                    </a:lnTo>
                    <a:lnTo>
                      <a:pt x="190466" y="172198"/>
                    </a:lnTo>
                    <a:lnTo>
                      <a:pt x="188947" y="170753"/>
                    </a:lnTo>
                    <a:lnTo>
                      <a:pt x="187465" y="169233"/>
                    </a:lnTo>
                    <a:lnTo>
                      <a:pt x="186019" y="167714"/>
                    </a:lnTo>
                    <a:lnTo>
                      <a:pt x="184611" y="166158"/>
                    </a:lnTo>
                    <a:lnTo>
                      <a:pt x="183240" y="164564"/>
                    </a:lnTo>
                    <a:lnTo>
                      <a:pt x="181869" y="162971"/>
                    </a:lnTo>
                    <a:lnTo>
                      <a:pt x="180572" y="161303"/>
                    </a:lnTo>
                    <a:lnTo>
                      <a:pt x="179312" y="159636"/>
                    </a:lnTo>
                    <a:lnTo>
                      <a:pt x="178089" y="157968"/>
                    </a:lnTo>
                    <a:lnTo>
                      <a:pt x="176867" y="156264"/>
                    </a:lnTo>
                    <a:lnTo>
                      <a:pt x="175718" y="154522"/>
                    </a:lnTo>
                    <a:lnTo>
                      <a:pt x="174606" y="152744"/>
                    </a:lnTo>
                    <a:lnTo>
                      <a:pt x="173569" y="150965"/>
                    </a:lnTo>
                    <a:lnTo>
                      <a:pt x="172531" y="149186"/>
                    </a:lnTo>
                    <a:lnTo>
                      <a:pt x="171568" y="147371"/>
                    </a:lnTo>
                    <a:lnTo>
                      <a:pt x="170641" y="145518"/>
                    </a:lnTo>
                    <a:lnTo>
                      <a:pt x="169752" y="143665"/>
                    </a:lnTo>
                    <a:lnTo>
                      <a:pt x="168900" y="141812"/>
                    </a:lnTo>
                    <a:lnTo>
                      <a:pt x="168121" y="139959"/>
                    </a:lnTo>
                    <a:lnTo>
                      <a:pt x="167380" y="138070"/>
                    </a:lnTo>
                    <a:lnTo>
                      <a:pt x="166713" y="136143"/>
                    </a:lnTo>
                    <a:lnTo>
                      <a:pt x="166083" y="134253"/>
                    </a:lnTo>
                    <a:lnTo>
                      <a:pt x="165491" y="132326"/>
                    </a:lnTo>
                    <a:lnTo>
                      <a:pt x="164972" y="130436"/>
                    </a:lnTo>
                    <a:lnTo>
                      <a:pt x="164527" y="128509"/>
                    </a:lnTo>
                    <a:lnTo>
                      <a:pt x="164119" y="126582"/>
                    </a:lnTo>
                    <a:lnTo>
                      <a:pt x="163749" y="124618"/>
                    </a:lnTo>
                    <a:lnTo>
                      <a:pt x="163452" y="122691"/>
                    </a:lnTo>
                    <a:lnTo>
                      <a:pt x="163230" y="120765"/>
                    </a:lnTo>
                    <a:lnTo>
                      <a:pt x="163045" y="118838"/>
                    </a:lnTo>
                    <a:lnTo>
                      <a:pt x="162934" y="116911"/>
                    </a:lnTo>
                    <a:lnTo>
                      <a:pt x="162897" y="114947"/>
                    </a:lnTo>
                    <a:lnTo>
                      <a:pt x="162934" y="113020"/>
                    </a:lnTo>
                    <a:lnTo>
                      <a:pt x="167714" y="113242"/>
                    </a:lnTo>
                    <a:lnTo>
                      <a:pt x="172531" y="113428"/>
                    </a:lnTo>
                    <a:lnTo>
                      <a:pt x="177311" y="113576"/>
                    </a:lnTo>
                    <a:lnTo>
                      <a:pt x="182128" y="113724"/>
                    </a:lnTo>
                    <a:lnTo>
                      <a:pt x="186946" y="113798"/>
                    </a:lnTo>
                    <a:lnTo>
                      <a:pt x="191763" y="113872"/>
                    </a:lnTo>
                    <a:lnTo>
                      <a:pt x="196580" y="113909"/>
                    </a:lnTo>
                    <a:lnTo>
                      <a:pt x="206178" y="113909"/>
                    </a:lnTo>
                    <a:lnTo>
                      <a:pt x="210995" y="113835"/>
                    </a:lnTo>
                    <a:lnTo>
                      <a:pt x="215812" y="113761"/>
                    </a:lnTo>
                    <a:lnTo>
                      <a:pt x="220592" y="113650"/>
                    </a:lnTo>
                    <a:lnTo>
                      <a:pt x="225409" y="113502"/>
                    </a:lnTo>
                    <a:lnTo>
                      <a:pt x="230190" y="113353"/>
                    </a:lnTo>
                    <a:lnTo>
                      <a:pt x="235007" y="113168"/>
                    </a:lnTo>
                    <a:lnTo>
                      <a:pt x="239787" y="112946"/>
                    </a:lnTo>
                    <a:lnTo>
                      <a:pt x="242085" y="112872"/>
                    </a:lnTo>
                    <a:lnTo>
                      <a:pt x="244641" y="112798"/>
                    </a:lnTo>
                    <a:lnTo>
                      <a:pt x="247421" y="112723"/>
                    </a:lnTo>
                    <a:lnTo>
                      <a:pt x="250385" y="112612"/>
                    </a:lnTo>
                    <a:lnTo>
                      <a:pt x="253498" y="112464"/>
                    </a:lnTo>
                    <a:lnTo>
                      <a:pt x="256684" y="112242"/>
                    </a:lnTo>
                    <a:lnTo>
                      <a:pt x="258278" y="112094"/>
                    </a:lnTo>
                    <a:lnTo>
                      <a:pt x="259908" y="111945"/>
                    </a:lnTo>
                    <a:lnTo>
                      <a:pt x="261502" y="111723"/>
                    </a:lnTo>
                    <a:lnTo>
                      <a:pt x="263095" y="111501"/>
                    </a:lnTo>
                    <a:lnTo>
                      <a:pt x="264688" y="111241"/>
                    </a:lnTo>
                    <a:lnTo>
                      <a:pt x="266282" y="110945"/>
                    </a:lnTo>
                    <a:lnTo>
                      <a:pt x="267801" y="110611"/>
                    </a:lnTo>
                    <a:lnTo>
                      <a:pt x="269320" y="110204"/>
                    </a:lnTo>
                    <a:lnTo>
                      <a:pt x="270766" y="109796"/>
                    </a:lnTo>
                    <a:lnTo>
                      <a:pt x="272211" y="109314"/>
                    </a:lnTo>
                    <a:lnTo>
                      <a:pt x="273582" y="108796"/>
                    </a:lnTo>
                    <a:lnTo>
                      <a:pt x="274916" y="108203"/>
                    </a:lnTo>
                    <a:lnTo>
                      <a:pt x="276176" y="107573"/>
                    </a:lnTo>
                    <a:lnTo>
                      <a:pt x="276769" y="107202"/>
                    </a:lnTo>
                    <a:lnTo>
                      <a:pt x="277362" y="106869"/>
                    </a:lnTo>
                    <a:lnTo>
                      <a:pt x="277917" y="106498"/>
                    </a:lnTo>
                    <a:lnTo>
                      <a:pt x="278473" y="106090"/>
                    </a:lnTo>
                    <a:lnTo>
                      <a:pt x="278992" y="105683"/>
                    </a:lnTo>
                    <a:lnTo>
                      <a:pt x="279511" y="105275"/>
                    </a:lnTo>
                    <a:lnTo>
                      <a:pt x="279992" y="104831"/>
                    </a:lnTo>
                    <a:lnTo>
                      <a:pt x="280474" y="104386"/>
                    </a:lnTo>
                    <a:lnTo>
                      <a:pt x="280919" y="103904"/>
                    </a:lnTo>
                    <a:lnTo>
                      <a:pt x="281326" y="103422"/>
                    </a:lnTo>
                    <a:lnTo>
                      <a:pt x="281734" y="102904"/>
                    </a:lnTo>
                    <a:lnTo>
                      <a:pt x="282105" y="102348"/>
                    </a:lnTo>
                    <a:lnTo>
                      <a:pt x="282438" y="101829"/>
                    </a:lnTo>
                    <a:lnTo>
                      <a:pt x="282772" y="101236"/>
                    </a:lnTo>
                    <a:lnTo>
                      <a:pt x="283142" y="100458"/>
                    </a:lnTo>
                    <a:lnTo>
                      <a:pt x="283402" y="99717"/>
                    </a:lnTo>
                    <a:lnTo>
                      <a:pt x="283587" y="98939"/>
                    </a:lnTo>
                    <a:lnTo>
                      <a:pt x="283661" y="98198"/>
                    </a:lnTo>
                    <a:lnTo>
                      <a:pt x="283698" y="97457"/>
                    </a:lnTo>
                    <a:lnTo>
                      <a:pt x="283624" y="96752"/>
                    </a:lnTo>
                    <a:lnTo>
                      <a:pt x="283476" y="96048"/>
                    </a:lnTo>
                    <a:lnTo>
                      <a:pt x="283290" y="95418"/>
                    </a:lnTo>
                    <a:lnTo>
                      <a:pt x="282994" y="94751"/>
                    </a:lnTo>
                    <a:lnTo>
                      <a:pt x="282660" y="94159"/>
                    </a:lnTo>
                    <a:lnTo>
                      <a:pt x="282290" y="93566"/>
                    </a:lnTo>
                    <a:lnTo>
                      <a:pt x="281882" y="93047"/>
                    </a:lnTo>
                    <a:lnTo>
                      <a:pt x="281401" y="92528"/>
                    </a:lnTo>
                    <a:lnTo>
                      <a:pt x="280882" y="92083"/>
                    </a:lnTo>
                    <a:lnTo>
                      <a:pt x="280326" y="91676"/>
                    </a:lnTo>
                    <a:lnTo>
                      <a:pt x="279770" y="91305"/>
                    </a:lnTo>
                    <a:lnTo>
                      <a:pt x="279140" y="90972"/>
                    </a:lnTo>
                    <a:lnTo>
                      <a:pt x="278510" y="90712"/>
                    </a:lnTo>
                    <a:lnTo>
                      <a:pt x="277880" y="90490"/>
                    </a:lnTo>
                    <a:lnTo>
                      <a:pt x="277213" y="90342"/>
                    </a:lnTo>
                    <a:lnTo>
                      <a:pt x="276546" y="90231"/>
                    </a:lnTo>
                    <a:lnTo>
                      <a:pt x="275916" y="90194"/>
                    </a:lnTo>
                    <a:lnTo>
                      <a:pt x="275249" y="90231"/>
                    </a:lnTo>
                    <a:lnTo>
                      <a:pt x="274582" y="90305"/>
                    </a:lnTo>
                    <a:lnTo>
                      <a:pt x="273952" y="90490"/>
                    </a:lnTo>
                    <a:lnTo>
                      <a:pt x="273322" y="90712"/>
                    </a:lnTo>
                    <a:lnTo>
                      <a:pt x="272692" y="91046"/>
                    </a:lnTo>
                    <a:lnTo>
                      <a:pt x="272100" y="91453"/>
                    </a:lnTo>
                    <a:lnTo>
                      <a:pt x="271544" y="91898"/>
                    </a:lnTo>
                    <a:lnTo>
                      <a:pt x="271025" y="92491"/>
                    </a:lnTo>
                    <a:lnTo>
                      <a:pt x="270543" y="93121"/>
                    </a:lnTo>
                    <a:lnTo>
                      <a:pt x="270136" y="93862"/>
                    </a:lnTo>
                    <a:lnTo>
                      <a:pt x="269950" y="94159"/>
                    </a:lnTo>
                    <a:lnTo>
                      <a:pt x="269691" y="94492"/>
                    </a:lnTo>
                    <a:lnTo>
                      <a:pt x="269432" y="94751"/>
                    </a:lnTo>
                    <a:lnTo>
                      <a:pt x="269098" y="95048"/>
                    </a:lnTo>
                    <a:lnTo>
                      <a:pt x="268728" y="95307"/>
                    </a:lnTo>
                    <a:lnTo>
                      <a:pt x="268357" y="95567"/>
                    </a:lnTo>
                    <a:lnTo>
                      <a:pt x="267912" y="95789"/>
                    </a:lnTo>
                    <a:lnTo>
                      <a:pt x="267431" y="96048"/>
                    </a:lnTo>
                    <a:lnTo>
                      <a:pt x="266949" y="96271"/>
                    </a:lnTo>
                    <a:lnTo>
                      <a:pt x="266393" y="96456"/>
                    </a:lnTo>
                    <a:lnTo>
                      <a:pt x="265244" y="96864"/>
                    </a:lnTo>
                    <a:lnTo>
                      <a:pt x="263947" y="97197"/>
                    </a:lnTo>
                    <a:lnTo>
                      <a:pt x="262576" y="97494"/>
                    </a:lnTo>
                    <a:lnTo>
                      <a:pt x="261094" y="97790"/>
                    </a:lnTo>
                    <a:lnTo>
                      <a:pt x="259538" y="98012"/>
                    </a:lnTo>
                    <a:lnTo>
                      <a:pt x="257907" y="98235"/>
                    </a:lnTo>
                    <a:lnTo>
                      <a:pt x="256203" y="98420"/>
                    </a:lnTo>
                    <a:lnTo>
                      <a:pt x="254461" y="98568"/>
                    </a:lnTo>
                    <a:lnTo>
                      <a:pt x="252645" y="98679"/>
                    </a:lnTo>
                    <a:lnTo>
                      <a:pt x="250830" y="98791"/>
                    </a:lnTo>
                    <a:lnTo>
                      <a:pt x="248977" y="98865"/>
                    </a:lnTo>
                    <a:lnTo>
                      <a:pt x="245271" y="98976"/>
                    </a:lnTo>
                    <a:lnTo>
                      <a:pt x="241603" y="99013"/>
                    </a:lnTo>
                    <a:lnTo>
                      <a:pt x="238083" y="99013"/>
                    </a:lnTo>
                    <a:lnTo>
                      <a:pt x="234748" y="98976"/>
                    </a:lnTo>
                    <a:lnTo>
                      <a:pt x="229078" y="98902"/>
                    </a:lnTo>
                    <a:lnTo>
                      <a:pt x="226929" y="98865"/>
                    </a:lnTo>
                    <a:lnTo>
                      <a:pt x="225298" y="98902"/>
                    </a:lnTo>
                    <a:lnTo>
                      <a:pt x="220481" y="99050"/>
                    </a:lnTo>
                    <a:lnTo>
                      <a:pt x="215627" y="99161"/>
                    </a:lnTo>
                    <a:lnTo>
                      <a:pt x="210773" y="99198"/>
                    </a:lnTo>
                    <a:lnTo>
                      <a:pt x="205955" y="99235"/>
                    </a:lnTo>
                    <a:lnTo>
                      <a:pt x="201101" y="99235"/>
                    </a:lnTo>
                    <a:lnTo>
                      <a:pt x="196284" y="99198"/>
                    </a:lnTo>
                    <a:lnTo>
                      <a:pt x="191429" y="99124"/>
                    </a:lnTo>
                    <a:lnTo>
                      <a:pt x="186575" y="99050"/>
                    </a:lnTo>
                    <a:lnTo>
                      <a:pt x="186612" y="98012"/>
                    </a:lnTo>
                    <a:lnTo>
                      <a:pt x="186649" y="96975"/>
                    </a:lnTo>
                    <a:lnTo>
                      <a:pt x="186760" y="95974"/>
                    </a:lnTo>
                    <a:lnTo>
                      <a:pt x="186872" y="94974"/>
                    </a:lnTo>
                    <a:lnTo>
                      <a:pt x="187020" y="93973"/>
                    </a:lnTo>
                    <a:lnTo>
                      <a:pt x="187168" y="93010"/>
                    </a:lnTo>
                    <a:lnTo>
                      <a:pt x="187353" y="92046"/>
                    </a:lnTo>
                    <a:lnTo>
                      <a:pt x="187576" y="91120"/>
                    </a:lnTo>
                    <a:lnTo>
                      <a:pt x="187835" y="90194"/>
                    </a:lnTo>
                    <a:lnTo>
                      <a:pt x="188094" y="89267"/>
                    </a:lnTo>
                    <a:lnTo>
                      <a:pt x="188391" y="88341"/>
                    </a:lnTo>
                    <a:lnTo>
                      <a:pt x="188724" y="87451"/>
                    </a:lnTo>
                    <a:lnTo>
                      <a:pt x="189058" y="86562"/>
                    </a:lnTo>
                    <a:lnTo>
                      <a:pt x="189428" y="85710"/>
                    </a:lnTo>
                    <a:lnTo>
                      <a:pt x="189836" y="84858"/>
                    </a:lnTo>
                    <a:lnTo>
                      <a:pt x="190244" y="84005"/>
                    </a:lnTo>
                    <a:lnTo>
                      <a:pt x="190688" y="83153"/>
                    </a:lnTo>
                    <a:lnTo>
                      <a:pt x="191133" y="82338"/>
                    </a:lnTo>
                    <a:lnTo>
                      <a:pt x="191615" y="81523"/>
                    </a:lnTo>
                    <a:lnTo>
                      <a:pt x="192096" y="80744"/>
                    </a:lnTo>
                    <a:lnTo>
                      <a:pt x="192615" y="79929"/>
                    </a:lnTo>
                    <a:lnTo>
                      <a:pt x="193171" y="79188"/>
                    </a:lnTo>
                    <a:lnTo>
                      <a:pt x="193727" y="78410"/>
                    </a:lnTo>
                    <a:lnTo>
                      <a:pt x="194283" y="77669"/>
                    </a:lnTo>
                    <a:lnTo>
                      <a:pt x="195506" y="76187"/>
                    </a:lnTo>
                    <a:lnTo>
                      <a:pt x="196765" y="74778"/>
                    </a:lnTo>
                    <a:lnTo>
                      <a:pt x="198137" y="73407"/>
                    </a:lnTo>
                    <a:lnTo>
                      <a:pt x="199508" y="72110"/>
                    </a:lnTo>
                    <a:lnTo>
                      <a:pt x="200990" y="70813"/>
                    </a:lnTo>
                    <a:lnTo>
                      <a:pt x="202509" y="69591"/>
                    </a:lnTo>
                    <a:lnTo>
                      <a:pt x="204065" y="68405"/>
                    </a:lnTo>
                    <a:lnTo>
                      <a:pt x="205659" y="67256"/>
                    </a:lnTo>
                    <a:lnTo>
                      <a:pt x="207326" y="66181"/>
                    </a:lnTo>
                    <a:lnTo>
                      <a:pt x="208994" y="65107"/>
                    </a:lnTo>
                    <a:lnTo>
                      <a:pt x="210735" y="64106"/>
                    </a:lnTo>
                    <a:lnTo>
                      <a:pt x="212477" y="63143"/>
                    </a:lnTo>
                    <a:lnTo>
                      <a:pt x="214256" y="62254"/>
                    </a:lnTo>
                    <a:lnTo>
                      <a:pt x="216071" y="61364"/>
                    </a:lnTo>
                    <a:lnTo>
                      <a:pt x="217887" y="60549"/>
                    </a:lnTo>
                    <a:lnTo>
                      <a:pt x="219703" y="59734"/>
                    </a:lnTo>
                    <a:lnTo>
                      <a:pt x="221556" y="58993"/>
                    </a:lnTo>
                    <a:lnTo>
                      <a:pt x="223408" y="58289"/>
                    </a:lnTo>
                    <a:lnTo>
                      <a:pt x="225261" y="57622"/>
                    </a:lnTo>
                    <a:lnTo>
                      <a:pt x="227114" y="56992"/>
                    </a:lnTo>
                    <a:lnTo>
                      <a:pt x="227929" y="56695"/>
                    </a:lnTo>
                    <a:lnTo>
                      <a:pt x="228670" y="56325"/>
                    </a:lnTo>
                    <a:lnTo>
                      <a:pt x="229300" y="55917"/>
                    </a:lnTo>
                    <a:lnTo>
                      <a:pt x="229893" y="55435"/>
                    </a:lnTo>
                    <a:lnTo>
                      <a:pt x="230412" y="54954"/>
                    </a:lnTo>
                    <a:lnTo>
                      <a:pt x="230857" y="54398"/>
                    </a:lnTo>
                    <a:lnTo>
                      <a:pt x="231227" y="53805"/>
                    </a:lnTo>
                    <a:lnTo>
                      <a:pt x="231561" y="53175"/>
                    </a:lnTo>
                    <a:lnTo>
                      <a:pt x="231820" y="52545"/>
                    </a:lnTo>
                    <a:lnTo>
                      <a:pt x="232005" y="51878"/>
                    </a:lnTo>
                    <a:lnTo>
                      <a:pt x="232117" y="51174"/>
                    </a:lnTo>
                    <a:lnTo>
                      <a:pt x="232191" y="50507"/>
                    </a:lnTo>
                    <a:lnTo>
                      <a:pt x="232228" y="49803"/>
                    </a:lnTo>
                    <a:lnTo>
                      <a:pt x="232154" y="49136"/>
                    </a:lnTo>
                    <a:lnTo>
                      <a:pt x="232079" y="48432"/>
                    </a:lnTo>
                    <a:lnTo>
                      <a:pt x="231931" y="47765"/>
                    </a:lnTo>
                    <a:lnTo>
                      <a:pt x="231709" y="47135"/>
                    </a:lnTo>
                    <a:lnTo>
                      <a:pt x="231450" y="46468"/>
                    </a:lnTo>
                    <a:lnTo>
                      <a:pt x="231153" y="45875"/>
                    </a:lnTo>
                    <a:lnTo>
                      <a:pt x="230783" y="45319"/>
                    </a:lnTo>
                    <a:lnTo>
                      <a:pt x="230375" y="44763"/>
                    </a:lnTo>
                    <a:lnTo>
                      <a:pt x="229930" y="44282"/>
                    </a:lnTo>
                    <a:lnTo>
                      <a:pt x="229449" y="43837"/>
                    </a:lnTo>
                    <a:lnTo>
                      <a:pt x="228893" y="43466"/>
                    </a:lnTo>
                    <a:lnTo>
                      <a:pt x="228337" y="43133"/>
                    </a:lnTo>
                    <a:lnTo>
                      <a:pt x="227707" y="42873"/>
                    </a:lnTo>
                    <a:lnTo>
                      <a:pt x="227040" y="42651"/>
                    </a:lnTo>
                    <a:lnTo>
                      <a:pt x="226373" y="42540"/>
                    </a:lnTo>
                    <a:lnTo>
                      <a:pt x="225632" y="42503"/>
                    </a:lnTo>
                    <a:lnTo>
                      <a:pt x="224854" y="42540"/>
                    </a:lnTo>
                    <a:lnTo>
                      <a:pt x="224075" y="42651"/>
                    </a:lnTo>
                    <a:lnTo>
                      <a:pt x="223223" y="42911"/>
                    </a:lnTo>
                    <a:lnTo>
                      <a:pt x="220852" y="43689"/>
                    </a:lnTo>
                    <a:lnTo>
                      <a:pt x="218443" y="44578"/>
                    </a:lnTo>
                    <a:lnTo>
                      <a:pt x="216071" y="45504"/>
                    </a:lnTo>
                    <a:lnTo>
                      <a:pt x="213700" y="46468"/>
                    </a:lnTo>
                    <a:lnTo>
                      <a:pt x="211328" y="47542"/>
                    </a:lnTo>
                    <a:lnTo>
                      <a:pt x="208994" y="48654"/>
                    </a:lnTo>
                    <a:lnTo>
                      <a:pt x="206696" y="49803"/>
                    </a:lnTo>
                    <a:lnTo>
                      <a:pt x="204436" y="51026"/>
                    </a:lnTo>
                    <a:lnTo>
                      <a:pt x="202176" y="52323"/>
                    </a:lnTo>
                    <a:lnTo>
                      <a:pt x="199989" y="53694"/>
                    </a:lnTo>
                    <a:lnTo>
                      <a:pt x="197840" y="55102"/>
                    </a:lnTo>
                    <a:lnTo>
                      <a:pt x="195728" y="56584"/>
                    </a:lnTo>
                    <a:lnTo>
                      <a:pt x="193690" y="58103"/>
                    </a:lnTo>
                    <a:lnTo>
                      <a:pt x="191726" y="59697"/>
                    </a:lnTo>
                    <a:lnTo>
                      <a:pt x="190725" y="60512"/>
                    </a:lnTo>
                    <a:lnTo>
                      <a:pt x="189799" y="61364"/>
                    </a:lnTo>
                    <a:lnTo>
                      <a:pt x="188873" y="62217"/>
                    </a:lnTo>
                    <a:lnTo>
                      <a:pt x="187946" y="63069"/>
                    </a:lnTo>
                    <a:lnTo>
                      <a:pt x="187057" y="63958"/>
                    </a:lnTo>
                    <a:lnTo>
                      <a:pt x="186168" y="64847"/>
                    </a:lnTo>
                    <a:lnTo>
                      <a:pt x="185315" y="65737"/>
                    </a:lnTo>
                    <a:lnTo>
                      <a:pt x="184463" y="66663"/>
                    </a:lnTo>
                    <a:lnTo>
                      <a:pt x="183648" y="67627"/>
                    </a:lnTo>
                    <a:lnTo>
                      <a:pt x="182870" y="68553"/>
                    </a:lnTo>
                    <a:lnTo>
                      <a:pt x="182091" y="69554"/>
                    </a:lnTo>
                    <a:lnTo>
                      <a:pt x="181350" y="70517"/>
                    </a:lnTo>
                    <a:lnTo>
                      <a:pt x="180646" y="71518"/>
                    </a:lnTo>
                    <a:lnTo>
                      <a:pt x="179942" y="72518"/>
                    </a:lnTo>
                    <a:lnTo>
                      <a:pt x="179275" y="73556"/>
                    </a:lnTo>
                    <a:lnTo>
                      <a:pt x="178608" y="74593"/>
                    </a:lnTo>
                    <a:lnTo>
                      <a:pt x="177978" y="75668"/>
                    </a:lnTo>
                    <a:lnTo>
                      <a:pt x="177385" y="76742"/>
                    </a:lnTo>
                    <a:lnTo>
                      <a:pt x="176830" y="77817"/>
                    </a:lnTo>
                    <a:lnTo>
                      <a:pt x="176274" y="78929"/>
                    </a:lnTo>
                    <a:lnTo>
                      <a:pt x="175755" y="80040"/>
                    </a:lnTo>
                    <a:lnTo>
                      <a:pt x="175273" y="81189"/>
                    </a:lnTo>
                    <a:lnTo>
                      <a:pt x="174829" y="82338"/>
                    </a:lnTo>
                    <a:lnTo>
                      <a:pt x="174421" y="83524"/>
                    </a:lnTo>
                    <a:lnTo>
                      <a:pt x="174013" y="84672"/>
                    </a:lnTo>
                    <a:lnTo>
                      <a:pt x="173643" y="85895"/>
                    </a:lnTo>
                    <a:lnTo>
                      <a:pt x="173309" y="87081"/>
                    </a:lnTo>
                    <a:lnTo>
                      <a:pt x="173050" y="88304"/>
                    </a:lnTo>
                    <a:lnTo>
                      <a:pt x="172753" y="89564"/>
                    </a:lnTo>
                    <a:lnTo>
                      <a:pt x="172531" y="90824"/>
                    </a:lnTo>
                    <a:lnTo>
                      <a:pt x="172346" y="92083"/>
                    </a:lnTo>
                    <a:lnTo>
                      <a:pt x="172198" y="93343"/>
                    </a:lnTo>
                    <a:lnTo>
                      <a:pt x="172049" y="94640"/>
                    </a:lnTo>
                    <a:lnTo>
                      <a:pt x="171975" y="95974"/>
                    </a:lnTo>
                    <a:lnTo>
                      <a:pt x="171938" y="97308"/>
                    </a:lnTo>
                    <a:lnTo>
                      <a:pt x="171901" y="98642"/>
                    </a:lnTo>
                    <a:lnTo>
                      <a:pt x="164453" y="98383"/>
                    </a:lnTo>
                    <a:lnTo>
                      <a:pt x="156968" y="98049"/>
                    </a:lnTo>
                    <a:lnTo>
                      <a:pt x="153929" y="97901"/>
                    </a:lnTo>
                    <a:lnTo>
                      <a:pt x="150928" y="97716"/>
                    </a:lnTo>
                    <a:lnTo>
                      <a:pt x="147926" y="97457"/>
                    </a:lnTo>
                    <a:lnTo>
                      <a:pt x="144925" y="97160"/>
                    </a:lnTo>
                    <a:lnTo>
                      <a:pt x="141960" y="96827"/>
                    </a:lnTo>
                    <a:lnTo>
                      <a:pt x="139033" y="96456"/>
                    </a:lnTo>
                    <a:lnTo>
                      <a:pt x="136105" y="96048"/>
                    </a:lnTo>
                    <a:lnTo>
                      <a:pt x="133178" y="95567"/>
                    </a:lnTo>
                    <a:lnTo>
                      <a:pt x="130288" y="95085"/>
                    </a:lnTo>
                    <a:lnTo>
                      <a:pt x="127434" y="94529"/>
                    </a:lnTo>
                    <a:lnTo>
                      <a:pt x="124581" y="93936"/>
                    </a:lnTo>
                    <a:lnTo>
                      <a:pt x="121728" y="93306"/>
                    </a:lnTo>
                    <a:lnTo>
                      <a:pt x="118912" y="92602"/>
                    </a:lnTo>
                    <a:lnTo>
                      <a:pt x="116132" y="91898"/>
                    </a:lnTo>
                    <a:lnTo>
                      <a:pt x="113390" y="91120"/>
                    </a:lnTo>
                    <a:lnTo>
                      <a:pt x="110648" y="90305"/>
                    </a:lnTo>
                    <a:lnTo>
                      <a:pt x="107906" y="89452"/>
                    </a:lnTo>
                    <a:lnTo>
                      <a:pt x="105238" y="88563"/>
                    </a:lnTo>
                    <a:lnTo>
                      <a:pt x="102533" y="87637"/>
                    </a:lnTo>
                    <a:lnTo>
                      <a:pt x="99902" y="86636"/>
                    </a:lnTo>
                    <a:lnTo>
                      <a:pt x="97271" y="85599"/>
                    </a:lnTo>
                    <a:lnTo>
                      <a:pt x="94677" y="84524"/>
                    </a:lnTo>
                    <a:lnTo>
                      <a:pt x="92120" y="83412"/>
                    </a:lnTo>
                    <a:lnTo>
                      <a:pt x="89563" y="82264"/>
                    </a:lnTo>
                    <a:lnTo>
                      <a:pt x="87081" y="81078"/>
                    </a:lnTo>
                    <a:lnTo>
                      <a:pt x="84598" y="79818"/>
                    </a:lnTo>
                    <a:lnTo>
                      <a:pt x="82115" y="78521"/>
                    </a:lnTo>
                    <a:lnTo>
                      <a:pt x="79707" y="77224"/>
                    </a:lnTo>
                    <a:lnTo>
                      <a:pt x="77298" y="75816"/>
                    </a:lnTo>
                    <a:lnTo>
                      <a:pt x="74927" y="74408"/>
                    </a:lnTo>
                    <a:lnTo>
                      <a:pt x="72592" y="72963"/>
                    </a:lnTo>
                    <a:lnTo>
                      <a:pt x="70295" y="71443"/>
                    </a:lnTo>
                    <a:lnTo>
                      <a:pt x="67997" y="69924"/>
                    </a:lnTo>
                    <a:lnTo>
                      <a:pt x="65774" y="68331"/>
                    </a:lnTo>
                    <a:lnTo>
                      <a:pt x="63550" y="66700"/>
                    </a:lnTo>
                    <a:lnTo>
                      <a:pt x="61364" y="64996"/>
                    </a:lnTo>
                    <a:lnTo>
                      <a:pt x="59215" y="63291"/>
                    </a:lnTo>
                    <a:lnTo>
                      <a:pt x="57103" y="61512"/>
                    </a:lnTo>
                    <a:lnTo>
                      <a:pt x="55028" y="59734"/>
                    </a:lnTo>
                    <a:lnTo>
                      <a:pt x="52990" y="57881"/>
                    </a:lnTo>
                    <a:lnTo>
                      <a:pt x="50989" y="55991"/>
                    </a:lnTo>
                    <a:lnTo>
                      <a:pt x="48988" y="54064"/>
                    </a:lnTo>
                    <a:lnTo>
                      <a:pt x="47061" y="52063"/>
                    </a:lnTo>
                    <a:lnTo>
                      <a:pt x="45171" y="50062"/>
                    </a:lnTo>
                    <a:lnTo>
                      <a:pt x="43318" y="47987"/>
                    </a:lnTo>
                    <a:lnTo>
                      <a:pt x="41465" y="45875"/>
                    </a:lnTo>
                    <a:lnTo>
                      <a:pt x="39687" y="43726"/>
                    </a:lnTo>
                    <a:lnTo>
                      <a:pt x="37945" y="41539"/>
                    </a:lnTo>
                    <a:lnTo>
                      <a:pt x="36240" y="39316"/>
                    </a:lnTo>
                    <a:lnTo>
                      <a:pt x="34573" y="37019"/>
                    </a:lnTo>
                    <a:lnTo>
                      <a:pt x="32942" y="34721"/>
                    </a:lnTo>
                    <a:lnTo>
                      <a:pt x="31349" y="32350"/>
                    </a:lnTo>
                    <a:lnTo>
                      <a:pt x="29793" y="29941"/>
                    </a:lnTo>
                    <a:lnTo>
                      <a:pt x="28311" y="27495"/>
                    </a:lnTo>
                    <a:lnTo>
                      <a:pt x="26828" y="25013"/>
                    </a:lnTo>
                    <a:lnTo>
                      <a:pt x="25420" y="22456"/>
                    </a:lnTo>
                    <a:lnTo>
                      <a:pt x="24049" y="19899"/>
                    </a:lnTo>
                    <a:lnTo>
                      <a:pt x="22715" y="17268"/>
                    </a:lnTo>
                    <a:lnTo>
                      <a:pt x="21418" y="14600"/>
                    </a:lnTo>
                    <a:lnTo>
                      <a:pt x="20195" y="11895"/>
                    </a:lnTo>
                    <a:lnTo>
                      <a:pt x="18972" y="9153"/>
                    </a:lnTo>
                    <a:lnTo>
                      <a:pt x="17824" y="6374"/>
                    </a:lnTo>
                    <a:lnTo>
                      <a:pt x="16712" y="3520"/>
                    </a:lnTo>
                    <a:lnTo>
                      <a:pt x="15675" y="667"/>
                    </a:lnTo>
                    <a:lnTo>
                      <a:pt x="0" y="0"/>
                    </a:lnTo>
                    <a:close/>
                  </a:path>
                </a:pathLst>
              </a:custGeom>
              <a:solidFill>
                <a:schemeClr val="accent5"/>
              </a:solidFill>
              <a:ln>
                <a:noFill/>
              </a:ln>
              <a:effectLst>
                <a:outerShdw blurRad="57150" dist="19050" dir="15659999" algn="bl" rotWithShape="0">
                  <a:srgbClr val="A58164">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1" name="Google Shape;5691;p47"/>
              <p:cNvSpPr/>
              <p:nvPr/>
            </p:nvSpPr>
            <p:spPr>
              <a:xfrm>
                <a:off x="263775" y="238125"/>
                <a:ext cx="7092450" cy="5238750"/>
              </a:xfrm>
              <a:custGeom>
                <a:avLst/>
                <a:gdLst/>
                <a:ahLst/>
                <a:cxnLst/>
                <a:rect l="l" t="t" r="r" b="b"/>
                <a:pathLst>
                  <a:path w="283698" h="209550" fill="none" extrusionOk="0">
                    <a:moveTo>
                      <a:pt x="0" y="0"/>
                    </a:moveTo>
                    <a:lnTo>
                      <a:pt x="0" y="0"/>
                    </a:lnTo>
                    <a:lnTo>
                      <a:pt x="1112" y="3335"/>
                    </a:lnTo>
                    <a:lnTo>
                      <a:pt x="2297" y="6633"/>
                    </a:lnTo>
                    <a:lnTo>
                      <a:pt x="3520" y="9894"/>
                    </a:lnTo>
                    <a:lnTo>
                      <a:pt x="4817" y="13081"/>
                    </a:lnTo>
                    <a:lnTo>
                      <a:pt x="6188" y="16267"/>
                    </a:lnTo>
                    <a:lnTo>
                      <a:pt x="7596" y="19380"/>
                    </a:lnTo>
                    <a:lnTo>
                      <a:pt x="9079" y="22456"/>
                    </a:lnTo>
                    <a:lnTo>
                      <a:pt x="10598" y="25494"/>
                    </a:lnTo>
                    <a:lnTo>
                      <a:pt x="12191" y="28496"/>
                    </a:lnTo>
                    <a:lnTo>
                      <a:pt x="13822" y="31423"/>
                    </a:lnTo>
                    <a:lnTo>
                      <a:pt x="15489" y="34314"/>
                    </a:lnTo>
                    <a:lnTo>
                      <a:pt x="17231" y="37167"/>
                    </a:lnTo>
                    <a:lnTo>
                      <a:pt x="19047" y="39983"/>
                    </a:lnTo>
                    <a:lnTo>
                      <a:pt x="20899" y="42725"/>
                    </a:lnTo>
                    <a:lnTo>
                      <a:pt x="22789" y="45430"/>
                    </a:lnTo>
                    <a:lnTo>
                      <a:pt x="24716" y="48098"/>
                    </a:lnTo>
                    <a:lnTo>
                      <a:pt x="24716" y="48098"/>
                    </a:lnTo>
                    <a:lnTo>
                      <a:pt x="24346" y="48914"/>
                    </a:lnTo>
                    <a:lnTo>
                      <a:pt x="24160" y="49358"/>
                    </a:lnTo>
                    <a:lnTo>
                      <a:pt x="24049" y="49840"/>
                    </a:lnTo>
                    <a:lnTo>
                      <a:pt x="24049" y="49840"/>
                    </a:lnTo>
                    <a:lnTo>
                      <a:pt x="23716" y="51693"/>
                    </a:lnTo>
                    <a:lnTo>
                      <a:pt x="23456" y="53508"/>
                    </a:lnTo>
                    <a:lnTo>
                      <a:pt x="23234" y="55361"/>
                    </a:lnTo>
                    <a:lnTo>
                      <a:pt x="23049" y="57177"/>
                    </a:lnTo>
                    <a:lnTo>
                      <a:pt x="22863" y="59030"/>
                    </a:lnTo>
                    <a:lnTo>
                      <a:pt x="22752" y="60845"/>
                    </a:lnTo>
                    <a:lnTo>
                      <a:pt x="22641" y="62661"/>
                    </a:lnTo>
                    <a:lnTo>
                      <a:pt x="22604" y="64514"/>
                    </a:lnTo>
                    <a:lnTo>
                      <a:pt x="22567" y="66330"/>
                    </a:lnTo>
                    <a:lnTo>
                      <a:pt x="22567" y="68145"/>
                    </a:lnTo>
                    <a:lnTo>
                      <a:pt x="22641" y="69924"/>
                    </a:lnTo>
                    <a:lnTo>
                      <a:pt x="22715" y="71740"/>
                    </a:lnTo>
                    <a:lnTo>
                      <a:pt x="22826" y="73556"/>
                    </a:lnTo>
                    <a:lnTo>
                      <a:pt x="22975" y="75334"/>
                    </a:lnTo>
                    <a:lnTo>
                      <a:pt x="23160" y="77113"/>
                    </a:lnTo>
                    <a:lnTo>
                      <a:pt x="23382" y="78892"/>
                    </a:lnTo>
                    <a:lnTo>
                      <a:pt x="23604" y="80670"/>
                    </a:lnTo>
                    <a:lnTo>
                      <a:pt x="23901" y="82449"/>
                    </a:lnTo>
                    <a:lnTo>
                      <a:pt x="24197" y="84191"/>
                    </a:lnTo>
                    <a:lnTo>
                      <a:pt x="24568" y="85932"/>
                    </a:lnTo>
                    <a:lnTo>
                      <a:pt x="24938" y="87674"/>
                    </a:lnTo>
                    <a:lnTo>
                      <a:pt x="25346" y="89415"/>
                    </a:lnTo>
                    <a:lnTo>
                      <a:pt x="25791" y="91120"/>
                    </a:lnTo>
                    <a:lnTo>
                      <a:pt x="26272" y="92825"/>
                    </a:lnTo>
                    <a:lnTo>
                      <a:pt x="26754" y="94529"/>
                    </a:lnTo>
                    <a:lnTo>
                      <a:pt x="27310" y="96234"/>
                    </a:lnTo>
                    <a:lnTo>
                      <a:pt x="27866" y="97901"/>
                    </a:lnTo>
                    <a:lnTo>
                      <a:pt x="28459" y="99569"/>
                    </a:lnTo>
                    <a:lnTo>
                      <a:pt x="29089" y="101199"/>
                    </a:lnTo>
                    <a:lnTo>
                      <a:pt x="29756" y="102830"/>
                    </a:lnTo>
                    <a:lnTo>
                      <a:pt x="30460" y="104460"/>
                    </a:lnTo>
                    <a:lnTo>
                      <a:pt x="31201" y="106090"/>
                    </a:lnTo>
                    <a:lnTo>
                      <a:pt x="31942" y="107684"/>
                    </a:lnTo>
                    <a:lnTo>
                      <a:pt x="32720" y="109240"/>
                    </a:lnTo>
                    <a:lnTo>
                      <a:pt x="33535" y="110834"/>
                    </a:lnTo>
                    <a:lnTo>
                      <a:pt x="34388" y="112390"/>
                    </a:lnTo>
                    <a:lnTo>
                      <a:pt x="35277" y="113909"/>
                    </a:lnTo>
                    <a:lnTo>
                      <a:pt x="36166" y="115429"/>
                    </a:lnTo>
                    <a:lnTo>
                      <a:pt x="37093" y="116948"/>
                    </a:lnTo>
                    <a:lnTo>
                      <a:pt x="38056" y="118430"/>
                    </a:lnTo>
                    <a:lnTo>
                      <a:pt x="39057" y="119875"/>
                    </a:lnTo>
                    <a:lnTo>
                      <a:pt x="40057" y="121320"/>
                    </a:lnTo>
                    <a:lnTo>
                      <a:pt x="41132" y="122766"/>
                    </a:lnTo>
                    <a:lnTo>
                      <a:pt x="42206" y="124174"/>
                    </a:lnTo>
                    <a:lnTo>
                      <a:pt x="43318" y="125582"/>
                    </a:lnTo>
                    <a:lnTo>
                      <a:pt x="44430" y="126953"/>
                    </a:lnTo>
                    <a:lnTo>
                      <a:pt x="45615" y="128287"/>
                    </a:lnTo>
                    <a:lnTo>
                      <a:pt x="46801" y="129621"/>
                    </a:lnTo>
                    <a:lnTo>
                      <a:pt x="48024" y="130955"/>
                    </a:lnTo>
                    <a:lnTo>
                      <a:pt x="49247" y="132215"/>
                    </a:lnTo>
                    <a:lnTo>
                      <a:pt x="50544" y="133512"/>
                    </a:lnTo>
                    <a:lnTo>
                      <a:pt x="51841" y="134735"/>
                    </a:lnTo>
                    <a:lnTo>
                      <a:pt x="53175" y="135957"/>
                    </a:lnTo>
                    <a:lnTo>
                      <a:pt x="54509" y="137180"/>
                    </a:lnTo>
                    <a:lnTo>
                      <a:pt x="55917" y="138366"/>
                    </a:lnTo>
                    <a:lnTo>
                      <a:pt x="57325" y="139515"/>
                    </a:lnTo>
                    <a:lnTo>
                      <a:pt x="58733" y="140626"/>
                    </a:lnTo>
                    <a:lnTo>
                      <a:pt x="60215" y="141738"/>
                    </a:lnTo>
                    <a:lnTo>
                      <a:pt x="61698" y="142813"/>
                    </a:lnTo>
                    <a:lnTo>
                      <a:pt x="63217" y="143887"/>
                    </a:lnTo>
                    <a:lnTo>
                      <a:pt x="64736" y="144888"/>
                    </a:lnTo>
                    <a:lnTo>
                      <a:pt x="66293" y="145888"/>
                    </a:lnTo>
                    <a:lnTo>
                      <a:pt x="67886" y="146889"/>
                    </a:lnTo>
                    <a:lnTo>
                      <a:pt x="69516" y="147815"/>
                    </a:lnTo>
                    <a:lnTo>
                      <a:pt x="69516" y="147815"/>
                    </a:lnTo>
                    <a:lnTo>
                      <a:pt x="70295" y="148223"/>
                    </a:lnTo>
                    <a:lnTo>
                      <a:pt x="71036" y="148519"/>
                    </a:lnTo>
                    <a:lnTo>
                      <a:pt x="71777" y="148705"/>
                    </a:lnTo>
                    <a:lnTo>
                      <a:pt x="72518" y="148816"/>
                    </a:lnTo>
                    <a:lnTo>
                      <a:pt x="73259" y="148853"/>
                    </a:lnTo>
                    <a:lnTo>
                      <a:pt x="73963" y="148816"/>
                    </a:lnTo>
                    <a:lnTo>
                      <a:pt x="74630" y="148667"/>
                    </a:lnTo>
                    <a:lnTo>
                      <a:pt x="75297" y="148482"/>
                    </a:lnTo>
                    <a:lnTo>
                      <a:pt x="75927" y="148223"/>
                    </a:lnTo>
                    <a:lnTo>
                      <a:pt x="76520" y="147926"/>
                    </a:lnTo>
                    <a:lnTo>
                      <a:pt x="77076" y="147556"/>
                    </a:lnTo>
                    <a:lnTo>
                      <a:pt x="77632" y="147111"/>
                    </a:lnTo>
                    <a:lnTo>
                      <a:pt x="78113" y="146666"/>
                    </a:lnTo>
                    <a:lnTo>
                      <a:pt x="78595" y="146148"/>
                    </a:lnTo>
                    <a:lnTo>
                      <a:pt x="79003" y="145592"/>
                    </a:lnTo>
                    <a:lnTo>
                      <a:pt x="79373" y="145036"/>
                    </a:lnTo>
                    <a:lnTo>
                      <a:pt x="79670" y="144406"/>
                    </a:lnTo>
                    <a:lnTo>
                      <a:pt x="79966" y="143776"/>
                    </a:lnTo>
                    <a:lnTo>
                      <a:pt x="80188" y="143146"/>
                    </a:lnTo>
                    <a:lnTo>
                      <a:pt x="80337" y="142479"/>
                    </a:lnTo>
                    <a:lnTo>
                      <a:pt x="80448" y="141812"/>
                    </a:lnTo>
                    <a:lnTo>
                      <a:pt x="80485" y="141145"/>
                    </a:lnTo>
                    <a:lnTo>
                      <a:pt x="80448" y="140478"/>
                    </a:lnTo>
                    <a:lnTo>
                      <a:pt x="80374" y="139811"/>
                    </a:lnTo>
                    <a:lnTo>
                      <a:pt x="80188" y="139144"/>
                    </a:lnTo>
                    <a:lnTo>
                      <a:pt x="79966" y="138477"/>
                    </a:lnTo>
                    <a:lnTo>
                      <a:pt x="79670" y="137847"/>
                    </a:lnTo>
                    <a:lnTo>
                      <a:pt x="79262" y="137254"/>
                    </a:lnTo>
                    <a:lnTo>
                      <a:pt x="78817" y="136698"/>
                    </a:lnTo>
                    <a:lnTo>
                      <a:pt x="78262" y="136143"/>
                    </a:lnTo>
                    <a:lnTo>
                      <a:pt x="77632" y="135624"/>
                    </a:lnTo>
                    <a:lnTo>
                      <a:pt x="76890" y="135179"/>
                    </a:lnTo>
                    <a:lnTo>
                      <a:pt x="76890" y="135179"/>
                    </a:lnTo>
                    <a:lnTo>
                      <a:pt x="75705" y="134475"/>
                    </a:lnTo>
                    <a:lnTo>
                      <a:pt x="74519" y="133734"/>
                    </a:lnTo>
                    <a:lnTo>
                      <a:pt x="73333" y="132993"/>
                    </a:lnTo>
                    <a:lnTo>
                      <a:pt x="72147" y="132252"/>
                    </a:lnTo>
                    <a:lnTo>
                      <a:pt x="71036" y="131437"/>
                    </a:lnTo>
                    <a:lnTo>
                      <a:pt x="69887" y="130658"/>
                    </a:lnTo>
                    <a:lnTo>
                      <a:pt x="68775" y="129843"/>
                    </a:lnTo>
                    <a:lnTo>
                      <a:pt x="67664" y="128991"/>
                    </a:lnTo>
                    <a:lnTo>
                      <a:pt x="66589" y="128139"/>
                    </a:lnTo>
                    <a:lnTo>
                      <a:pt x="65551" y="127286"/>
                    </a:lnTo>
                    <a:lnTo>
                      <a:pt x="64477" y="126397"/>
                    </a:lnTo>
                    <a:lnTo>
                      <a:pt x="63476" y="125508"/>
                    </a:lnTo>
                    <a:lnTo>
                      <a:pt x="62439" y="124581"/>
                    </a:lnTo>
                    <a:lnTo>
                      <a:pt x="61475" y="123655"/>
                    </a:lnTo>
                    <a:lnTo>
                      <a:pt x="60475" y="122728"/>
                    </a:lnTo>
                    <a:lnTo>
                      <a:pt x="59511" y="121765"/>
                    </a:lnTo>
                    <a:lnTo>
                      <a:pt x="58585" y="120765"/>
                    </a:lnTo>
                    <a:lnTo>
                      <a:pt x="57659" y="119801"/>
                    </a:lnTo>
                    <a:lnTo>
                      <a:pt x="56769" y="118764"/>
                    </a:lnTo>
                    <a:lnTo>
                      <a:pt x="55880" y="117763"/>
                    </a:lnTo>
                    <a:lnTo>
                      <a:pt x="54991" y="116725"/>
                    </a:lnTo>
                    <a:lnTo>
                      <a:pt x="54138" y="115688"/>
                    </a:lnTo>
                    <a:lnTo>
                      <a:pt x="53323" y="114613"/>
                    </a:lnTo>
                    <a:lnTo>
                      <a:pt x="52508" y="113539"/>
                    </a:lnTo>
                    <a:lnTo>
                      <a:pt x="51730" y="112464"/>
                    </a:lnTo>
                    <a:lnTo>
                      <a:pt x="50952" y="111352"/>
                    </a:lnTo>
                    <a:lnTo>
                      <a:pt x="50173" y="110241"/>
                    </a:lnTo>
                    <a:lnTo>
                      <a:pt x="49469" y="109129"/>
                    </a:lnTo>
                    <a:lnTo>
                      <a:pt x="48728" y="108017"/>
                    </a:lnTo>
                    <a:lnTo>
                      <a:pt x="48061" y="106869"/>
                    </a:lnTo>
                    <a:lnTo>
                      <a:pt x="47357" y="105720"/>
                    </a:lnTo>
                    <a:lnTo>
                      <a:pt x="46727" y="104534"/>
                    </a:lnTo>
                    <a:lnTo>
                      <a:pt x="46097" y="103348"/>
                    </a:lnTo>
                    <a:lnTo>
                      <a:pt x="45467" y="102163"/>
                    </a:lnTo>
                    <a:lnTo>
                      <a:pt x="44874" y="100977"/>
                    </a:lnTo>
                    <a:lnTo>
                      <a:pt x="44281" y="99754"/>
                    </a:lnTo>
                    <a:lnTo>
                      <a:pt x="43726" y="98531"/>
                    </a:lnTo>
                    <a:lnTo>
                      <a:pt x="43207" y="97308"/>
                    </a:lnTo>
                    <a:lnTo>
                      <a:pt x="42688" y="96085"/>
                    </a:lnTo>
                    <a:lnTo>
                      <a:pt x="42206" y="94826"/>
                    </a:lnTo>
                    <a:lnTo>
                      <a:pt x="41725" y="93566"/>
                    </a:lnTo>
                    <a:lnTo>
                      <a:pt x="41280" y="92306"/>
                    </a:lnTo>
                    <a:lnTo>
                      <a:pt x="40872" y="91046"/>
                    </a:lnTo>
                    <a:lnTo>
                      <a:pt x="40465" y="89786"/>
                    </a:lnTo>
                    <a:lnTo>
                      <a:pt x="40094" y="88489"/>
                    </a:lnTo>
                    <a:lnTo>
                      <a:pt x="39724" y="87192"/>
                    </a:lnTo>
                    <a:lnTo>
                      <a:pt x="39390" y="85895"/>
                    </a:lnTo>
                    <a:lnTo>
                      <a:pt x="39057" y="84598"/>
                    </a:lnTo>
                    <a:lnTo>
                      <a:pt x="38760" y="83264"/>
                    </a:lnTo>
                    <a:lnTo>
                      <a:pt x="38501" y="81967"/>
                    </a:lnTo>
                    <a:lnTo>
                      <a:pt x="38241" y="80633"/>
                    </a:lnTo>
                    <a:lnTo>
                      <a:pt x="38019" y="79299"/>
                    </a:lnTo>
                    <a:lnTo>
                      <a:pt x="37834" y="77965"/>
                    </a:lnTo>
                    <a:lnTo>
                      <a:pt x="37649" y="76631"/>
                    </a:lnTo>
                    <a:lnTo>
                      <a:pt x="37500" y="75260"/>
                    </a:lnTo>
                    <a:lnTo>
                      <a:pt x="37352" y="73926"/>
                    </a:lnTo>
                    <a:lnTo>
                      <a:pt x="37241" y="72555"/>
                    </a:lnTo>
                    <a:lnTo>
                      <a:pt x="37167" y="71221"/>
                    </a:lnTo>
                    <a:lnTo>
                      <a:pt x="37093" y="69850"/>
                    </a:lnTo>
                    <a:lnTo>
                      <a:pt x="37056" y="68479"/>
                    </a:lnTo>
                    <a:lnTo>
                      <a:pt x="37056" y="67108"/>
                    </a:lnTo>
                    <a:lnTo>
                      <a:pt x="37056" y="65737"/>
                    </a:lnTo>
                    <a:lnTo>
                      <a:pt x="37093" y="64366"/>
                    </a:lnTo>
                    <a:lnTo>
                      <a:pt x="37167" y="62995"/>
                    </a:lnTo>
                    <a:lnTo>
                      <a:pt x="37167" y="62995"/>
                    </a:lnTo>
                    <a:lnTo>
                      <a:pt x="39761" y="65626"/>
                    </a:lnTo>
                    <a:lnTo>
                      <a:pt x="42392" y="68182"/>
                    </a:lnTo>
                    <a:lnTo>
                      <a:pt x="45134" y="70702"/>
                    </a:lnTo>
                    <a:lnTo>
                      <a:pt x="47876" y="73148"/>
                    </a:lnTo>
                    <a:lnTo>
                      <a:pt x="50692" y="75520"/>
                    </a:lnTo>
                    <a:lnTo>
                      <a:pt x="53582" y="77817"/>
                    </a:lnTo>
                    <a:lnTo>
                      <a:pt x="56510" y="80040"/>
                    </a:lnTo>
                    <a:lnTo>
                      <a:pt x="59474" y="82227"/>
                    </a:lnTo>
                    <a:lnTo>
                      <a:pt x="62513" y="84302"/>
                    </a:lnTo>
                    <a:lnTo>
                      <a:pt x="65626" y="86340"/>
                    </a:lnTo>
                    <a:lnTo>
                      <a:pt x="68738" y="88304"/>
                    </a:lnTo>
                    <a:lnTo>
                      <a:pt x="71925" y="90157"/>
                    </a:lnTo>
                    <a:lnTo>
                      <a:pt x="75186" y="91972"/>
                    </a:lnTo>
                    <a:lnTo>
                      <a:pt x="78447" y="93714"/>
                    </a:lnTo>
                    <a:lnTo>
                      <a:pt x="81782" y="95381"/>
                    </a:lnTo>
                    <a:lnTo>
                      <a:pt x="85154" y="96975"/>
                    </a:lnTo>
                    <a:lnTo>
                      <a:pt x="88600" y="98494"/>
                    </a:lnTo>
                    <a:lnTo>
                      <a:pt x="92046" y="99939"/>
                    </a:lnTo>
                    <a:lnTo>
                      <a:pt x="95567" y="101310"/>
                    </a:lnTo>
                    <a:lnTo>
                      <a:pt x="99124" y="102607"/>
                    </a:lnTo>
                    <a:lnTo>
                      <a:pt x="102718" y="103830"/>
                    </a:lnTo>
                    <a:lnTo>
                      <a:pt x="106350" y="104979"/>
                    </a:lnTo>
                    <a:lnTo>
                      <a:pt x="110018" y="106016"/>
                    </a:lnTo>
                    <a:lnTo>
                      <a:pt x="113761" y="107017"/>
                    </a:lnTo>
                    <a:lnTo>
                      <a:pt x="117503" y="107906"/>
                    </a:lnTo>
                    <a:lnTo>
                      <a:pt x="121283" y="108758"/>
                    </a:lnTo>
                    <a:lnTo>
                      <a:pt x="125100" y="109500"/>
                    </a:lnTo>
                    <a:lnTo>
                      <a:pt x="128954" y="110167"/>
                    </a:lnTo>
                    <a:lnTo>
                      <a:pt x="132844" y="110759"/>
                    </a:lnTo>
                    <a:lnTo>
                      <a:pt x="136772" y="111241"/>
                    </a:lnTo>
                    <a:lnTo>
                      <a:pt x="140737" y="111649"/>
                    </a:lnTo>
                    <a:lnTo>
                      <a:pt x="144739" y="112019"/>
                    </a:lnTo>
                    <a:lnTo>
                      <a:pt x="144739" y="112019"/>
                    </a:lnTo>
                    <a:lnTo>
                      <a:pt x="146518" y="112094"/>
                    </a:lnTo>
                    <a:lnTo>
                      <a:pt x="148260" y="112205"/>
                    </a:lnTo>
                    <a:lnTo>
                      <a:pt x="148260" y="112205"/>
                    </a:lnTo>
                    <a:lnTo>
                      <a:pt x="148186" y="114502"/>
                    </a:lnTo>
                    <a:lnTo>
                      <a:pt x="148223" y="116800"/>
                    </a:lnTo>
                    <a:lnTo>
                      <a:pt x="148297" y="119097"/>
                    </a:lnTo>
                    <a:lnTo>
                      <a:pt x="148482" y="121394"/>
                    </a:lnTo>
                    <a:lnTo>
                      <a:pt x="148704" y="123692"/>
                    </a:lnTo>
                    <a:lnTo>
                      <a:pt x="149001" y="125989"/>
                    </a:lnTo>
                    <a:lnTo>
                      <a:pt x="149408" y="128287"/>
                    </a:lnTo>
                    <a:lnTo>
                      <a:pt x="149853" y="130547"/>
                    </a:lnTo>
                    <a:lnTo>
                      <a:pt x="150372" y="132845"/>
                    </a:lnTo>
                    <a:lnTo>
                      <a:pt x="150965" y="135142"/>
                    </a:lnTo>
                    <a:lnTo>
                      <a:pt x="151595" y="137403"/>
                    </a:lnTo>
                    <a:lnTo>
                      <a:pt x="152299" y="139663"/>
                    </a:lnTo>
                    <a:lnTo>
                      <a:pt x="153114" y="141923"/>
                    </a:lnTo>
                    <a:lnTo>
                      <a:pt x="153929" y="144147"/>
                    </a:lnTo>
                    <a:lnTo>
                      <a:pt x="154856" y="146407"/>
                    </a:lnTo>
                    <a:lnTo>
                      <a:pt x="155819" y="148593"/>
                    </a:lnTo>
                    <a:lnTo>
                      <a:pt x="156819" y="150780"/>
                    </a:lnTo>
                    <a:lnTo>
                      <a:pt x="157894" y="152966"/>
                    </a:lnTo>
                    <a:lnTo>
                      <a:pt x="159043" y="155152"/>
                    </a:lnTo>
                    <a:lnTo>
                      <a:pt x="160229" y="157264"/>
                    </a:lnTo>
                    <a:lnTo>
                      <a:pt x="161451" y="159377"/>
                    </a:lnTo>
                    <a:lnTo>
                      <a:pt x="162748" y="161489"/>
                    </a:lnTo>
                    <a:lnTo>
                      <a:pt x="164119" y="163564"/>
                    </a:lnTo>
                    <a:lnTo>
                      <a:pt x="165491" y="165602"/>
                    </a:lnTo>
                    <a:lnTo>
                      <a:pt x="166936" y="167603"/>
                    </a:lnTo>
                    <a:lnTo>
                      <a:pt x="168418" y="169604"/>
                    </a:lnTo>
                    <a:lnTo>
                      <a:pt x="169974" y="171531"/>
                    </a:lnTo>
                    <a:lnTo>
                      <a:pt x="171531" y="173458"/>
                    </a:lnTo>
                    <a:lnTo>
                      <a:pt x="173161" y="175348"/>
                    </a:lnTo>
                    <a:lnTo>
                      <a:pt x="174829" y="177200"/>
                    </a:lnTo>
                    <a:lnTo>
                      <a:pt x="176533" y="179016"/>
                    </a:lnTo>
                    <a:lnTo>
                      <a:pt x="178275" y="180795"/>
                    </a:lnTo>
                    <a:lnTo>
                      <a:pt x="180053" y="182536"/>
                    </a:lnTo>
                    <a:lnTo>
                      <a:pt x="181869" y="184241"/>
                    </a:lnTo>
                    <a:lnTo>
                      <a:pt x="183722" y="185908"/>
                    </a:lnTo>
                    <a:lnTo>
                      <a:pt x="185612" y="187502"/>
                    </a:lnTo>
                    <a:lnTo>
                      <a:pt x="187539" y="189095"/>
                    </a:lnTo>
                    <a:lnTo>
                      <a:pt x="189503" y="190615"/>
                    </a:lnTo>
                    <a:lnTo>
                      <a:pt x="191467" y="192097"/>
                    </a:lnTo>
                    <a:lnTo>
                      <a:pt x="193468" y="193505"/>
                    </a:lnTo>
                    <a:lnTo>
                      <a:pt x="195506" y="194876"/>
                    </a:lnTo>
                    <a:lnTo>
                      <a:pt x="197581" y="196210"/>
                    </a:lnTo>
                    <a:lnTo>
                      <a:pt x="199693" y="197470"/>
                    </a:lnTo>
                    <a:lnTo>
                      <a:pt x="201805" y="198693"/>
                    </a:lnTo>
                    <a:lnTo>
                      <a:pt x="203917" y="199841"/>
                    </a:lnTo>
                    <a:lnTo>
                      <a:pt x="206103" y="200953"/>
                    </a:lnTo>
                    <a:lnTo>
                      <a:pt x="208253" y="201991"/>
                    </a:lnTo>
                    <a:lnTo>
                      <a:pt x="210476" y="202954"/>
                    </a:lnTo>
                    <a:lnTo>
                      <a:pt x="212699" y="203880"/>
                    </a:lnTo>
                    <a:lnTo>
                      <a:pt x="214923" y="204733"/>
                    </a:lnTo>
                    <a:lnTo>
                      <a:pt x="217146" y="205548"/>
                    </a:lnTo>
                    <a:lnTo>
                      <a:pt x="219406" y="206252"/>
                    </a:lnTo>
                    <a:lnTo>
                      <a:pt x="221704" y="206919"/>
                    </a:lnTo>
                    <a:lnTo>
                      <a:pt x="223964" y="207512"/>
                    </a:lnTo>
                    <a:lnTo>
                      <a:pt x="226262" y="208031"/>
                    </a:lnTo>
                    <a:lnTo>
                      <a:pt x="228559" y="208475"/>
                    </a:lnTo>
                    <a:lnTo>
                      <a:pt x="230894" y="208846"/>
                    </a:lnTo>
                    <a:lnTo>
                      <a:pt x="233191" y="209142"/>
                    </a:lnTo>
                    <a:lnTo>
                      <a:pt x="235526" y="209328"/>
                    </a:lnTo>
                    <a:lnTo>
                      <a:pt x="237860" y="209476"/>
                    </a:lnTo>
                    <a:lnTo>
                      <a:pt x="240158" y="209550"/>
                    </a:lnTo>
                    <a:lnTo>
                      <a:pt x="242492" y="209513"/>
                    </a:lnTo>
                    <a:lnTo>
                      <a:pt x="244827" y="209439"/>
                    </a:lnTo>
                    <a:lnTo>
                      <a:pt x="247161" y="209254"/>
                    </a:lnTo>
                    <a:lnTo>
                      <a:pt x="247161" y="209254"/>
                    </a:lnTo>
                    <a:lnTo>
                      <a:pt x="248013" y="209105"/>
                    </a:lnTo>
                    <a:lnTo>
                      <a:pt x="248792" y="208920"/>
                    </a:lnTo>
                    <a:lnTo>
                      <a:pt x="249533" y="208661"/>
                    </a:lnTo>
                    <a:lnTo>
                      <a:pt x="250200" y="208327"/>
                    </a:lnTo>
                    <a:lnTo>
                      <a:pt x="250830" y="207920"/>
                    </a:lnTo>
                    <a:lnTo>
                      <a:pt x="251423" y="207475"/>
                    </a:lnTo>
                    <a:lnTo>
                      <a:pt x="251941" y="206993"/>
                    </a:lnTo>
                    <a:lnTo>
                      <a:pt x="252386" y="206437"/>
                    </a:lnTo>
                    <a:lnTo>
                      <a:pt x="252831" y="205881"/>
                    </a:lnTo>
                    <a:lnTo>
                      <a:pt x="253164" y="205252"/>
                    </a:lnTo>
                    <a:lnTo>
                      <a:pt x="253461" y="204622"/>
                    </a:lnTo>
                    <a:lnTo>
                      <a:pt x="253720" y="203955"/>
                    </a:lnTo>
                    <a:lnTo>
                      <a:pt x="253905" y="203288"/>
                    </a:lnTo>
                    <a:lnTo>
                      <a:pt x="254054" y="202621"/>
                    </a:lnTo>
                    <a:lnTo>
                      <a:pt x="254128" y="201917"/>
                    </a:lnTo>
                    <a:lnTo>
                      <a:pt x="254165" y="201250"/>
                    </a:lnTo>
                    <a:lnTo>
                      <a:pt x="254128" y="200545"/>
                    </a:lnTo>
                    <a:lnTo>
                      <a:pt x="254054" y="199878"/>
                    </a:lnTo>
                    <a:lnTo>
                      <a:pt x="253942" y="199211"/>
                    </a:lnTo>
                    <a:lnTo>
                      <a:pt x="253757" y="198582"/>
                    </a:lnTo>
                    <a:lnTo>
                      <a:pt x="253498" y="197989"/>
                    </a:lnTo>
                    <a:lnTo>
                      <a:pt x="253201" y="197396"/>
                    </a:lnTo>
                    <a:lnTo>
                      <a:pt x="252831" y="196877"/>
                    </a:lnTo>
                    <a:lnTo>
                      <a:pt x="252423" y="196358"/>
                    </a:lnTo>
                    <a:lnTo>
                      <a:pt x="251978" y="195914"/>
                    </a:lnTo>
                    <a:lnTo>
                      <a:pt x="251423" y="195543"/>
                    </a:lnTo>
                    <a:lnTo>
                      <a:pt x="250867" y="195209"/>
                    </a:lnTo>
                    <a:lnTo>
                      <a:pt x="250237" y="194913"/>
                    </a:lnTo>
                    <a:lnTo>
                      <a:pt x="249533" y="194728"/>
                    </a:lnTo>
                    <a:lnTo>
                      <a:pt x="248792" y="194617"/>
                    </a:lnTo>
                    <a:lnTo>
                      <a:pt x="248013" y="194542"/>
                    </a:lnTo>
                    <a:lnTo>
                      <a:pt x="247161" y="194580"/>
                    </a:lnTo>
                    <a:lnTo>
                      <a:pt x="247161" y="194580"/>
                    </a:lnTo>
                    <a:lnTo>
                      <a:pt x="245197" y="194765"/>
                    </a:lnTo>
                    <a:lnTo>
                      <a:pt x="243233" y="194839"/>
                    </a:lnTo>
                    <a:lnTo>
                      <a:pt x="241269" y="194839"/>
                    </a:lnTo>
                    <a:lnTo>
                      <a:pt x="239305" y="194802"/>
                    </a:lnTo>
                    <a:lnTo>
                      <a:pt x="237341" y="194691"/>
                    </a:lnTo>
                    <a:lnTo>
                      <a:pt x="235377" y="194505"/>
                    </a:lnTo>
                    <a:lnTo>
                      <a:pt x="233451" y="194246"/>
                    </a:lnTo>
                    <a:lnTo>
                      <a:pt x="231487" y="193950"/>
                    </a:lnTo>
                    <a:lnTo>
                      <a:pt x="229560" y="193579"/>
                    </a:lnTo>
                    <a:lnTo>
                      <a:pt x="227596" y="193134"/>
                    </a:lnTo>
                    <a:lnTo>
                      <a:pt x="225669" y="192653"/>
                    </a:lnTo>
                    <a:lnTo>
                      <a:pt x="223779" y="192097"/>
                    </a:lnTo>
                    <a:lnTo>
                      <a:pt x="221852" y="191504"/>
                    </a:lnTo>
                    <a:lnTo>
                      <a:pt x="219962" y="190837"/>
                    </a:lnTo>
                    <a:lnTo>
                      <a:pt x="218072" y="190096"/>
                    </a:lnTo>
                    <a:lnTo>
                      <a:pt x="216183" y="189355"/>
                    </a:lnTo>
                    <a:lnTo>
                      <a:pt x="214330" y="188502"/>
                    </a:lnTo>
                    <a:lnTo>
                      <a:pt x="212514" y="187650"/>
                    </a:lnTo>
                    <a:lnTo>
                      <a:pt x="210661" y="186724"/>
                    </a:lnTo>
                    <a:lnTo>
                      <a:pt x="208883" y="185760"/>
                    </a:lnTo>
                    <a:lnTo>
                      <a:pt x="207067" y="184723"/>
                    </a:lnTo>
                    <a:lnTo>
                      <a:pt x="205325" y="183685"/>
                    </a:lnTo>
                    <a:lnTo>
                      <a:pt x="203584" y="182573"/>
                    </a:lnTo>
                    <a:lnTo>
                      <a:pt x="201842" y="181388"/>
                    </a:lnTo>
                    <a:lnTo>
                      <a:pt x="200138" y="180202"/>
                    </a:lnTo>
                    <a:lnTo>
                      <a:pt x="198470" y="178979"/>
                    </a:lnTo>
                    <a:lnTo>
                      <a:pt x="196803" y="177682"/>
                    </a:lnTo>
                    <a:lnTo>
                      <a:pt x="195172" y="176385"/>
                    </a:lnTo>
                    <a:lnTo>
                      <a:pt x="193579" y="175014"/>
                    </a:lnTo>
                    <a:lnTo>
                      <a:pt x="192022" y="173643"/>
                    </a:lnTo>
                    <a:lnTo>
                      <a:pt x="190466" y="172198"/>
                    </a:lnTo>
                    <a:lnTo>
                      <a:pt x="188947" y="170753"/>
                    </a:lnTo>
                    <a:lnTo>
                      <a:pt x="187465" y="169233"/>
                    </a:lnTo>
                    <a:lnTo>
                      <a:pt x="186019" y="167714"/>
                    </a:lnTo>
                    <a:lnTo>
                      <a:pt x="184611" y="166158"/>
                    </a:lnTo>
                    <a:lnTo>
                      <a:pt x="183240" y="164564"/>
                    </a:lnTo>
                    <a:lnTo>
                      <a:pt x="181869" y="162971"/>
                    </a:lnTo>
                    <a:lnTo>
                      <a:pt x="180572" y="161303"/>
                    </a:lnTo>
                    <a:lnTo>
                      <a:pt x="179312" y="159636"/>
                    </a:lnTo>
                    <a:lnTo>
                      <a:pt x="178089" y="157968"/>
                    </a:lnTo>
                    <a:lnTo>
                      <a:pt x="176867" y="156264"/>
                    </a:lnTo>
                    <a:lnTo>
                      <a:pt x="175718" y="154522"/>
                    </a:lnTo>
                    <a:lnTo>
                      <a:pt x="174606" y="152744"/>
                    </a:lnTo>
                    <a:lnTo>
                      <a:pt x="173569" y="150965"/>
                    </a:lnTo>
                    <a:lnTo>
                      <a:pt x="172531" y="149186"/>
                    </a:lnTo>
                    <a:lnTo>
                      <a:pt x="171568" y="147371"/>
                    </a:lnTo>
                    <a:lnTo>
                      <a:pt x="170641" y="145518"/>
                    </a:lnTo>
                    <a:lnTo>
                      <a:pt x="169752" y="143665"/>
                    </a:lnTo>
                    <a:lnTo>
                      <a:pt x="168900" y="141812"/>
                    </a:lnTo>
                    <a:lnTo>
                      <a:pt x="168121" y="139959"/>
                    </a:lnTo>
                    <a:lnTo>
                      <a:pt x="167380" y="138070"/>
                    </a:lnTo>
                    <a:lnTo>
                      <a:pt x="166713" y="136143"/>
                    </a:lnTo>
                    <a:lnTo>
                      <a:pt x="166083" y="134253"/>
                    </a:lnTo>
                    <a:lnTo>
                      <a:pt x="165491" y="132326"/>
                    </a:lnTo>
                    <a:lnTo>
                      <a:pt x="164972" y="130436"/>
                    </a:lnTo>
                    <a:lnTo>
                      <a:pt x="164527" y="128509"/>
                    </a:lnTo>
                    <a:lnTo>
                      <a:pt x="164119" y="126582"/>
                    </a:lnTo>
                    <a:lnTo>
                      <a:pt x="163749" y="124618"/>
                    </a:lnTo>
                    <a:lnTo>
                      <a:pt x="163452" y="122691"/>
                    </a:lnTo>
                    <a:lnTo>
                      <a:pt x="163230" y="120765"/>
                    </a:lnTo>
                    <a:lnTo>
                      <a:pt x="163045" y="118838"/>
                    </a:lnTo>
                    <a:lnTo>
                      <a:pt x="162934" y="116911"/>
                    </a:lnTo>
                    <a:lnTo>
                      <a:pt x="162897" y="114947"/>
                    </a:lnTo>
                    <a:lnTo>
                      <a:pt x="162934" y="113020"/>
                    </a:lnTo>
                    <a:lnTo>
                      <a:pt x="162934" y="113020"/>
                    </a:lnTo>
                    <a:lnTo>
                      <a:pt x="167714" y="113242"/>
                    </a:lnTo>
                    <a:lnTo>
                      <a:pt x="172531" y="113428"/>
                    </a:lnTo>
                    <a:lnTo>
                      <a:pt x="177311" y="113576"/>
                    </a:lnTo>
                    <a:lnTo>
                      <a:pt x="182128" y="113724"/>
                    </a:lnTo>
                    <a:lnTo>
                      <a:pt x="186946" y="113798"/>
                    </a:lnTo>
                    <a:lnTo>
                      <a:pt x="191763" y="113872"/>
                    </a:lnTo>
                    <a:lnTo>
                      <a:pt x="196580" y="113909"/>
                    </a:lnTo>
                    <a:lnTo>
                      <a:pt x="201360" y="113909"/>
                    </a:lnTo>
                    <a:lnTo>
                      <a:pt x="206178" y="113909"/>
                    </a:lnTo>
                    <a:lnTo>
                      <a:pt x="210995" y="113835"/>
                    </a:lnTo>
                    <a:lnTo>
                      <a:pt x="215812" y="113761"/>
                    </a:lnTo>
                    <a:lnTo>
                      <a:pt x="220592" y="113650"/>
                    </a:lnTo>
                    <a:lnTo>
                      <a:pt x="225409" y="113502"/>
                    </a:lnTo>
                    <a:lnTo>
                      <a:pt x="230190" y="113353"/>
                    </a:lnTo>
                    <a:lnTo>
                      <a:pt x="235007" y="113168"/>
                    </a:lnTo>
                    <a:lnTo>
                      <a:pt x="239787" y="112946"/>
                    </a:lnTo>
                    <a:lnTo>
                      <a:pt x="239787" y="112946"/>
                    </a:lnTo>
                    <a:lnTo>
                      <a:pt x="242085" y="112872"/>
                    </a:lnTo>
                    <a:lnTo>
                      <a:pt x="244641" y="112798"/>
                    </a:lnTo>
                    <a:lnTo>
                      <a:pt x="247421" y="112723"/>
                    </a:lnTo>
                    <a:lnTo>
                      <a:pt x="250385" y="112612"/>
                    </a:lnTo>
                    <a:lnTo>
                      <a:pt x="253498" y="112464"/>
                    </a:lnTo>
                    <a:lnTo>
                      <a:pt x="256684" y="112242"/>
                    </a:lnTo>
                    <a:lnTo>
                      <a:pt x="258278" y="112094"/>
                    </a:lnTo>
                    <a:lnTo>
                      <a:pt x="259908" y="111945"/>
                    </a:lnTo>
                    <a:lnTo>
                      <a:pt x="261502" y="111723"/>
                    </a:lnTo>
                    <a:lnTo>
                      <a:pt x="263095" y="111501"/>
                    </a:lnTo>
                    <a:lnTo>
                      <a:pt x="264688" y="111241"/>
                    </a:lnTo>
                    <a:lnTo>
                      <a:pt x="266282" y="110945"/>
                    </a:lnTo>
                    <a:lnTo>
                      <a:pt x="267801" y="110611"/>
                    </a:lnTo>
                    <a:lnTo>
                      <a:pt x="269320" y="110204"/>
                    </a:lnTo>
                    <a:lnTo>
                      <a:pt x="270766" y="109796"/>
                    </a:lnTo>
                    <a:lnTo>
                      <a:pt x="272211" y="109314"/>
                    </a:lnTo>
                    <a:lnTo>
                      <a:pt x="273582" y="108796"/>
                    </a:lnTo>
                    <a:lnTo>
                      <a:pt x="274916" y="108203"/>
                    </a:lnTo>
                    <a:lnTo>
                      <a:pt x="276176" y="107573"/>
                    </a:lnTo>
                    <a:lnTo>
                      <a:pt x="276769" y="107202"/>
                    </a:lnTo>
                    <a:lnTo>
                      <a:pt x="277362" y="106869"/>
                    </a:lnTo>
                    <a:lnTo>
                      <a:pt x="277917" y="106498"/>
                    </a:lnTo>
                    <a:lnTo>
                      <a:pt x="278473" y="106090"/>
                    </a:lnTo>
                    <a:lnTo>
                      <a:pt x="278992" y="105683"/>
                    </a:lnTo>
                    <a:lnTo>
                      <a:pt x="279511" y="105275"/>
                    </a:lnTo>
                    <a:lnTo>
                      <a:pt x="279992" y="104831"/>
                    </a:lnTo>
                    <a:lnTo>
                      <a:pt x="280474" y="104386"/>
                    </a:lnTo>
                    <a:lnTo>
                      <a:pt x="280919" y="103904"/>
                    </a:lnTo>
                    <a:lnTo>
                      <a:pt x="281326" y="103422"/>
                    </a:lnTo>
                    <a:lnTo>
                      <a:pt x="281734" y="102904"/>
                    </a:lnTo>
                    <a:lnTo>
                      <a:pt x="282105" y="102348"/>
                    </a:lnTo>
                    <a:lnTo>
                      <a:pt x="282438" y="101829"/>
                    </a:lnTo>
                    <a:lnTo>
                      <a:pt x="282772" y="101236"/>
                    </a:lnTo>
                    <a:lnTo>
                      <a:pt x="282772" y="101236"/>
                    </a:lnTo>
                    <a:lnTo>
                      <a:pt x="283142" y="100458"/>
                    </a:lnTo>
                    <a:lnTo>
                      <a:pt x="283402" y="99717"/>
                    </a:lnTo>
                    <a:lnTo>
                      <a:pt x="283587" y="98939"/>
                    </a:lnTo>
                    <a:lnTo>
                      <a:pt x="283661" y="98198"/>
                    </a:lnTo>
                    <a:lnTo>
                      <a:pt x="283698" y="97457"/>
                    </a:lnTo>
                    <a:lnTo>
                      <a:pt x="283624" y="96752"/>
                    </a:lnTo>
                    <a:lnTo>
                      <a:pt x="283476" y="96048"/>
                    </a:lnTo>
                    <a:lnTo>
                      <a:pt x="283290" y="95418"/>
                    </a:lnTo>
                    <a:lnTo>
                      <a:pt x="282994" y="94751"/>
                    </a:lnTo>
                    <a:lnTo>
                      <a:pt x="282660" y="94159"/>
                    </a:lnTo>
                    <a:lnTo>
                      <a:pt x="282290" y="93566"/>
                    </a:lnTo>
                    <a:lnTo>
                      <a:pt x="281882" y="93047"/>
                    </a:lnTo>
                    <a:lnTo>
                      <a:pt x="281401" y="92528"/>
                    </a:lnTo>
                    <a:lnTo>
                      <a:pt x="280882" y="92083"/>
                    </a:lnTo>
                    <a:lnTo>
                      <a:pt x="280326" y="91676"/>
                    </a:lnTo>
                    <a:lnTo>
                      <a:pt x="279770" y="91305"/>
                    </a:lnTo>
                    <a:lnTo>
                      <a:pt x="279140" y="90972"/>
                    </a:lnTo>
                    <a:lnTo>
                      <a:pt x="278510" y="90712"/>
                    </a:lnTo>
                    <a:lnTo>
                      <a:pt x="277880" y="90490"/>
                    </a:lnTo>
                    <a:lnTo>
                      <a:pt x="277213" y="90342"/>
                    </a:lnTo>
                    <a:lnTo>
                      <a:pt x="276546" y="90231"/>
                    </a:lnTo>
                    <a:lnTo>
                      <a:pt x="275916" y="90194"/>
                    </a:lnTo>
                    <a:lnTo>
                      <a:pt x="275249" y="90231"/>
                    </a:lnTo>
                    <a:lnTo>
                      <a:pt x="274582" y="90305"/>
                    </a:lnTo>
                    <a:lnTo>
                      <a:pt x="273952" y="90490"/>
                    </a:lnTo>
                    <a:lnTo>
                      <a:pt x="273322" y="90712"/>
                    </a:lnTo>
                    <a:lnTo>
                      <a:pt x="272692" y="91046"/>
                    </a:lnTo>
                    <a:lnTo>
                      <a:pt x="272100" y="91453"/>
                    </a:lnTo>
                    <a:lnTo>
                      <a:pt x="271544" y="91898"/>
                    </a:lnTo>
                    <a:lnTo>
                      <a:pt x="271025" y="92491"/>
                    </a:lnTo>
                    <a:lnTo>
                      <a:pt x="270543" y="93121"/>
                    </a:lnTo>
                    <a:lnTo>
                      <a:pt x="270136" y="93862"/>
                    </a:lnTo>
                    <a:lnTo>
                      <a:pt x="270136" y="93862"/>
                    </a:lnTo>
                    <a:lnTo>
                      <a:pt x="269950" y="94159"/>
                    </a:lnTo>
                    <a:lnTo>
                      <a:pt x="269691" y="94492"/>
                    </a:lnTo>
                    <a:lnTo>
                      <a:pt x="269432" y="94751"/>
                    </a:lnTo>
                    <a:lnTo>
                      <a:pt x="269098" y="95048"/>
                    </a:lnTo>
                    <a:lnTo>
                      <a:pt x="268728" y="95307"/>
                    </a:lnTo>
                    <a:lnTo>
                      <a:pt x="268357" y="95567"/>
                    </a:lnTo>
                    <a:lnTo>
                      <a:pt x="267912" y="95789"/>
                    </a:lnTo>
                    <a:lnTo>
                      <a:pt x="267431" y="96048"/>
                    </a:lnTo>
                    <a:lnTo>
                      <a:pt x="266949" y="96271"/>
                    </a:lnTo>
                    <a:lnTo>
                      <a:pt x="266393" y="96456"/>
                    </a:lnTo>
                    <a:lnTo>
                      <a:pt x="265244" y="96864"/>
                    </a:lnTo>
                    <a:lnTo>
                      <a:pt x="263947" y="97197"/>
                    </a:lnTo>
                    <a:lnTo>
                      <a:pt x="262576" y="97494"/>
                    </a:lnTo>
                    <a:lnTo>
                      <a:pt x="261094" y="97790"/>
                    </a:lnTo>
                    <a:lnTo>
                      <a:pt x="259538" y="98012"/>
                    </a:lnTo>
                    <a:lnTo>
                      <a:pt x="257907" y="98235"/>
                    </a:lnTo>
                    <a:lnTo>
                      <a:pt x="256203" y="98420"/>
                    </a:lnTo>
                    <a:lnTo>
                      <a:pt x="254461" y="98568"/>
                    </a:lnTo>
                    <a:lnTo>
                      <a:pt x="252645" y="98679"/>
                    </a:lnTo>
                    <a:lnTo>
                      <a:pt x="250830" y="98791"/>
                    </a:lnTo>
                    <a:lnTo>
                      <a:pt x="248977" y="98865"/>
                    </a:lnTo>
                    <a:lnTo>
                      <a:pt x="245271" y="98976"/>
                    </a:lnTo>
                    <a:lnTo>
                      <a:pt x="241603" y="99013"/>
                    </a:lnTo>
                    <a:lnTo>
                      <a:pt x="238083" y="99013"/>
                    </a:lnTo>
                    <a:lnTo>
                      <a:pt x="234748" y="98976"/>
                    </a:lnTo>
                    <a:lnTo>
                      <a:pt x="229078" y="98902"/>
                    </a:lnTo>
                    <a:lnTo>
                      <a:pt x="226929" y="98865"/>
                    </a:lnTo>
                    <a:lnTo>
                      <a:pt x="225298" y="98902"/>
                    </a:lnTo>
                    <a:lnTo>
                      <a:pt x="225298" y="98902"/>
                    </a:lnTo>
                    <a:lnTo>
                      <a:pt x="220481" y="99050"/>
                    </a:lnTo>
                    <a:lnTo>
                      <a:pt x="215627" y="99161"/>
                    </a:lnTo>
                    <a:lnTo>
                      <a:pt x="210773" y="99198"/>
                    </a:lnTo>
                    <a:lnTo>
                      <a:pt x="205955" y="99235"/>
                    </a:lnTo>
                    <a:lnTo>
                      <a:pt x="201101" y="99235"/>
                    </a:lnTo>
                    <a:lnTo>
                      <a:pt x="196284" y="99198"/>
                    </a:lnTo>
                    <a:lnTo>
                      <a:pt x="191429" y="99124"/>
                    </a:lnTo>
                    <a:lnTo>
                      <a:pt x="186575" y="99050"/>
                    </a:lnTo>
                    <a:lnTo>
                      <a:pt x="186575" y="99050"/>
                    </a:lnTo>
                    <a:lnTo>
                      <a:pt x="186612" y="98012"/>
                    </a:lnTo>
                    <a:lnTo>
                      <a:pt x="186649" y="96975"/>
                    </a:lnTo>
                    <a:lnTo>
                      <a:pt x="186760" y="95974"/>
                    </a:lnTo>
                    <a:lnTo>
                      <a:pt x="186872" y="94974"/>
                    </a:lnTo>
                    <a:lnTo>
                      <a:pt x="187020" y="93973"/>
                    </a:lnTo>
                    <a:lnTo>
                      <a:pt x="187168" y="93010"/>
                    </a:lnTo>
                    <a:lnTo>
                      <a:pt x="187353" y="92046"/>
                    </a:lnTo>
                    <a:lnTo>
                      <a:pt x="187576" y="91120"/>
                    </a:lnTo>
                    <a:lnTo>
                      <a:pt x="187835" y="90194"/>
                    </a:lnTo>
                    <a:lnTo>
                      <a:pt x="188094" y="89267"/>
                    </a:lnTo>
                    <a:lnTo>
                      <a:pt x="188391" y="88341"/>
                    </a:lnTo>
                    <a:lnTo>
                      <a:pt x="188724" y="87451"/>
                    </a:lnTo>
                    <a:lnTo>
                      <a:pt x="189058" y="86562"/>
                    </a:lnTo>
                    <a:lnTo>
                      <a:pt x="189428" y="85710"/>
                    </a:lnTo>
                    <a:lnTo>
                      <a:pt x="189836" y="84858"/>
                    </a:lnTo>
                    <a:lnTo>
                      <a:pt x="190244" y="84005"/>
                    </a:lnTo>
                    <a:lnTo>
                      <a:pt x="190688" y="83153"/>
                    </a:lnTo>
                    <a:lnTo>
                      <a:pt x="191133" y="82338"/>
                    </a:lnTo>
                    <a:lnTo>
                      <a:pt x="191615" y="81523"/>
                    </a:lnTo>
                    <a:lnTo>
                      <a:pt x="192096" y="80744"/>
                    </a:lnTo>
                    <a:lnTo>
                      <a:pt x="192615" y="79929"/>
                    </a:lnTo>
                    <a:lnTo>
                      <a:pt x="193171" y="79188"/>
                    </a:lnTo>
                    <a:lnTo>
                      <a:pt x="193727" y="78410"/>
                    </a:lnTo>
                    <a:lnTo>
                      <a:pt x="194283" y="77669"/>
                    </a:lnTo>
                    <a:lnTo>
                      <a:pt x="195506" y="76187"/>
                    </a:lnTo>
                    <a:lnTo>
                      <a:pt x="196765" y="74778"/>
                    </a:lnTo>
                    <a:lnTo>
                      <a:pt x="198137" y="73407"/>
                    </a:lnTo>
                    <a:lnTo>
                      <a:pt x="199508" y="72110"/>
                    </a:lnTo>
                    <a:lnTo>
                      <a:pt x="200990" y="70813"/>
                    </a:lnTo>
                    <a:lnTo>
                      <a:pt x="202509" y="69591"/>
                    </a:lnTo>
                    <a:lnTo>
                      <a:pt x="204065" y="68405"/>
                    </a:lnTo>
                    <a:lnTo>
                      <a:pt x="205659" y="67256"/>
                    </a:lnTo>
                    <a:lnTo>
                      <a:pt x="207326" y="66181"/>
                    </a:lnTo>
                    <a:lnTo>
                      <a:pt x="208994" y="65107"/>
                    </a:lnTo>
                    <a:lnTo>
                      <a:pt x="210735" y="64106"/>
                    </a:lnTo>
                    <a:lnTo>
                      <a:pt x="212477" y="63143"/>
                    </a:lnTo>
                    <a:lnTo>
                      <a:pt x="214256" y="62254"/>
                    </a:lnTo>
                    <a:lnTo>
                      <a:pt x="216071" y="61364"/>
                    </a:lnTo>
                    <a:lnTo>
                      <a:pt x="217887" y="60549"/>
                    </a:lnTo>
                    <a:lnTo>
                      <a:pt x="219703" y="59734"/>
                    </a:lnTo>
                    <a:lnTo>
                      <a:pt x="221556" y="58993"/>
                    </a:lnTo>
                    <a:lnTo>
                      <a:pt x="223408" y="58289"/>
                    </a:lnTo>
                    <a:lnTo>
                      <a:pt x="225261" y="57622"/>
                    </a:lnTo>
                    <a:lnTo>
                      <a:pt x="227114" y="56992"/>
                    </a:lnTo>
                    <a:lnTo>
                      <a:pt x="227114" y="56992"/>
                    </a:lnTo>
                    <a:lnTo>
                      <a:pt x="227929" y="56695"/>
                    </a:lnTo>
                    <a:lnTo>
                      <a:pt x="228670" y="56325"/>
                    </a:lnTo>
                    <a:lnTo>
                      <a:pt x="229300" y="55917"/>
                    </a:lnTo>
                    <a:lnTo>
                      <a:pt x="229893" y="55435"/>
                    </a:lnTo>
                    <a:lnTo>
                      <a:pt x="230412" y="54954"/>
                    </a:lnTo>
                    <a:lnTo>
                      <a:pt x="230857" y="54398"/>
                    </a:lnTo>
                    <a:lnTo>
                      <a:pt x="231227" y="53805"/>
                    </a:lnTo>
                    <a:lnTo>
                      <a:pt x="231561" y="53175"/>
                    </a:lnTo>
                    <a:lnTo>
                      <a:pt x="231820" y="52545"/>
                    </a:lnTo>
                    <a:lnTo>
                      <a:pt x="232005" y="51878"/>
                    </a:lnTo>
                    <a:lnTo>
                      <a:pt x="232117" y="51174"/>
                    </a:lnTo>
                    <a:lnTo>
                      <a:pt x="232191" y="50507"/>
                    </a:lnTo>
                    <a:lnTo>
                      <a:pt x="232228" y="49803"/>
                    </a:lnTo>
                    <a:lnTo>
                      <a:pt x="232154" y="49136"/>
                    </a:lnTo>
                    <a:lnTo>
                      <a:pt x="232079" y="48432"/>
                    </a:lnTo>
                    <a:lnTo>
                      <a:pt x="231931" y="47765"/>
                    </a:lnTo>
                    <a:lnTo>
                      <a:pt x="231709" y="47135"/>
                    </a:lnTo>
                    <a:lnTo>
                      <a:pt x="231450" y="46468"/>
                    </a:lnTo>
                    <a:lnTo>
                      <a:pt x="231153" y="45875"/>
                    </a:lnTo>
                    <a:lnTo>
                      <a:pt x="230783" y="45319"/>
                    </a:lnTo>
                    <a:lnTo>
                      <a:pt x="230375" y="44763"/>
                    </a:lnTo>
                    <a:lnTo>
                      <a:pt x="229930" y="44282"/>
                    </a:lnTo>
                    <a:lnTo>
                      <a:pt x="229449" y="43837"/>
                    </a:lnTo>
                    <a:lnTo>
                      <a:pt x="228893" y="43466"/>
                    </a:lnTo>
                    <a:lnTo>
                      <a:pt x="228337" y="43133"/>
                    </a:lnTo>
                    <a:lnTo>
                      <a:pt x="227707" y="42873"/>
                    </a:lnTo>
                    <a:lnTo>
                      <a:pt x="227040" y="42651"/>
                    </a:lnTo>
                    <a:lnTo>
                      <a:pt x="226373" y="42540"/>
                    </a:lnTo>
                    <a:lnTo>
                      <a:pt x="225632" y="42503"/>
                    </a:lnTo>
                    <a:lnTo>
                      <a:pt x="224854" y="42540"/>
                    </a:lnTo>
                    <a:lnTo>
                      <a:pt x="224075" y="42651"/>
                    </a:lnTo>
                    <a:lnTo>
                      <a:pt x="223223" y="42911"/>
                    </a:lnTo>
                    <a:lnTo>
                      <a:pt x="223223" y="42911"/>
                    </a:lnTo>
                    <a:lnTo>
                      <a:pt x="220852" y="43689"/>
                    </a:lnTo>
                    <a:lnTo>
                      <a:pt x="218443" y="44578"/>
                    </a:lnTo>
                    <a:lnTo>
                      <a:pt x="216071" y="45504"/>
                    </a:lnTo>
                    <a:lnTo>
                      <a:pt x="213700" y="46468"/>
                    </a:lnTo>
                    <a:lnTo>
                      <a:pt x="211328" y="47542"/>
                    </a:lnTo>
                    <a:lnTo>
                      <a:pt x="208994" y="48654"/>
                    </a:lnTo>
                    <a:lnTo>
                      <a:pt x="206696" y="49803"/>
                    </a:lnTo>
                    <a:lnTo>
                      <a:pt x="204436" y="51026"/>
                    </a:lnTo>
                    <a:lnTo>
                      <a:pt x="202176" y="52323"/>
                    </a:lnTo>
                    <a:lnTo>
                      <a:pt x="199989" y="53694"/>
                    </a:lnTo>
                    <a:lnTo>
                      <a:pt x="197840" y="55102"/>
                    </a:lnTo>
                    <a:lnTo>
                      <a:pt x="195728" y="56584"/>
                    </a:lnTo>
                    <a:lnTo>
                      <a:pt x="193690" y="58103"/>
                    </a:lnTo>
                    <a:lnTo>
                      <a:pt x="191726" y="59697"/>
                    </a:lnTo>
                    <a:lnTo>
                      <a:pt x="190725" y="60512"/>
                    </a:lnTo>
                    <a:lnTo>
                      <a:pt x="189799" y="61364"/>
                    </a:lnTo>
                    <a:lnTo>
                      <a:pt x="188873" y="62217"/>
                    </a:lnTo>
                    <a:lnTo>
                      <a:pt x="187946" y="63069"/>
                    </a:lnTo>
                    <a:lnTo>
                      <a:pt x="187057" y="63958"/>
                    </a:lnTo>
                    <a:lnTo>
                      <a:pt x="186168" y="64847"/>
                    </a:lnTo>
                    <a:lnTo>
                      <a:pt x="185315" y="65737"/>
                    </a:lnTo>
                    <a:lnTo>
                      <a:pt x="184463" y="66663"/>
                    </a:lnTo>
                    <a:lnTo>
                      <a:pt x="183648" y="67627"/>
                    </a:lnTo>
                    <a:lnTo>
                      <a:pt x="182870" y="68553"/>
                    </a:lnTo>
                    <a:lnTo>
                      <a:pt x="182091" y="69554"/>
                    </a:lnTo>
                    <a:lnTo>
                      <a:pt x="181350" y="70517"/>
                    </a:lnTo>
                    <a:lnTo>
                      <a:pt x="180646" y="71518"/>
                    </a:lnTo>
                    <a:lnTo>
                      <a:pt x="179942" y="72518"/>
                    </a:lnTo>
                    <a:lnTo>
                      <a:pt x="179275" y="73556"/>
                    </a:lnTo>
                    <a:lnTo>
                      <a:pt x="178608" y="74593"/>
                    </a:lnTo>
                    <a:lnTo>
                      <a:pt x="177978" y="75668"/>
                    </a:lnTo>
                    <a:lnTo>
                      <a:pt x="177385" y="76742"/>
                    </a:lnTo>
                    <a:lnTo>
                      <a:pt x="176830" y="77817"/>
                    </a:lnTo>
                    <a:lnTo>
                      <a:pt x="176274" y="78929"/>
                    </a:lnTo>
                    <a:lnTo>
                      <a:pt x="175755" y="80040"/>
                    </a:lnTo>
                    <a:lnTo>
                      <a:pt x="175273" y="81189"/>
                    </a:lnTo>
                    <a:lnTo>
                      <a:pt x="174829" y="82338"/>
                    </a:lnTo>
                    <a:lnTo>
                      <a:pt x="174421" y="83524"/>
                    </a:lnTo>
                    <a:lnTo>
                      <a:pt x="174013" y="84672"/>
                    </a:lnTo>
                    <a:lnTo>
                      <a:pt x="173643" y="85895"/>
                    </a:lnTo>
                    <a:lnTo>
                      <a:pt x="173309" y="87081"/>
                    </a:lnTo>
                    <a:lnTo>
                      <a:pt x="173050" y="88304"/>
                    </a:lnTo>
                    <a:lnTo>
                      <a:pt x="172753" y="89564"/>
                    </a:lnTo>
                    <a:lnTo>
                      <a:pt x="172531" y="90824"/>
                    </a:lnTo>
                    <a:lnTo>
                      <a:pt x="172346" y="92083"/>
                    </a:lnTo>
                    <a:lnTo>
                      <a:pt x="172198" y="93343"/>
                    </a:lnTo>
                    <a:lnTo>
                      <a:pt x="172049" y="94640"/>
                    </a:lnTo>
                    <a:lnTo>
                      <a:pt x="171975" y="95974"/>
                    </a:lnTo>
                    <a:lnTo>
                      <a:pt x="171938" y="97308"/>
                    </a:lnTo>
                    <a:lnTo>
                      <a:pt x="171901" y="98642"/>
                    </a:lnTo>
                    <a:lnTo>
                      <a:pt x="171901" y="98642"/>
                    </a:lnTo>
                    <a:lnTo>
                      <a:pt x="164453" y="98383"/>
                    </a:lnTo>
                    <a:lnTo>
                      <a:pt x="156968" y="98049"/>
                    </a:lnTo>
                    <a:lnTo>
                      <a:pt x="156968" y="98049"/>
                    </a:lnTo>
                    <a:lnTo>
                      <a:pt x="153929" y="97901"/>
                    </a:lnTo>
                    <a:lnTo>
                      <a:pt x="150928" y="97716"/>
                    </a:lnTo>
                    <a:lnTo>
                      <a:pt x="147926" y="97457"/>
                    </a:lnTo>
                    <a:lnTo>
                      <a:pt x="144925" y="97160"/>
                    </a:lnTo>
                    <a:lnTo>
                      <a:pt x="141960" y="96827"/>
                    </a:lnTo>
                    <a:lnTo>
                      <a:pt x="139033" y="96456"/>
                    </a:lnTo>
                    <a:lnTo>
                      <a:pt x="136105" y="96048"/>
                    </a:lnTo>
                    <a:lnTo>
                      <a:pt x="133178" y="95567"/>
                    </a:lnTo>
                    <a:lnTo>
                      <a:pt x="130288" y="95085"/>
                    </a:lnTo>
                    <a:lnTo>
                      <a:pt x="127434" y="94529"/>
                    </a:lnTo>
                    <a:lnTo>
                      <a:pt x="124581" y="93936"/>
                    </a:lnTo>
                    <a:lnTo>
                      <a:pt x="121728" y="93306"/>
                    </a:lnTo>
                    <a:lnTo>
                      <a:pt x="118912" y="92602"/>
                    </a:lnTo>
                    <a:lnTo>
                      <a:pt x="116132" y="91898"/>
                    </a:lnTo>
                    <a:lnTo>
                      <a:pt x="113390" y="91120"/>
                    </a:lnTo>
                    <a:lnTo>
                      <a:pt x="110648" y="90305"/>
                    </a:lnTo>
                    <a:lnTo>
                      <a:pt x="107906" y="89452"/>
                    </a:lnTo>
                    <a:lnTo>
                      <a:pt x="105238" y="88563"/>
                    </a:lnTo>
                    <a:lnTo>
                      <a:pt x="102533" y="87637"/>
                    </a:lnTo>
                    <a:lnTo>
                      <a:pt x="99902" y="86636"/>
                    </a:lnTo>
                    <a:lnTo>
                      <a:pt x="97271" y="85599"/>
                    </a:lnTo>
                    <a:lnTo>
                      <a:pt x="94677" y="84524"/>
                    </a:lnTo>
                    <a:lnTo>
                      <a:pt x="92120" y="83412"/>
                    </a:lnTo>
                    <a:lnTo>
                      <a:pt x="89563" y="82264"/>
                    </a:lnTo>
                    <a:lnTo>
                      <a:pt x="87081" y="81078"/>
                    </a:lnTo>
                    <a:lnTo>
                      <a:pt x="84598" y="79818"/>
                    </a:lnTo>
                    <a:lnTo>
                      <a:pt x="82115" y="78521"/>
                    </a:lnTo>
                    <a:lnTo>
                      <a:pt x="79707" y="77224"/>
                    </a:lnTo>
                    <a:lnTo>
                      <a:pt x="77298" y="75816"/>
                    </a:lnTo>
                    <a:lnTo>
                      <a:pt x="74927" y="74408"/>
                    </a:lnTo>
                    <a:lnTo>
                      <a:pt x="72592" y="72963"/>
                    </a:lnTo>
                    <a:lnTo>
                      <a:pt x="70295" y="71443"/>
                    </a:lnTo>
                    <a:lnTo>
                      <a:pt x="67997" y="69924"/>
                    </a:lnTo>
                    <a:lnTo>
                      <a:pt x="65774" y="68331"/>
                    </a:lnTo>
                    <a:lnTo>
                      <a:pt x="63550" y="66700"/>
                    </a:lnTo>
                    <a:lnTo>
                      <a:pt x="61364" y="64996"/>
                    </a:lnTo>
                    <a:lnTo>
                      <a:pt x="59215" y="63291"/>
                    </a:lnTo>
                    <a:lnTo>
                      <a:pt x="57103" y="61512"/>
                    </a:lnTo>
                    <a:lnTo>
                      <a:pt x="55028" y="59734"/>
                    </a:lnTo>
                    <a:lnTo>
                      <a:pt x="52990" y="57881"/>
                    </a:lnTo>
                    <a:lnTo>
                      <a:pt x="50989" y="55991"/>
                    </a:lnTo>
                    <a:lnTo>
                      <a:pt x="48988" y="54064"/>
                    </a:lnTo>
                    <a:lnTo>
                      <a:pt x="47061" y="52063"/>
                    </a:lnTo>
                    <a:lnTo>
                      <a:pt x="45171" y="50062"/>
                    </a:lnTo>
                    <a:lnTo>
                      <a:pt x="43318" y="47987"/>
                    </a:lnTo>
                    <a:lnTo>
                      <a:pt x="41465" y="45875"/>
                    </a:lnTo>
                    <a:lnTo>
                      <a:pt x="39687" y="43726"/>
                    </a:lnTo>
                    <a:lnTo>
                      <a:pt x="37945" y="41539"/>
                    </a:lnTo>
                    <a:lnTo>
                      <a:pt x="36240" y="39316"/>
                    </a:lnTo>
                    <a:lnTo>
                      <a:pt x="34573" y="37019"/>
                    </a:lnTo>
                    <a:lnTo>
                      <a:pt x="32942" y="34721"/>
                    </a:lnTo>
                    <a:lnTo>
                      <a:pt x="31349" y="32350"/>
                    </a:lnTo>
                    <a:lnTo>
                      <a:pt x="29793" y="29941"/>
                    </a:lnTo>
                    <a:lnTo>
                      <a:pt x="28311" y="27495"/>
                    </a:lnTo>
                    <a:lnTo>
                      <a:pt x="26828" y="25013"/>
                    </a:lnTo>
                    <a:lnTo>
                      <a:pt x="25420" y="22456"/>
                    </a:lnTo>
                    <a:lnTo>
                      <a:pt x="24049" y="19899"/>
                    </a:lnTo>
                    <a:lnTo>
                      <a:pt x="22715" y="17268"/>
                    </a:lnTo>
                    <a:lnTo>
                      <a:pt x="21418" y="14600"/>
                    </a:lnTo>
                    <a:lnTo>
                      <a:pt x="20195" y="11895"/>
                    </a:lnTo>
                    <a:lnTo>
                      <a:pt x="18972" y="9153"/>
                    </a:lnTo>
                    <a:lnTo>
                      <a:pt x="17824" y="6374"/>
                    </a:lnTo>
                    <a:lnTo>
                      <a:pt x="16712" y="3520"/>
                    </a:lnTo>
                    <a:lnTo>
                      <a:pt x="15675" y="667"/>
                    </a:lnTo>
                  </a:path>
                </a:pathLst>
              </a:custGeom>
              <a:noFill/>
              <a:ln>
                <a:noFill/>
              </a:ln>
              <a:effectLst>
                <a:outerShdw blurRad="85725" dist="19050" dir="15660000" algn="bl" rotWithShape="0">
                  <a:srgbClr val="A58164">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92" name="Google Shape;5692;p47"/>
            <p:cNvGrpSpPr/>
            <p:nvPr/>
          </p:nvGrpSpPr>
          <p:grpSpPr>
            <a:xfrm>
              <a:off x="7798861" y="1098956"/>
              <a:ext cx="538051" cy="524800"/>
              <a:chOff x="3228225" y="3246725"/>
              <a:chExt cx="356325" cy="347550"/>
            </a:xfrm>
          </p:grpSpPr>
          <p:sp>
            <p:nvSpPr>
              <p:cNvPr id="5693" name="Google Shape;5693;p47"/>
              <p:cNvSpPr/>
              <p:nvPr/>
            </p:nvSpPr>
            <p:spPr>
              <a:xfrm>
                <a:off x="3319400" y="3246725"/>
                <a:ext cx="173625" cy="173625"/>
              </a:xfrm>
              <a:custGeom>
                <a:avLst/>
                <a:gdLst/>
                <a:ahLst/>
                <a:cxnLst/>
                <a:rect l="l" t="t" r="r" b="b"/>
                <a:pathLst>
                  <a:path w="6945" h="6945" extrusionOk="0">
                    <a:moveTo>
                      <a:pt x="3466" y="1"/>
                    </a:moveTo>
                    <a:cubicBezTo>
                      <a:pt x="1558" y="1"/>
                      <a:pt x="1" y="1558"/>
                      <a:pt x="1" y="3479"/>
                    </a:cubicBezTo>
                    <a:cubicBezTo>
                      <a:pt x="1" y="5400"/>
                      <a:pt x="1558" y="6945"/>
                      <a:pt x="3466" y="6945"/>
                    </a:cubicBezTo>
                    <a:cubicBezTo>
                      <a:pt x="5387" y="6945"/>
                      <a:pt x="6945" y="5400"/>
                      <a:pt x="6945" y="3479"/>
                    </a:cubicBezTo>
                    <a:cubicBezTo>
                      <a:pt x="6945" y="1558"/>
                      <a:pt x="5387" y="1"/>
                      <a:pt x="3466" y="1"/>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4" name="Google Shape;5694;p47"/>
              <p:cNvSpPr/>
              <p:nvPr/>
            </p:nvSpPr>
            <p:spPr>
              <a:xfrm>
                <a:off x="3410900" y="3313575"/>
                <a:ext cx="173650" cy="173625"/>
              </a:xfrm>
              <a:custGeom>
                <a:avLst/>
                <a:gdLst/>
                <a:ahLst/>
                <a:cxnLst/>
                <a:rect l="l" t="t" r="r" b="b"/>
                <a:pathLst>
                  <a:path w="6946" h="6945" extrusionOk="0">
                    <a:moveTo>
                      <a:pt x="3479" y="0"/>
                    </a:moveTo>
                    <a:cubicBezTo>
                      <a:pt x="1558" y="0"/>
                      <a:pt x="1" y="1545"/>
                      <a:pt x="1" y="3466"/>
                    </a:cubicBezTo>
                    <a:cubicBezTo>
                      <a:pt x="1" y="5387"/>
                      <a:pt x="1558" y="6945"/>
                      <a:pt x="3479" y="6945"/>
                    </a:cubicBezTo>
                    <a:cubicBezTo>
                      <a:pt x="5400" y="6945"/>
                      <a:pt x="6945" y="5387"/>
                      <a:pt x="6945" y="3466"/>
                    </a:cubicBezTo>
                    <a:cubicBezTo>
                      <a:pt x="6945" y="1545"/>
                      <a:pt x="5400" y="0"/>
                      <a:pt x="3479" y="0"/>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5" name="Google Shape;5695;p47"/>
              <p:cNvSpPr/>
              <p:nvPr/>
            </p:nvSpPr>
            <p:spPr>
              <a:xfrm>
                <a:off x="3262950" y="3420650"/>
                <a:ext cx="173625" cy="173625"/>
              </a:xfrm>
              <a:custGeom>
                <a:avLst/>
                <a:gdLst/>
                <a:ahLst/>
                <a:cxnLst/>
                <a:rect l="l" t="t" r="r" b="b"/>
                <a:pathLst>
                  <a:path w="6945" h="6945" extrusionOk="0">
                    <a:moveTo>
                      <a:pt x="3479" y="1"/>
                    </a:moveTo>
                    <a:cubicBezTo>
                      <a:pt x="1558" y="1"/>
                      <a:pt x="0" y="1545"/>
                      <a:pt x="0" y="3466"/>
                    </a:cubicBezTo>
                    <a:cubicBezTo>
                      <a:pt x="0" y="5387"/>
                      <a:pt x="1558" y="6945"/>
                      <a:pt x="3479" y="6945"/>
                    </a:cubicBezTo>
                    <a:cubicBezTo>
                      <a:pt x="5387" y="6945"/>
                      <a:pt x="6944" y="5387"/>
                      <a:pt x="6944" y="3466"/>
                    </a:cubicBezTo>
                    <a:cubicBezTo>
                      <a:pt x="6944" y="1545"/>
                      <a:pt x="5387" y="1"/>
                      <a:pt x="3479" y="1"/>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6" name="Google Shape;5696;p47"/>
              <p:cNvSpPr/>
              <p:nvPr/>
            </p:nvSpPr>
            <p:spPr>
              <a:xfrm>
                <a:off x="3228225" y="3313575"/>
                <a:ext cx="173625" cy="173625"/>
              </a:xfrm>
              <a:custGeom>
                <a:avLst/>
                <a:gdLst/>
                <a:ahLst/>
                <a:cxnLst/>
                <a:rect l="l" t="t" r="r" b="b"/>
                <a:pathLst>
                  <a:path w="6945" h="6945" extrusionOk="0">
                    <a:moveTo>
                      <a:pt x="3466" y="0"/>
                    </a:moveTo>
                    <a:cubicBezTo>
                      <a:pt x="1558" y="0"/>
                      <a:pt x="0" y="1545"/>
                      <a:pt x="0" y="3466"/>
                    </a:cubicBezTo>
                    <a:cubicBezTo>
                      <a:pt x="0" y="5387"/>
                      <a:pt x="1558" y="6945"/>
                      <a:pt x="3466" y="6945"/>
                    </a:cubicBezTo>
                    <a:cubicBezTo>
                      <a:pt x="5387" y="6945"/>
                      <a:pt x="6944" y="5387"/>
                      <a:pt x="6944" y="3466"/>
                    </a:cubicBezTo>
                    <a:cubicBezTo>
                      <a:pt x="6944" y="1545"/>
                      <a:pt x="5387" y="0"/>
                      <a:pt x="3466" y="0"/>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7" name="Google Shape;5697;p47"/>
              <p:cNvSpPr/>
              <p:nvPr/>
            </p:nvSpPr>
            <p:spPr>
              <a:xfrm>
                <a:off x="3376525" y="3420650"/>
                <a:ext cx="173625" cy="173625"/>
              </a:xfrm>
              <a:custGeom>
                <a:avLst/>
                <a:gdLst/>
                <a:ahLst/>
                <a:cxnLst/>
                <a:rect l="l" t="t" r="r" b="b"/>
                <a:pathLst>
                  <a:path w="6945" h="6945" extrusionOk="0">
                    <a:moveTo>
                      <a:pt x="3479" y="1"/>
                    </a:moveTo>
                    <a:cubicBezTo>
                      <a:pt x="1558" y="1"/>
                      <a:pt x="0" y="1545"/>
                      <a:pt x="0" y="3466"/>
                    </a:cubicBezTo>
                    <a:cubicBezTo>
                      <a:pt x="0" y="5387"/>
                      <a:pt x="1558" y="6945"/>
                      <a:pt x="3479" y="6945"/>
                    </a:cubicBezTo>
                    <a:cubicBezTo>
                      <a:pt x="5387" y="6945"/>
                      <a:pt x="6944" y="5387"/>
                      <a:pt x="6944" y="3466"/>
                    </a:cubicBezTo>
                    <a:cubicBezTo>
                      <a:pt x="6944" y="1545"/>
                      <a:pt x="5387" y="1"/>
                      <a:pt x="3479" y="1"/>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8" name="Google Shape;5698;p47"/>
              <p:cNvSpPr/>
              <p:nvPr/>
            </p:nvSpPr>
            <p:spPr>
              <a:xfrm>
                <a:off x="3343750" y="3300550"/>
                <a:ext cx="124625" cy="115950"/>
              </a:xfrm>
              <a:custGeom>
                <a:avLst/>
                <a:gdLst/>
                <a:ahLst/>
                <a:cxnLst/>
                <a:rect l="l" t="t" r="r" b="b"/>
                <a:pathLst>
                  <a:path w="4985" h="4638" extrusionOk="0">
                    <a:moveTo>
                      <a:pt x="2489" y="1"/>
                    </a:moveTo>
                    <a:cubicBezTo>
                      <a:pt x="2370" y="1"/>
                      <a:pt x="2250" y="10"/>
                      <a:pt x="2129" y="28"/>
                    </a:cubicBezTo>
                    <a:cubicBezTo>
                      <a:pt x="857" y="223"/>
                      <a:pt x="0" y="1417"/>
                      <a:pt x="195" y="2676"/>
                    </a:cubicBezTo>
                    <a:cubicBezTo>
                      <a:pt x="383" y="3827"/>
                      <a:pt x="1367" y="4638"/>
                      <a:pt x="2495" y="4638"/>
                    </a:cubicBezTo>
                    <a:cubicBezTo>
                      <a:pt x="2614" y="4638"/>
                      <a:pt x="2734" y="4629"/>
                      <a:pt x="2856" y="4610"/>
                    </a:cubicBezTo>
                    <a:cubicBezTo>
                      <a:pt x="4115" y="4415"/>
                      <a:pt x="4984" y="3221"/>
                      <a:pt x="4777" y="1962"/>
                    </a:cubicBezTo>
                    <a:cubicBezTo>
                      <a:pt x="4600" y="811"/>
                      <a:pt x="3617" y="1"/>
                      <a:pt x="2489" y="1"/>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9" name="Google Shape;5699;p47"/>
              <p:cNvSpPr/>
              <p:nvPr/>
            </p:nvSpPr>
            <p:spPr>
              <a:xfrm>
                <a:off x="3413825" y="3349725"/>
                <a:ext cx="121075" cy="116250"/>
              </a:xfrm>
              <a:custGeom>
                <a:avLst/>
                <a:gdLst/>
                <a:ahLst/>
                <a:cxnLst/>
                <a:rect l="l" t="t" r="r" b="b"/>
                <a:pathLst>
                  <a:path w="4843" h="4650" extrusionOk="0">
                    <a:moveTo>
                      <a:pt x="2421" y="0"/>
                    </a:moveTo>
                    <a:cubicBezTo>
                      <a:pt x="1228" y="0"/>
                      <a:pt x="203" y="928"/>
                      <a:pt x="105" y="2137"/>
                    </a:cubicBezTo>
                    <a:cubicBezTo>
                      <a:pt x="1" y="3409"/>
                      <a:pt x="961" y="4538"/>
                      <a:pt x="2233" y="4642"/>
                    </a:cubicBezTo>
                    <a:cubicBezTo>
                      <a:pt x="2297" y="4647"/>
                      <a:pt x="2361" y="4650"/>
                      <a:pt x="2424" y="4650"/>
                    </a:cubicBezTo>
                    <a:cubicBezTo>
                      <a:pt x="3616" y="4650"/>
                      <a:pt x="4640" y="3734"/>
                      <a:pt x="4738" y="2513"/>
                    </a:cubicBezTo>
                    <a:cubicBezTo>
                      <a:pt x="4842" y="1241"/>
                      <a:pt x="3895" y="112"/>
                      <a:pt x="2610" y="8"/>
                    </a:cubicBezTo>
                    <a:cubicBezTo>
                      <a:pt x="2546" y="3"/>
                      <a:pt x="2484" y="0"/>
                      <a:pt x="2421" y="0"/>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0" name="Google Shape;5700;p47"/>
              <p:cNvSpPr/>
              <p:nvPr/>
            </p:nvSpPr>
            <p:spPr>
              <a:xfrm>
                <a:off x="3305125" y="3429700"/>
                <a:ext cx="118475" cy="116250"/>
              </a:xfrm>
              <a:custGeom>
                <a:avLst/>
                <a:gdLst/>
                <a:ahLst/>
                <a:cxnLst/>
                <a:rect l="l" t="t" r="r" b="b"/>
                <a:pathLst>
                  <a:path w="4739" h="4650" extrusionOk="0">
                    <a:moveTo>
                      <a:pt x="2368" y="0"/>
                    </a:moveTo>
                    <a:cubicBezTo>
                      <a:pt x="2336" y="0"/>
                      <a:pt x="2304" y="1"/>
                      <a:pt x="2272" y="2"/>
                    </a:cubicBezTo>
                    <a:cubicBezTo>
                      <a:pt x="1000" y="54"/>
                      <a:pt x="0" y="1131"/>
                      <a:pt x="52" y="2416"/>
                    </a:cubicBezTo>
                    <a:cubicBezTo>
                      <a:pt x="103" y="3677"/>
                      <a:pt x="1141" y="4650"/>
                      <a:pt x="2381" y="4650"/>
                    </a:cubicBezTo>
                    <a:cubicBezTo>
                      <a:pt x="2405" y="4650"/>
                      <a:pt x="2429" y="4650"/>
                      <a:pt x="2454" y="4649"/>
                    </a:cubicBezTo>
                    <a:cubicBezTo>
                      <a:pt x="3739" y="4597"/>
                      <a:pt x="4738" y="3520"/>
                      <a:pt x="4686" y="2235"/>
                    </a:cubicBezTo>
                    <a:cubicBezTo>
                      <a:pt x="4636" y="982"/>
                      <a:pt x="3610" y="0"/>
                      <a:pt x="2368" y="0"/>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1" name="Google Shape;5701;p47"/>
              <p:cNvSpPr/>
              <p:nvPr/>
            </p:nvSpPr>
            <p:spPr>
              <a:xfrm>
                <a:off x="3273650" y="3350375"/>
                <a:ext cx="130475" cy="116125"/>
              </a:xfrm>
              <a:custGeom>
                <a:avLst/>
                <a:gdLst/>
                <a:ahLst/>
                <a:cxnLst/>
                <a:rect l="l" t="t" r="r" b="b"/>
                <a:pathLst>
                  <a:path w="5219" h="4645" extrusionOk="0">
                    <a:moveTo>
                      <a:pt x="2603" y="1"/>
                    </a:moveTo>
                    <a:cubicBezTo>
                      <a:pt x="1634" y="1"/>
                      <a:pt x="734" y="616"/>
                      <a:pt x="403" y="1579"/>
                    </a:cubicBezTo>
                    <a:cubicBezTo>
                      <a:pt x="0" y="2799"/>
                      <a:pt x="649" y="4110"/>
                      <a:pt x="1870" y="4525"/>
                    </a:cubicBezTo>
                    <a:cubicBezTo>
                      <a:pt x="2112" y="4606"/>
                      <a:pt x="2358" y="4644"/>
                      <a:pt x="2601" y="4644"/>
                    </a:cubicBezTo>
                    <a:cubicBezTo>
                      <a:pt x="3571" y="4644"/>
                      <a:pt x="4481" y="4034"/>
                      <a:pt x="4803" y="3058"/>
                    </a:cubicBezTo>
                    <a:cubicBezTo>
                      <a:pt x="5218" y="1851"/>
                      <a:pt x="4556" y="527"/>
                      <a:pt x="3349" y="125"/>
                    </a:cubicBezTo>
                    <a:cubicBezTo>
                      <a:pt x="3102" y="41"/>
                      <a:pt x="2850" y="1"/>
                      <a:pt x="2603" y="1"/>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2" name="Google Shape;5702;p47"/>
              <p:cNvSpPr/>
              <p:nvPr/>
            </p:nvSpPr>
            <p:spPr>
              <a:xfrm>
                <a:off x="3386575" y="3430125"/>
                <a:ext cx="123975" cy="116075"/>
              </a:xfrm>
              <a:custGeom>
                <a:avLst/>
                <a:gdLst/>
                <a:ahLst/>
                <a:cxnLst/>
                <a:rect l="l" t="t" r="r" b="b"/>
                <a:pathLst>
                  <a:path w="4959" h="4643" extrusionOk="0">
                    <a:moveTo>
                      <a:pt x="2478" y="0"/>
                    </a:moveTo>
                    <a:cubicBezTo>
                      <a:pt x="2367" y="0"/>
                      <a:pt x="2255" y="8"/>
                      <a:pt x="2142" y="24"/>
                    </a:cubicBezTo>
                    <a:cubicBezTo>
                      <a:pt x="870" y="206"/>
                      <a:pt x="0" y="1387"/>
                      <a:pt x="182" y="2646"/>
                    </a:cubicBezTo>
                    <a:cubicBezTo>
                      <a:pt x="348" y="3806"/>
                      <a:pt x="1345" y="4643"/>
                      <a:pt x="2475" y="4643"/>
                    </a:cubicBezTo>
                    <a:cubicBezTo>
                      <a:pt x="2584" y="4643"/>
                      <a:pt x="2693" y="4635"/>
                      <a:pt x="2804" y="4619"/>
                    </a:cubicBezTo>
                    <a:cubicBezTo>
                      <a:pt x="4076" y="4424"/>
                      <a:pt x="4959" y="3256"/>
                      <a:pt x="4777" y="1984"/>
                    </a:cubicBezTo>
                    <a:cubicBezTo>
                      <a:pt x="4600" y="825"/>
                      <a:pt x="3614" y="0"/>
                      <a:pt x="2478" y="0"/>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3" name="Google Shape;5703;p47"/>
              <p:cNvSpPr/>
              <p:nvPr/>
            </p:nvSpPr>
            <p:spPr>
              <a:xfrm>
                <a:off x="3351525" y="3375225"/>
                <a:ext cx="109375" cy="109375"/>
              </a:xfrm>
              <a:custGeom>
                <a:avLst/>
                <a:gdLst/>
                <a:ahLst/>
                <a:cxnLst/>
                <a:rect l="l" t="t" r="r" b="b"/>
                <a:pathLst>
                  <a:path w="4375" h="4375" extrusionOk="0">
                    <a:moveTo>
                      <a:pt x="2181" y="1"/>
                    </a:moveTo>
                    <a:cubicBezTo>
                      <a:pt x="974" y="1"/>
                      <a:pt x="1" y="974"/>
                      <a:pt x="1" y="2181"/>
                    </a:cubicBezTo>
                    <a:cubicBezTo>
                      <a:pt x="1" y="3388"/>
                      <a:pt x="974" y="4375"/>
                      <a:pt x="2181" y="4375"/>
                    </a:cubicBezTo>
                    <a:cubicBezTo>
                      <a:pt x="3401" y="4375"/>
                      <a:pt x="4375" y="3388"/>
                      <a:pt x="4375" y="2181"/>
                    </a:cubicBezTo>
                    <a:cubicBezTo>
                      <a:pt x="4375" y="974"/>
                      <a:pt x="3401" y="1"/>
                      <a:pt x="2181" y="1"/>
                    </a:cubicBezTo>
                    <a:close/>
                  </a:path>
                </a:pathLst>
              </a:custGeom>
              <a:solidFill>
                <a:schemeClr val="accent3"/>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4" name="Google Shape;5704;p47"/>
              <p:cNvSpPr/>
              <p:nvPr/>
            </p:nvSpPr>
            <p:spPr>
              <a:xfrm>
                <a:off x="3379100" y="3402800"/>
                <a:ext cx="54225" cy="54225"/>
              </a:xfrm>
              <a:custGeom>
                <a:avLst/>
                <a:gdLst/>
                <a:ahLst/>
                <a:cxnLst/>
                <a:rect l="l" t="t" r="r" b="b"/>
                <a:pathLst>
                  <a:path w="2169" h="2169" extrusionOk="0">
                    <a:moveTo>
                      <a:pt x="1091" y="1"/>
                    </a:moveTo>
                    <a:cubicBezTo>
                      <a:pt x="481" y="1"/>
                      <a:pt x="1" y="481"/>
                      <a:pt x="1" y="1078"/>
                    </a:cubicBezTo>
                    <a:cubicBezTo>
                      <a:pt x="1" y="1688"/>
                      <a:pt x="481" y="2168"/>
                      <a:pt x="1091" y="2168"/>
                    </a:cubicBezTo>
                    <a:cubicBezTo>
                      <a:pt x="1688" y="2168"/>
                      <a:pt x="2168" y="1688"/>
                      <a:pt x="2168" y="1078"/>
                    </a:cubicBezTo>
                    <a:cubicBezTo>
                      <a:pt x="2168" y="481"/>
                      <a:pt x="1688" y="1"/>
                      <a:pt x="1091" y="1"/>
                    </a:cubicBezTo>
                    <a:close/>
                  </a:path>
                </a:pathLst>
              </a:custGeom>
              <a:solidFill>
                <a:srgbClr val="FFFFFF"/>
              </a:solidFill>
              <a:ln>
                <a:noFill/>
              </a:ln>
              <a:effectLst>
                <a:outerShdw blurRad="100013" algn="bl" rotWithShape="0">
                  <a:srgbClr val="BEAA4D"/>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5" name="Google Shape;5705;p47"/>
              <p:cNvSpPr/>
              <p:nvPr/>
            </p:nvSpPr>
            <p:spPr>
              <a:xfrm>
                <a:off x="3395000" y="3344725"/>
                <a:ext cx="23075" cy="22725"/>
              </a:xfrm>
              <a:custGeom>
                <a:avLst/>
                <a:gdLst/>
                <a:ahLst/>
                <a:cxnLst/>
                <a:rect l="l" t="t" r="r" b="b"/>
                <a:pathLst>
                  <a:path w="923" h="909" extrusionOk="0">
                    <a:moveTo>
                      <a:pt x="455" y="0"/>
                    </a:moveTo>
                    <a:cubicBezTo>
                      <a:pt x="209" y="0"/>
                      <a:pt x="1" y="195"/>
                      <a:pt x="1" y="455"/>
                    </a:cubicBezTo>
                    <a:cubicBezTo>
                      <a:pt x="1" y="688"/>
                      <a:pt x="196" y="909"/>
                      <a:pt x="455" y="909"/>
                    </a:cubicBezTo>
                    <a:cubicBezTo>
                      <a:pt x="715" y="909"/>
                      <a:pt x="922" y="701"/>
                      <a:pt x="909" y="455"/>
                    </a:cubicBezTo>
                    <a:cubicBezTo>
                      <a:pt x="909" y="208"/>
                      <a:pt x="689" y="0"/>
                      <a:pt x="45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6" name="Google Shape;5706;p47"/>
              <p:cNvSpPr/>
              <p:nvPr/>
            </p:nvSpPr>
            <p:spPr>
              <a:xfrm>
                <a:off x="3401825" y="3355750"/>
                <a:ext cx="9100" cy="57800"/>
              </a:xfrm>
              <a:custGeom>
                <a:avLst/>
                <a:gdLst/>
                <a:ahLst/>
                <a:cxnLst/>
                <a:rect l="l" t="t" r="r" b="b"/>
                <a:pathLst>
                  <a:path w="364" h="2312" extrusionOk="0">
                    <a:moveTo>
                      <a:pt x="0" y="1"/>
                    </a:moveTo>
                    <a:lnTo>
                      <a:pt x="0" y="2311"/>
                    </a:lnTo>
                    <a:lnTo>
                      <a:pt x="364" y="2311"/>
                    </a:lnTo>
                    <a:lnTo>
                      <a:pt x="36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7" name="Google Shape;5707;p47"/>
              <p:cNvSpPr/>
              <p:nvPr/>
            </p:nvSpPr>
            <p:spPr>
              <a:xfrm>
                <a:off x="3349900" y="3358350"/>
                <a:ext cx="26000" cy="22950"/>
              </a:xfrm>
              <a:custGeom>
                <a:avLst/>
                <a:gdLst/>
                <a:ahLst/>
                <a:cxnLst/>
                <a:rect l="l" t="t" r="r" b="b"/>
                <a:pathLst>
                  <a:path w="1040" h="918" extrusionOk="0">
                    <a:moveTo>
                      <a:pt x="517" y="0"/>
                    </a:moveTo>
                    <a:cubicBezTo>
                      <a:pt x="421" y="0"/>
                      <a:pt x="323" y="29"/>
                      <a:pt x="234" y="91"/>
                    </a:cubicBezTo>
                    <a:cubicBezTo>
                      <a:pt x="53" y="234"/>
                      <a:pt x="1" y="520"/>
                      <a:pt x="143" y="740"/>
                    </a:cubicBezTo>
                    <a:cubicBezTo>
                      <a:pt x="228" y="856"/>
                      <a:pt x="369" y="917"/>
                      <a:pt x="512" y="917"/>
                    </a:cubicBezTo>
                    <a:cubicBezTo>
                      <a:pt x="610" y="917"/>
                      <a:pt x="708" y="889"/>
                      <a:pt x="792" y="831"/>
                    </a:cubicBezTo>
                    <a:cubicBezTo>
                      <a:pt x="987" y="688"/>
                      <a:pt x="1039" y="390"/>
                      <a:pt x="883" y="182"/>
                    </a:cubicBezTo>
                    <a:cubicBezTo>
                      <a:pt x="798" y="65"/>
                      <a:pt x="661" y="0"/>
                      <a:pt x="51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8" name="Google Shape;5708;p47"/>
              <p:cNvSpPr/>
              <p:nvPr/>
            </p:nvSpPr>
            <p:spPr>
              <a:xfrm>
                <a:off x="3358675" y="3367125"/>
                <a:ext cx="41875" cy="52250"/>
              </a:xfrm>
              <a:custGeom>
                <a:avLst/>
                <a:gdLst/>
                <a:ahLst/>
                <a:cxnLst/>
                <a:rect l="l" t="t" r="r" b="b"/>
                <a:pathLst>
                  <a:path w="1675" h="2090" extrusionOk="0">
                    <a:moveTo>
                      <a:pt x="312" y="0"/>
                    </a:moveTo>
                    <a:lnTo>
                      <a:pt x="0" y="221"/>
                    </a:lnTo>
                    <a:lnTo>
                      <a:pt x="1363" y="2090"/>
                    </a:lnTo>
                    <a:lnTo>
                      <a:pt x="1675" y="1869"/>
                    </a:lnTo>
                    <a:lnTo>
                      <a:pt x="31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9" name="Google Shape;5709;p47"/>
              <p:cNvSpPr/>
              <p:nvPr/>
            </p:nvSpPr>
            <p:spPr>
              <a:xfrm>
                <a:off x="3322975" y="3395100"/>
                <a:ext cx="25975" cy="23225"/>
              </a:xfrm>
              <a:custGeom>
                <a:avLst/>
                <a:gdLst/>
                <a:ahLst/>
                <a:cxnLst/>
                <a:rect l="l" t="t" r="r" b="b"/>
                <a:pathLst>
                  <a:path w="1039" h="929" extrusionOk="0">
                    <a:moveTo>
                      <a:pt x="530" y="1"/>
                    </a:moveTo>
                    <a:cubicBezTo>
                      <a:pt x="334" y="1"/>
                      <a:pt x="154" y="123"/>
                      <a:pt x="91" y="322"/>
                    </a:cubicBezTo>
                    <a:cubicBezTo>
                      <a:pt x="0" y="568"/>
                      <a:pt x="130" y="828"/>
                      <a:pt x="377" y="906"/>
                    </a:cubicBezTo>
                    <a:cubicBezTo>
                      <a:pt x="425" y="921"/>
                      <a:pt x="474" y="928"/>
                      <a:pt x="522" y="928"/>
                    </a:cubicBezTo>
                    <a:cubicBezTo>
                      <a:pt x="718" y="928"/>
                      <a:pt x="898" y="806"/>
                      <a:pt x="961" y="607"/>
                    </a:cubicBezTo>
                    <a:cubicBezTo>
                      <a:pt x="1039" y="374"/>
                      <a:pt x="896" y="114"/>
                      <a:pt x="675" y="23"/>
                    </a:cubicBezTo>
                    <a:cubicBezTo>
                      <a:pt x="627" y="8"/>
                      <a:pt x="578" y="1"/>
                      <a:pt x="53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0" name="Google Shape;5710;p47"/>
              <p:cNvSpPr/>
              <p:nvPr/>
            </p:nvSpPr>
            <p:spPr>
              <a:xfrm>
                <a:off x="3334650" y="3402475"/>
                <a:ext cx="58100" cy="26650"/>
              </a:xfrm>
              <a:custGeom>
                <a:avLst/>
                <a:gdLst/>
                <a:ahLst/>
                <a:cxnLst/>
                <a:rect l="l" t="t" r="r" b="b"/>
                <a:pathLst>
                  <a:path w="2324" h="1066" extrusionOk="0">
                    <a:moveTo>
                      <a:pt x="117" y="1"/>
                    </a:moveTo>
                    <a:lnTo>
                      <a:pt x="1" y="351"/>
                    </a:lnTo>
                    <a:lnTo>
                      <a:pt x="2207" y="1065"/>
                    </a:lnTo>
                    <a:lnTo>
                      <a:pt x="2324" y="715"/>
                    </a:lnTo>
                    <a:lnTo>
                      <a:pt x="11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1" name="Google Shape;5711;p47"/>
              <p:cNvSpPr/>
              <p:nvPr/>
            </p:nvSpPr>
            <p:spPr>
              <a:xfrm>
                <a:off x="3322975" y="3441025"/>
                <a:ext cx="25975" cy="23050"/>
              </a:xfrm>
              <a:custGeom>
                <a:avLst/>
                <a:gdLst/>
                <a:ahLst/>
                <a:cxnLst/>
                <a:rect l="l" t="t" r="r" b="b"/>
                <a:pathLst>
                  <a:path w="1039" h="922" extrusionOk="0">
                    <a:moveTo>
                      <a:pt x="537" y="0"/>
                    </a:moveTo>
                    <a:cubicBezTo>
                      <a:pt x="484" y="0"/>
                      <a:pt x="430" y="10"/>
                      <a:pt x="377" y="29"/>
                    </a:cubicBezTo>
                    <a:cubicBezTo>
                      <a:pt x="130" y="107"/>
                      <a:pt x="0" y="367"/>
                      <a:pt x="91" y="613"/>
                    </a:cubicBezTo>
                    <a:cubicBezTo>
                      <a:pt x="154" y="801"/>
                      <a:pt x="333" y="922"/>
                      <a:pt x="529" y="922"/>
                    </a:cubicBezTo>
                    <a:cubicBezTo>
                      <a:pt x="578" y="922"/>
                      <a:pt x="627" y="914"/>
                      <a:pt x="675" y="899"/>
                    </a:cubicBezTo>
                    <a:cubicBezTo>
                      <a:pt x="909" y="821"/>
                      <a:pt x="1039" y="562"/>
                      <a:pt x="961" y="315"/>
                    </a:cubicBezTo>
                    <a:cubicBezTo>
                      <a:pt x="900" y="122"/>
                      <a:pt x="727" y="0"/>
                      <a:pt x="53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2" name="Google Shape;5712;p47"/>
              <p:cNvSpPr/>
              <p:nvPr/>
            </p:nvSpPr>
            <p:spPr>
              <a:xfrm>
                <a:off x="3334650" y="3430725"/>
                <a:ext cx="58100" cy="26625"/>
              </a:xfrm>
              <a:custGeom>
                <a:avLst/>
                <a:gdLst/>
                <a:ahLst/>
                <a:cxnLst/>
                <a:rect l="l" t="t" r="r" b="b"/>
                <a:pathLst>
                  <a:path w="2324" h="1065" extrusionOk="0">
                    <a:moveTo>
                      <a:pt x="2207" y="0"/>
                    </a:moveTo>
                    <a:lnTo>
                      <a:pt x="1" y="714"/>
                    </a:lnTo>
                    <a:lnTo>
                      <a:pt x="117" y="1064"/>
                    </a:lnTo>
                    <a:lnTo>
                      <a:pt x="2324" y="350"/>
                    </a:lnTo>
                    <a:lnTo>
                      <a:pt x="220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3" name="Google Shape;5713;p47"/>
              <p:cNvSpPr/>
              <p:nvPr/>
            </p:nvSpPr>
            <p:spPr>
              <a:xfrm>
                <a:off x="3349575" y="3478000"/>
                <a:ext cx="26650" cy="23250"/>
              </a:xfrm>
              <a:custGeom>
                <a:avLst/>
                <a:gdLst/>
                <a:ahLst/>
                <a:cxnLst/>
                <a:rect l="l" t="t" r="r" b="b"/>
                <a:pathLst>
                  <a:path w="1066" h="930" extrusionOk="0">
                    <a:moveTo>
                      <a:pt x="538" y="1"/>
                    </a:moveTo>
                    <a:cubicBezTo>
                      <a:pt x="390" y="1"/>
                      <a:pt x="244" y="66"/>
                      <a:pt x="156" y="186"/>
                    </a:cubicBezTo>
                    <a:cubicBezTo>
                      <a:pt x="1" y="393"/>
                      <a:pt x="40" y="692"/>
                      <a:pt x="247" y="835"/>
                    </a:cubicBezTo>
                    <a:cubicBezTo>
                      <a:pt x="337" y="898"/>
                      <a:pt x="437" y="929"/>
                      <a:pt x="534" y="929"/>
                    </a:cubicBezTo>
                    <a:cubicBezTo>
                      <a:pt x="676" y="929"/>
                      <a:pt x="811" y="862"/>
                      <a:pt x="896" y="731"/>
                    </a:cubicBezTo>
                    <a:cubicBezTo>
                      <a:pt x="1065" y="523"/>
                      <a:pt x="1013" y="225"/>
                      <a:pt x="805" y="82"/>
                    </a:cubicBezTo>
                    <a:cubicBezTo>
                      <a:pt x="725" y="27"/>
                      <a:pt x="631" y="1"/>
                      <a:pt x="53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4" name="Google Shape;5714;p47"/>
              <p:cNvSpPr/>
              <p:nvPr/>
            </p:nvSpPr>
            <p:spPr>
              <a:xfrm>
                <a:off x="3359325" y="3439800"/>
                <a:ext cx="41550" cy="52600"/>
              </a:xfrm>
              <a:custGeom>
                <a:avLst/>
                <a:gdLst/>
                <a:ahLst/>
                <a:cxnLst/>
                <a:rect l="l" t="t" r="r" b="b"/>
                <a:pathLst>
                  <a:path w="1662" h="2104" extrusionOk="0">
                    <a:moveTo>
                      <a:pt x="1363" y="0"/>
                    </a:moveTo>
                    <a:lnTo>
                      <a:pt x="0" y="1883"/>
                    </a:lnTo>
                    <a:lnTo>
                      <a:pt x="299" y="2103"/>
                    </a:lnTo>
                    <a:lnTo>
                      <a:pt x="1661" y="221"/>
                    </a:lnTo>
                    <a:lnTo>
                      <a:pt x="136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5" name="Google Shape;5715;p47"/>
              <p:cNvSpPr/>
              <p:nvPr/>
            </p:nvSpPr>
            <p:spPr>
              <a:xfrm>
                <a:off x="3395000" y="3492375"/>
                <a:ext cx="22750" cy="22725"/>
              </a:xfrm>
              <a:custGeom>
                <a:avLst/>
                <a:gdLst/>
                <a:ahLst/>
                <a:cxnLst/>
                <a:rect l="l" t="t" r="r" b="b"/>
                <a:pathLst>
                  <a:path w="910" h="909" extrusionOk="0">
                    <a:moveTo>
                      <a:pt x="455" y="0"/>
                    </a:moveTo>
                    <a:cubicBezTo>
                      <a:pt x="209" y="0"/>
                      <a:pt x="1" y="195"/>
                      <a:pt x="1" y="454"/>
                    </a:cubicBezTo>
                    <a:cubicBezTo>
                      <a:pt x="1" y="701"/>
                      <a:pt x="196" y="909"/>
                      <a:pt x="455" y="909"/>
                    </a:cubicBezTo>
                    <a:cubicBezTo>
                      <a:pt x="689" y="909"/>
                      <a:pt x="909" y="714"/>
                      <a:pt x="909" y="454"/>
                    </a:cubicBezTo>
                    <a:cubicBezTo>
                      <a:pt x="909" y="208"/>
                      <a:pt x="702" y="0"/>
                      <a:pt x="45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6" name="Google Shape;5716;p47"/>
              <p:cNvSpPr/>
              <p:nvPr/>
            </p:nvSpPr>
            <p:spPr>
              <a:xfrm>
                <a:off x="3401825" y="3445650"/>
                <a:ext cx="9100" cy="58100"/>
              </a:xfrm>
              <a:custGeom>
                <a:avLst/>
                <a:gdLst/>
                <a:ahLst/>
                <a:cxnLst/>
                <a:rect l="l" t="t" r="r" b="b"/>
                <a:pathLst>
                  <a:path w="364" h="2324" extrusionOk="0">
                    <a:moveTo>
                      <a:pt x="0" y="0"/>
                    </a:moveTo>
                    <a:lnTo>
                      <a:pt x="0" y="2323"/>
                    </a:lnTo>
                    <a:lnTo>
                      <a:pt x="364" y="2323"/>
                    </a:lnTo>
                    <a:lnTo>
                      <a:pt x="36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7" name="Google Shape;5717;p47"/>
              <p:cNvSpPr/>
              <p:nvPr/>
            </p:nvSpPr>
            <p:spPr>
              <a:xfrm>
                <a:off x="3436550" y="3478000"/>
                <a:ext cx="26625" cy="22925"/>
              </a:xfrm>
              <a:custGeom>
                <a:avLst/>
                <a:gdLst/>
                <a:ahLst/>
                <a:cxnLst/>
                <a:rect l="l" t="t" r="r" b="b"/>
                <a:pathLst>
                  <a:path w="1065" h="917" extrusionOk="0">
                    <a:moveTo>
                      <a:pt x="533" y="1"/>
                    </a:moveTo>
                    <a:cubicBezTo>
                      <a:pt x="440" y="1"/>
                      <a:pt x="345" y="27"/>
                      <a:pt x="260" y="82"/>
                    </a:cubicBezTo>
                    <a:cubicBezTo>
                      <a:pt x="52" y="251"/>
                      <a:pt x="0" y="523"/>
                      <a:pt x="169" y="731"/>
                    </a:cubicBezTo>
                    <a:cubicBezTo>
                      <a:pt x="257" y="850"/>
                      <a:pt x="403" y="916"/>
                      <a:pt x="551" y="916"/>
                    </a:cubicBezTo>
                    <a:cubicBezTo>
                      <a:pt x="644" y="916"/>
                      <a:pt x="738" y="890"/>
                      <a:pt x="818" y="835"/>
                    </a:cubicBezTo>
                    <a:cubicBezTo>
                      <a:pt x="1013" y="692"/>
                      <a:pt x="1065" y="393"/>
                      <a:pt x="909" y="186"/>
                    </a:cubicBezTo>
                    <a:cubicBezTo>
                      <a:pt x="821" y="66"/>
                      <a:pt x="680" y="1"/>
                      <a:pt x="5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8" name="Google Shape;5718;p47"/>
              <p:cNvSpPr/>
              <p:nvPr/>
            </p:nvSpPr>
            <p:spPr>
              <a:xfrm>
                <a:off x="3411875" y="3439800"/>
                <a:ext cx="41575" cy="52600"/>
              </a:xfrm>
              <a:custGeom>
                <a:avLst/>
                <a:gdLst/>
                <a:ahLst/>
                <a:cxnLst/>
                <a:rect l="l" t="t" r="r" b="b"/>
                <a:pathLst>
                  <a:path w="1663" h="2104" extrusionOk="0">
                    <a:moveTo>
                      <a:pt x="299" y="0"/>
                    </a:moveTo>
                    <a:lnTo>
                      <a:pt x="1" y="221"/>
                    </a:lnTo>
                    <a:lnTo>
                      <a:pt x="1364" y="2103"/>
                    </a:lnTo>
                    <a:lnTo>
                      <a:pt x="1662" y="1883"/>
                    </a:lnTo>
                    <a:lnTo>
                      <a:pt x="29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9" name="Google Shape;5719;p47"/>
              <p:cNvSpPr/>
              <p:nvPr/>
            </p:nvSpPr>
            <p:spPr>
              <a:xfrm>
                <a:off x="3463800" y="3441025"/>
                <a:ext cx="25975" cy="23050"/>
              </a:xfrm>
              <a:custGeom>
                <a:avLst/>
                <a:gdLst/>
                <a:ahLst/>
                <a:cxnLst/>
                <a:rect l="l" t="t" r="r" b="b"/>
                <a:pathLst>
                  <a:path w="1039" h="922" extrusionOk="0">
                    <a:moveTo>
                      <a:pt x="509" y="0"/>
                    </a:moveTo>
                    <a:cubicBezTo>
                      <a:pt x="324" y="0"/>
                      <a:pt x="150" y="122"/>
                      <a:pt x="78" y="315"/>
                    </a:cubicBezTo>
                    <a:cubicBezTo>
                      <a:pt x="1" y="562"/>
                      <a:pt x="130" y="821"/>
                      <a:pt x="377" y="899"/>
                    </a:cubicBezTo>
                    <a:cubicBezTo>
                      <a:pt x="426" y="914"/>
                      <a:pt x="474" y="922"/>
                      <a:pt x="522" y="922"/>
                    </a:cubicBezTo>
                    <a:cubicBezTo>
                      <a:pt x="715" y="922"/>
                      <a:pt x="888" y="801"/>
                      <a:pt x="961" y="613"/>
                    </a:cubicBezTo>
                    <a:cubicBezTo>
                      <a:pt x="1039" y="367"/>
                      <a:pt x="909" y="107"/>
                      <a:pt x="663" y="29"/>
                    </a:cubicBezTo>
                    <a:cubicBezTo>
                      <a:pt x="612" y="10"/>
                      <a:pt x="560"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0" name="Google Shape;5720;p47"/>
              <p:cNvSpPr/>
              <p:nvPr/>
            </p:nvSpPr>
            <p:spPr>
              <a:xfrm>
                <a:off x="3419675" y="3430075"/>
                <a:ext cx="58100" cy="26625"/>
              </a:xfrm>
              <a:custGeom>
                <a:avLst/>
                <a:gdLst/>
                <a:ahLst/>
                <a:cxnLst/>
                <a:rect l="l" t="t" r="r" b="b"/>
                <a:pathLst>
                  <a:path w="2324" h="1065" extrusionOk="0">
                    <a:moveTo>
                      <a:pt x="117" y="0"/>
                    </a:moveTo>
                    <a:lnTo>
                      <a:pt x="0" y="351"/>
                    </a:lnTo>
                    <a:lnTo>
                      <a:pt x="2207" y="1064"/>
                    </a:lnTo>
                    <a:lnTo>
                      <a:pt x="2324" y="714"/>
                    </a:lnTo>
                    <a:lnTo>
                      <a:pt x="11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1" name="Google Shape;5721;p47"/>
              <p:cNvSpPr/>
              <p:nvPr/>
            </p:nvSpPr>
            <p:spPr>
              <a:xfrm>
                <a:off x="3463800" y="3395100"/>
                <a:ext cx="25975" cy="23225"/>
              </a:xfrm>
              <a:custGeom>
                <a:avLst/>
                <a:gdLst/>
                <a:ahLst/>
                <a:cxnLst/>
                <a:rect l="l" t="t" r="r" b="b"/>
                <a:pathLst>
                  <a:path w="1039" h="929" extrusionOk="0">
                    <a:moveTo>
                      <a:pt x="521" y="1"/>
                    </a:moveTo>
                    <a:cubicBezTo>
                      <a:pt x="474" y="1"/>
                      <a:pt x="425" y="8"/>
                      <a:pt x="377" y="23"/>
                    </a:cubicBezTo>
                    <a:cubicBezTo>
                      <a:pt x="130" y="114"/>
                      <a:pt x="1" y="374"/>
                      <a:pt x="78" y="607"/>
                    </a:cubicBezTo>
                    <a:cubicBezTo>
                      <a:pt x="152" y="806"/>
                      <a:pt x="334" y="928"/>
                      <a:pt x="524" y="928"/>
                    </a:cubicBezTo>
                    <a:cubicBezTo>
                      <a:pt x="570" y="928"/>
                      <a:pt x="617" y="921"/>
                      <a:pt x="663" y="906"/>
                    </a:cubicBezTo>
                    <a:cubicBezTo>
                      <a:pt x="909" y="828"/>
                      <a:pt x="1039" y="568"/>
                      <a:pt x="961" y="322"/>
                    </a:cubicBezTo>
                    <a:cubicBezTo>
                      <a:pt x="888" y="123"/>
                      <a:pt x="714" y="1"/>
                      <a:pt x="52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2" name="Google Shape;5722;p47"/>
              <p:cNvSpPr/>
              <p:nvPr/>
            </p:nvSpPr>
            <p:spPr>
              <a:xfrm>
                <a:off x="3420325" y="3402475"/>
                <a:ext cx="58100" cy="26650"/>
              </a:xfrm>
              <a:custGeom>
                <a:avLst/>
                <a:gdLst/>
                <a:ahLst/>
                <a:cxnLst/>
                <a:rect l="l" t="t" r="r" b="b"/>
                <a:pathLst>
                  <a:path w="2324" h="1066" extrusionOk="0">
                    <a:moveTo>
                      <a:pt x="2207" y="1"/>
                    </a:moveTo>
                    <a:lnTo>
                      <a:pt x="0" y="715"/>
                    </a:lnTo>
                    <a:lnTo>
                      <a:pt x="117" y="1065"/>
                    </a:lnTo>
                    <a:lnTo>
                      <a:pt x="2324" y="351"/>
                    </a:lnTo>
                    <a:lnTo>
                      <a:pt x="220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3" name="Google Shape;5723;p47"/>
              <p:cNvSpPr/>
              <p:nvPr/>
            </p:nvSpPr>
            <p:spPr>
              <a:xfrm>
                <a:off x="3436550" y="3358100"/>
                <a:ext cx="26950" cy="23200"/>
              </a:xfrm>
              <a:custGeom>
                <a:avLst/>
                <a:gdLst/>
                <a:ahLst/>
                <a:cxnLst/>
                <a:rect l="l" t="t" r="r" b="b"/>
                <a:pathLst>
                  <a:path w="1078" h="928" extrusionOk="0">
                    <a:moveTo>
                      <a:pt x="536" y="1"/>
                    </a:moveTo>
                    <a:cubicBezTo>
                      <a:pt x="393" y="1"/>
                      <a:pt x="254" y="69"/>
                      <a:pt x="169" y="192"/>
                    </a:cubicBezTo>
                    <a:cubicBezTo>
                      <a:pt x="0" y="400"/>
                      <a:pt x="52" y="698"/>
                      <a:pt x="260" y="841"/>
                    </a:cubicBezTo>
                    <a:cubicBezTo>
                      <a:pt x="349" y="899"/>
                      <a:pt x="447" y="927"/>
                      <a:pt x="542" y="927"/>
                    </a:cubicBezTo>
                    <a:cubicBezTo>
                      <a:pt x="682" y="927"/>
                      <a:pt x="816" y="866"/>
                      <a:pt x="909" y="750"/>
                    </a:cubicBezTo>
                    <a:cubicBezTo>
                      <a:pt x="1078" y="530"/>
                      <a:pt x="1026" y="244"/>
                      <a:pt x="818" y="101"/>
                    </a:cubicBezTo>
                    <a:cubicBezTo>
                      <a:pt x="734" y="33"/>
                      <a:pt x="634" y="1"/>
                      <a:pt x="5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4" name="Google Shape;5724;p47"/>
              <p:cNvSpPr/>
              <p:nvPr/>
            </p:nvSpPr>
            <p:spPr>
              <a:xfrm>
                <a:off x="3412200" y="3367425"/>
                <a:ext cx="41900" cy="52275"/>
              </a:xfrm>
              <a:custGeom>
                <a:avLst/>
                <a:gdLst/>
                <a:ahLst/>
                <a:cxnLst/>
                <a:rect l="l" t="t" r="r" b="b"/>
                <a:pathLst>
                  <a:path w="1676" h="2091" extrusionOk="0">
                    <a:moveTo>
                      <a:pt x="1364" y="1"/>
                    </a:moveTo>
                    <a:lnTo>
                      <a:pt x="1" y="1870"/>
                    </a:lnTo>
                    <a:lnTo>
                      <a:pt x="299" y="2091"/>
                    </a:lnTo>
                    <a:lnTo>
                      <a:pt x="1675" y="222"/>
                    </a:lnTo>
                    <a:lnTo>
                      <a:pt x="136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25" name="Google Shape;5725;p47"/>
            <p:cNvGrpSpPr/>
            <p:nvPr/>
          </p:nvGrpSpPr>
          <p:grpSpPr>
            <a:xfrm>
              <a:off x="7591843" y="645739"/>
              <a:ext cx="361741" cy="352798"/>
              <a:chOff x="3228225" y="3246725"/>
              <a:chExt cx="356325" cy="347550"/>
            </a:xfrm>
          </p:grpSpPr>
          <p:sp>
            <p:nvSpPr>
              <p:cNvPr id="5726" name="Google Shape;5726;p47"/>
              <p:cNvSpPr/>
              <p:nvPr/>
            </p:nvSpPr>
            <p:spPr>
              <a:xfrm>
                <a:off x="3319400" y="3246725"/>
                <a:ext cx="173625" cy="173625"/>
              </a:xfrm>
              <a:custGeom>
                <a:avLst/>
                <a:gdLst/>
                <a:ahLst/>
                <a:cxnLst/>
                <a:rect l="l" t="t" r="r" b="b"/>
                <a:pathLst>
                  <a:path w="6945" h="6945" extrusionOk="0">
                    <a:moveTo>
                      <a:pt x="3466" y="1"/>
                    </a:moveTo>
                    <a:cubicBezTo>
                      <a:pt x="1558" y="1"/>
                      <a:pt x="1" y="1558"/>
                      <a:pt x="1" y="3479"/>
                    </a:cubicBezTo>
                    <a:cubicBezTo>
                      <a:pt x="1" y="5400"/>
                      <a:pt x="1558" y="6945"/>
                      <a:pt x="3466" y="6945"/>
                    </a:cubicBezTo>
                    <a:cubicBezTo>
                      <a:pt x="5387" y="6945"/>
                      <a:pt x="6945" y="5400"/>
                      <a:pt x="6945" y="3479"/>
                    </a:cubicBezTo>
                    <a:cubicBezTo>
                      <a:pt x="6945" y="1558"/>
                      <a:pt x="5387" y="1"/>
                      <a:pt x="3466" y="1"/>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7" name="Google Shape;5727;p47"/>
              <p:cNvSpPr/>
              <p:nvPr/>
            </p:nvSpPr>
            <p:spPr>
              <a:xfrm>
                <a:off x="3410900" y="3313575"/>
                <a:ext cx="173650" cy="173625"/>
              </a:xfrm>
              <a:custGeom>
                <a:avLst/>
                <a:gdLst/>
                <a:ahLst/>
                <a:cxnLst/>
                <a:rect l="l" t="t" r="r" b="b"/>
                <a:pathLst>
                  <a:path w="6946" h="6945" extrusionOk="0">
                    <a:moveTo>
                      <a:pt x="3479" y="0"/>
                    </a:moveTo>
                    <a:cubicBezTo>
                      <a:pt x="1558" y="0"/>
                      <a:pt x="1" y="1545"/>
                      <a:pt x="1" y="3466"/>
                    </a:cubicBezTo>
                    <a:cubicBezTo>
                      <a:pt x="1" y="5387"/>
                      <a:pt x="1558" y="6945"/>
                      <a:pt x="3479" y="6945"/>
                    </a:cubicBezTo>
                    <a:cubicBezTo>
                      <a:pt x="5400" y="6945"/>
                      <a:pt x="6945" y="5387"/>
                      <a:pt x="6945" y="3466"/>
                    </a:cubicBezTo>
                    <a:cubicBezTo>
                      <a:pt x="6945" y="1545"/>
                      <a:pt x="5400" y="0"/>
                      <a:pt x="3479" y="0"/>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8" name="Google Shape;5728;p47"/>
              <p:cNvSpPr/>
              <p:nvPr/>
            </p:nvSpPr>
            <p:spPr>
              <a:xfrm>
                <a:off x="3262950" y="3420650"/>
                <a:ext cx="173625" cy="173625"/>
              </a:xfrm>
              <a:custGeom>
                <a:avLst/>
                <a:gdLst/>
                <a:ahLst/>
                <a:cxnLst/>
                <a:rect l="l" t="t" r="r" b="b"/>
                <a:pathLst>
                  <a:path w="6945" h="6945" extrusionOk="0">
                    <a:moveTo>
                      <a:pt x="3479" y="1"/>
                    </a:moveTo>
                    <a:cubicBezTo>
                      <a:pt x="1558" y="1"/>
                      <a:pt x="0" y="1545"/>
                      <a:pt x="0" y="3466"/>
                    </a:cubicBezTo>
                    <a:cubicBezTo>
                      <a:pt x="0" y="5387"/>
                      <a:pt x="1558" y="6945"/>
                      <a:pt x="3479" y="6945"/>
                    </a:cubicBezTo>
                    <a:cubicBezTo>
                      <a:pt x="5387" y="6945"/>
                      <a:pt x="6944" y="5387"/>
                      <a:pt x="6944" y="3466"/>
                    </a:cubicBezTo>
                    <a:cubicBezTo>
                      <a:pt x="6944" y="1545"/>
                      <a:pt x="5387" y="1"/>
                      <a:pt x="3479" y="1"/>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9" name="Google Shape;5729;p47"/>
              <p:cNvSpPr/>
              <p:nvPr/>
            </p:nvSpPr>
            <p:spPr>
              <a:xfrm>
                <a:off x="3228225" y="3313575"/>
                <a:ext cx="173625" cy="173625"/>
              </a:xfrm>
              <a:custGeom>
                <a:avLst/>
                <a:gdLst/>
                <a:ahLst/>
                <a:cxnLst/>
                <a:rect l="l" t="t" r="r" b="b"/>
                <a:pathLst>
                  <a:path w="6945" h="6945" extrusionOk="0">
                    <a:moveTo>
                      <a:pt x="3466" y="0"/>
                    </a:moveTo>
                    <a:cubicBezTo>
                      <a:pt x="1558" y="0"/>
                      <a:pt x="0" y="1545"/>
                      <a:pt x="0" y="3466"/>
                    </a:cubicBezTo>
                    <a:cubicBezTo>
                      <a:pt x="0" y="5387"/>
                      <a:pt x="1558" y="6945"/>
                      <a:pt x="3466" y="6945"/>
                    </a:cubicBezTo>
                    <a:cubicBezTo>
                      <a:pt x="5387" y="6945"/>
                      <a:pt x="6944" y="5387"/>
                      <a:pt x="6944" y="3466"/>
                    </a:cubicBezTo>
                    <a:cubicBezTo>
                      <a:pt x="6944" y="1545"/>
                      <a:pt x="5387" y="0"/>
                      <a:pt x="3466" y="0"/>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0" name="Google Shape;5730;p47"/>
              <p:cNvSpPr/>
              <p:nvPr/>
            </p:nvSpPr>
            <p:spPr>
              <a:xfrm>
                <a:off x="3376525" y="3420650"/>
                <a:ext cx="173625" cy="173625"/>
              </a:xfrm>
              <a:custGeom>
                <a:avLst/>
                <a:gdLst/>
                <a:ahLst/>
                <a:cxnLst/>
                <a:rect l="l" t="t" r="r" b="b"/>
                <a:pathLst>
                  <a:path w="6945" h="6945" extrusionOk="0">
                    <a:moveTo>
                      <a:pt x="3479" y="1"/>
                    </a:moveTo>
                    <a:cubicBezTo>
                      <a:pt x="1558" y="1"/>
                      <a:pt x="0" y="1545"/>
                      <a:pt x="0" y="3466"/>
                    </a:cubicBezTo>
                    <a:cubicBezTo>
                      <a:pt x="0" y="5387"/>
                      <a:pt x="1558" y="6945"/>
                      <a:pt x="3479" y="6945"/>
                    </a:cubicBezTo>
                    <a:cubicBezTo>
                      <a:pt x="5387" y="6945"/>
                      <a:pt x="6944" y="5387"/>
                      <a:pt x="6944" y="3466"/>
                    </a:cubicBezTo>
                    <a:cubicBezTo>
                      <a:pt x="6944" y="1545"/>
                      <a:pt x="5387" y="1"/>
                      <a:pt x="3479" y="1"/>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1" name="Google Shape;5731;p47"/>
              <p:cNvSpPr/>
              <p:nvPr/>
            </p:nvSpPr>
            <p:spPr>
              <a:xfrm>
                <a:off x="3343750" y="3300550"/>
                <a:ext cx="124625" cy="115950"/>
              </a:xfrm>
              <a:custGeom>
                <a:avLst/>
                <a:gdLst/>
                <a:ahLst/>
                <a:cxnLst/>
                <a:rect l="l" t="t" r="r" b="b"/>
                <a:pathLst>
                  <a:path w="4985" h="4638" extrusionOk="0">
                    <a:moveTo>
                      <a:pt x="2489" y="1"/>
                    </a:moveTo>
                    <a:cubicBezTo>
                      <a:pt x="2370" y="1"/>
                      <a:pt x="2250" y="10"/>
                      <a:pt x="2129" y="28"/>
                    </a:cubicBezTo>
                    <a:cubicBezTo>
                      <a:pt x="857" y="223"/>
                      <a:pt x="0" y="1417"/>
                      <a:pt x="195" y="2676"/>
                    </a:cubicBezTo>
                    <a:cubicBezTo>
                      <a:pt x="383" y="3827"/>
                      <a:pt x="1367" y="4638"/>
                      <a:pt x="2495" y="4638"/>
                    </a:cubicBezTo>
                    <a:cubicBezTo>
                      <a:pt x="2614" y="4638"/>
                      <a:pt x="2734" y="4629"/>
                      <a:pt x="2856" y="4610"/>
                    </a:cubicBezTo>
                    <a:cubicBezTo>
                      <a:pt x="4115" y="4415"/>
                      <a:pt x="4984" y="3221"/>
                      <a:pt x="4777" y="1962"/>
                    </a:cubicBezTo>
                    <a:cubicBezTo>
                      <a:pt x="4600" y="811"/>
                      <a:pt x="3617" y="1"/>
                      <a:pt x="2489" y="1"/>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2" name="Google Shape;5732;p47"/>
              <p:cNvSpPr/>
              <p:nvPr/>
            </p:nvSpPr>
            <p:spPr>
              <a:xfrm>
                <a:off x="3413825" y="3349725"/>
                <a:ext cx="121075" cy="116250"/>
              </a:xfrm>
              <a:custGeom>
                <a:avLst/>
                <a:gdLst/>
                <a:ahLst/>
                <a:cxnLst/>
                <a:rect l="l" t="t" r="r" b="b"/>
                <a:pathLst>
                  <a:path w="4843" h="4650" extrusionOk="0">
                    <a:moveTo>
                      <a:pt x="2421" y="0"/>
                    </a:moveTo>
                    <a:cubicBezTo>
                      <a:pt x="1228" y="0"/>
                      <a:pt x="203" y="928"/>
                      <a:pt x="105" y="2137"/>
                    </a:cubicBezTo>
                    <a:cubicBezTo>
                      <a:pt x="1" y="3409"/>
                      <a:pt x="961" y="4538"/>
                      <a:pt x="2233" y="4642"/>
                    </a:cubicBezTo>
                    <a:cubicBezTo>
                      <a:pt x="2297" y="4647"/>
                      <a:pt x="2361" y="4650"/>
                      <a:pt x="2424" y="4650"/>
                    </a:cubicBezTo>
                    <a:cubicBezTo>
                      <a:pt x="3616" y="4650"/>
                      <a:pt x="4640" y="3734"/>
                      <a:pt x="4738" y="2513"/>
                    </a:cubicBezTo>
                    <a:cubicBezTo>
                      <a:pt x="4842" y="1241"/>
                      <a:pt x="3895" y="112"/>
                      <a:pt x="2610" y="8"/>
                    </a:cubicBezTo>
                    <a:cubicBezTo>
                      <a:pt x="2546" y="3"/>
                      <a:pt x="2484" y="0"/>
                      <a:pt x="2421" y="0"/>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3" name="Google Shape;5733;p47"/>
              <p:cNvSpPr/>
              <p:nvPr/>
            </p:nvSpPr>
            <p:spPr>
              <a:xfrm>
                <a:off x="3305125" y="3429700"/>
                <a:ext cx="118475" cy="116250"/>
              </a:xfrm>
              <a:custGeom>
                <a:avLst/>
                <a:gdLst/>
                <a:ahLst/>
                <a:cxnLst/>
                <a:rect l="l" t="t" r="r" b="b"/>
                <a:pathLst>
                  <a:path w="4739" h="4650" extrusionOk="0">
                    <a:moveTo>
                      <a:pt x="2368" y="0"/>
                    </a:moveTo>
                    <a:cubicBezTo>
                      <a:pt x="2336" y="0"/>
                      <a:pt x="2304" y="1"/>
                      <a:pt x="2272" y="2"/>
                    </a:cubicBezTo>
                    <a:cubicBezTo>
                      <a:pt x="1000" y="54"/>
                      <a:pt x="0" y="1131"/>
                      <a:pt x="52" y="2416"/>
                    </a:cubicBezTo>
                    <a:cubicBezTo>
                      <a:pt x="103" y="3677"/>
                      <a:pt x="1141" y="4650"/>
                      <a:pt x="2381" y="4650"/>
                    </a:cubicBezTo>
                    <a:cubicBezTo>
                      <a:pt x="2405" y="4650"/>
                      <a:pt x="2429" y="4650"/>
                      <a:pt x="2454" y="4649"/>
                    </a:cubicBezTo>
                    <a:cubicBezTo>
                      <a:pt x="3739" y="4597"/>
                      <a:pt x="4738" y="3520"/>
                      <a:pt x="4686" y="2235"/>
                    </a:cubicBezTo>
                    <a:cubicBezTo>
                      <a:pt x="4636" y="982"/>
                      <a:pt x="3610" y="0"/>
                      <a:pt x="2368" y="0"/>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4" name="Google Shape;5734;p47"/>
              <p:cNvSpPr/>
              <p:nvPr/>
            </p:nvSpPr>
            <p:spPr>
              <a:xfrm>
                <a:off x="3273650" y="3350375"/>
                <a:ext cx="130475" cy="116125"/>
              </a:xfrm>
              <a:custGeom>
                <a:avLst/>
                <a:gdLst/>
                <a:ahLst/>
                <a:cxnLst/>
                <a:rect l="l" t="t" r="r" b="b"/>
                <a:pathLst>
                  <a:path w="5219" h="4645" extrusionOk="0">
                    <a:moveTo>
                      <a:pt x="2603" y="1"/>
                    </a:moveTo>
                    <a:cubicBezTo>
                      <a:pt x="1634" y="1"/>
                      <a:pt x="734" y="616"/>
                      <a:pt x="403" y="1579"/>
                    </a:cubicBezTo>
                    <a:cubicBezTo>
                      <a:pt x="0" y="2799"/>
                      <a:pt x="649" y="4110"/>
                      <a:pt x="1870" y="4525"/>
                    </a:cubicBezTo>
                    <a:cubicBezTo>
                      <a:pt x="2112" y="4606"/>
                      <a:pt x="2358" y="4644"/>
                      <a:pt x="2601" y="4644"/>
                    </a:cubicBezTo>
                    <a:cubicBezTo>
                      <a:pt x="3571" y="4644"/>
                      <a:pt x="4481" y="4034"/>
                      <a:pt x="4803" y="3058"/>
                    </a:cubicBezTo>
                    <a:cubicBezTo>
                      <a:pt x="5218" y="1851"/>
                      <a:pt x="4556" y="527"/>
                      <a:pt x="3349" y="125"/>
                    </a:cubicBezTo>
                    <a:cubicBezTo>
                      <a:pt x="3102" y="41"/>
                      <a:pt x="2850" y="1"/>
                      <a:pt x="2603" y="1"/>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5" name="Google Shape;5735;p47"/>
              <p:cNvSpPr/>
              <p:nvPr/>
            </p:nvSpPr>
            <p:spPr>
              <a:xfrm>
                <a:off x="3386575" y="3430125"/>
                <a:ext cx="123975" cy="116075"/>
              </a:xfrm>
              <a:custGeom>
                <a:avLst/>
                <a:gdLst/>
                <a:ahLst/>
                <a:cxnLst/>
                <a:rect l="l" t="t" r="r" b="b"/>
                <a:pathLst>
                  <a:path w="4959" h="4643" extrusionOk="0">
                    <a:moveTo>
                      <a:pt x="2478" y="0"/>
                    </a:moveTo>
                    <a:cubicBezTo>
                      <a:pt x="2367" y="0"/>
                      <a:pt x="2255" y="8"/>
                      <a:pt x="2142" y="24"/>
                    </a:cubicBezTo>
                    <a:cubicBezTo>
                      <a:pt x="870" y="206"/>
                      <a:pt x="0" y="1387"/>
                      <a:pt x="182" y="2646"/>
                    </a:cubicBezTo>
                    <a:cubicBezTo>
                      <a:pt x="348" y="3806"/>
                      <a:pt x="1345" y="4643"/>
                      <a:pt x="2475" y="4643"/>
                    </a:cubicBezTo>
                    <a:cubicBezTo>
                      <a:pt x="2584" y="4643"/>
                      <a:pt x="2693" y="4635"/>
                      <a:pt x="2804" y="4619"/>
                    </a:cubicBezTo>
                    <a:cubicBezTo>
                      <a:pt x="4076" y="4424"/>
                      <a:pt x="4959" y="3256"/>
                      <a:pt x="4777" y="1984"/>
                    </a:cubicBezTo>
                    <a:cubicBezTo>
                      <a:pt x="4600" y="825"/>
                      <a:pt x="3614" y="0"/>
                      <a:pt x="2478" y="0"/>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6" name="Google Shape;5736;p47"/>
              <p:cNvSpPr/>
              <p:nvPr/>
            </p:nvSpPr>
            <p:spPr>
              <a:xfrm>
                <a:off x="3351525" y="3375225"/>
                <a:ext cx="109375" cy="109375"/>
              </a:xfrm>
              <a:custGeom>
                <a:avLst/>
                <a:gdLst/>
                <a:ahLst/>
                <a:cxnLst/>
                <a:rect l="l" t="t" r="r" b="b"/>
                <a:pathLst>
                  <a:path w="4375" h="4375" extrusionOk="0">
                    <a:moveTo>
                      <a:pt x="2181" y="1"/>
                    </a:moveTo>
                    <a:cubicBezTo>
                      <a:pt x="974" y="1"/>
                      <a:pt x="1" y="974"/>
                      <a:pt x="1" y="2181"/>
                    </a:cubicBezTo>
                    <a:cubicBezTo>
                      <a:pt x="1" y="3388"/>
                      <a:pt x="974" y="4375"/>
                      <a:pt x="2181" y="4375"/>
                    </a:cubicBezTo>
                    <a:cubicBezTo>
                      <a:pt x="3401" y="4375"/>
                      <a:pt x="4375" y="3388"/>
                      <a:pt x="4375" y="2181"/>
                    </a:cubicBezTo>
                    <a:cubicBezTo>
                      <a:pt x="4375" y="974"/>
                      <a:pt x="3401" y="1"/>
                      <a:pt x="2181" y="1"/>
                    </a:cubicBezTo>
                    <a:close/>
                  </a:path>
                </a:pathLst>
              </a:custGeom>
              <a:solidFill>
                <a:schemeClr val="accent3"/>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7" name="Google Shape;5737;p47"/>
              <p:cNvSpPr/>
              <p:nvPr/>
            </p:nvSpPr>
            <p:spPr>
              <a:xfrm>
                <a:off x="3379100" y="3402800"/>
                <a:ext cx="54225" cy="54225"/>
              </a:xfrm>
              <a:custGeom>
                <a:avLst/>
                <a:gdLst/>
                <a:ahLst/>
                <a:cxnLst/>
                <a:rect l="l" t="t" r="r" b="b"/>
                <a:pathLst>
                  <a:path w="2169" h="2169" extrusionOk="0">
                    <a:moveTo>
                      <a:pt x="1091" y="1"/>
                    </a:moveTo>
                    <a:cubicBezTo>
                      <a:pt x="481" y="1"/>
                      <a:pt x="1" y="481"/>
                      <a:pt x="1" y="1078"/>
                    </a:cubicBezTo>
                    <a:cubicBezTo>
                      <a:pt x="1" y="1688"/>
                      <a:pt x="481" y="2168"/>
                      <a:pt x="1091" y="2168"/>
                    </a:cubicBezTo>
                    <a:cubicBezTo>
                      <a:pt x="1688" y="2168"/>
                      <a:pt x="2168" y="1688"/>
                      <a:pt x="2168" y="1078"/>
                    </a:cubicBezTo>
                    <a:cubicBezTo>
                      <a:pt x="2168" y="481"/>
                      <a:pt x="1688" y="1"/>
                      <a:pt x="1091" y="1"/>
                    </a:cubicBezTo>
                    <a:close/>
                  </a:path>
                </a:pathLst>
              </a:custGeom>
              <a:solidFill>
                <a:srgbClr val="FFFFFF"/>
              </a:solidFill>
              <a:ln>
                <a:noFill/>
              </a:ln>
              <a:effectLst>
                <a:outerShdw blurRad="100013" algn="bl" rotWithShape="0">
                  <a:srgbClr val="BEAA4D"/>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8" name="Google Shape;5738;p47"/>
              <p:cNvSpPr/>
              <p:nvPr/>
            </p:nvSpPr>
            <p:spPr>
              <a:xfrm>
                <a:off x="3395000" y="3344725"/>
                <a:ext cx="23075" cy="22725"/>
              </a:xfrm>
              <a:custGeom>
                <a:avLst/>
                <a:gdLst/>
                <a:ahLst/>
                <a:cxnLst/>
                <a:rect l="l" t="t" r="r" b="b"/>
                <a:pathLst>
                  <a:path w="923" h="909" extrusionOk="0">
                    <a:moveTo>
                      <a:pt x="455" y="0"/>
                    </a:moveTo>
                    <a:cubicBezTo>
                      <a:pt x="209" y="0"/>
                      <a:pt x="1" y="195"/>
                      <a:pt x="1" y="455"/>
                    </a:cubicBezTo>
                    <a:cubicBezTo>
                      <a:pt x="1" y="688"/>
                      <a:pt x="196" y="909"/>
                      <a:pt x="455" y="909"/>
                    </a:cubicBezTo>
                    <a:cubicBezTo>
                      <a:pt x="715" y="909"/>
                      <a:pt x="922" y="701"/>
                      <a:pt x="909" y="455"/>
                    </a:cubicBezTo>
                    <a:cubicBezTo>
                      <a:pt x="909" y="208"/>
                      <a:pt x="689" y="0"/>
                      <a:pt x="45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9" name="Google Shape;5739;p47"/>
              <p:cNvSpPr/>
              <p:nvPr/>
            </p:nvSpPr>
            <p:spPr>
              <a:xfrm>
                <a:off x="3401825" y="3355750"/>
                <a:ext cx="9100" cy="57800"/>
              </a:xfrm>
              <a:custGeom>
                <a:avLst/>
                <a:gdLst/>
                <a:ahLst/>
                <a:cxnLst/>
                <a:rect l="l" t="t" r="r" b="b"/>
                <a:pathLst>
                  <a:path w="364" h="2312" extrusionOk="0">
                    <a:moveTo>
                      <a:pt x="0" y="1"/>
                    </a:moveTo>
                    <a:lnTo>
                      <a:pt x="0" y="2311"/>
                    </a:lnTo>
                    <a:lnTo>
                      <a:pt x="364" y="2311"/>
                    </a:lnTo>
                    <a:lnTo>
                      <a:pt x="36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0" name="Google Shape;5740;p47"/>
              <p:cNvSpPr/>
              <p:nvPr/>
            </p:nvSpPr>
            <p:spPr>
              <a:xfrm>
                <a:off x="3349900" y="3358350"/>
                <a:ext cx="26000" cy="22950"/>
              </a:xfrm>
              <a:custGeom>
                <a:avLst/>
                <a:gdLst/>
                <a:ahLst/>
                <a:cxnLst/>
                <a:rect l="l" t="t" r="r" b="b"/>
                <a:pathLst>
                  <a:path w="1040" h="918" extrusionOk="0">
                    <a:moveTo>
                      <a:pt x="517" y="0"/>
                    </a:moveTo>
                    <a:cubicBezTo>
                      <a:pt x="421" y="0"/>
                      <a:pt x="323" y="29"/>
                      <a:pt x="234" y="91"/>
                    </a:cubicBezTo>
                    <a:cubicBezTo>
                      <a:pt x="53" y="234"/>
                      <a:pt x="1" y="520"/>
                      <a:pt x="143" y="740"/>
                    </a:cubicBezTo>
                    <a:cubicBezTo>
                      <a:pt x="228" y="856"/>
                      <a:pt x="369" y="917"/>
                      <a:pt x="512" y="917"/>
                    </a:cubicBezTo>
                    <a:cubicBezTo>
                      <a:pt x="610" y="917"/>
                      <a:pt x="708" y="889"/>
                      <a:pt x="792" y="831"/>
                    </a:cubicBezTo>
                    <a:cubicBezTo>
                      <a:pt x="987" y="688"/>
                      <a:pt x="1039" y="390"/>
                      <a:pt x="883" y="182"/>
                    </a:cubicBezTo>
                    <a:cubicBezTo>
                      <a:pt x="798" y="65"/>
                      <a:pt x="661" y="0"/>
                      <a:pt x="51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1" name="Google Shape;5741;p47"/>
              <p:cNvSpPr/>
              <p:nvPr/>
            </p:nvSpPr>
            <p:spPr>
              <a:xfrm>
                <a:off x="3358675" y="3367125"/>
                <a:ext cx="41875" cy="52250"/>
              </a:xfrm>
              <a:custGeom>
                <a:avLst/>
                <a:gdLst/>
                <a:ahLst/>
                <a:cxnLst/>
                <a:rect l="l" t="t" r="r" b="b"/>
                <a:pathLst>
                  <a:path w="1675" h="2090" extrusionOk="0">
                    <a:moveTo>
                      <a:pt x="312" y="0"/>
                    </a:moveTo>
                    <a:lnTo>
                      <a:pt x="0" y="221"/>
                    </a:lnTo>
                    <a:lnTo>
                      <a:pt x="1363" y="2090"/>
                    </a:lnTo>
                    <a:lnTo>
                      <a:pt x="1675" y="1869"/>
                    </a:lnTo>
                    <a:lnTo>
                      <a:pt x="31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2" name="Google Shape;5742;p47"/>
              <p:cNvSpPr/>
              <p:nvPr/>
            </p:nvSpPr>
            <p:spPr>
              <a:xfrm>
                <a:off x="3322975" y="3395100"/>
                <a:ext cx="25975" cy="23225"/>
              </a:xfrm>
              <a:custGeom>
                <a:avLst/>
                <a:gdLst/>
                <a:ahLst/>
                <a:cxnLst/>
                <a:rect l="l" t="t" r="r" b="b"/>
                <a:pathLst>
                  <a:path w="1039" h="929" extrusionOk="0">
                    <a:moveTo>
                      <a:pt x="530" y="1"/>
                    </a:moveTo>
                    <a:cubicBezTo>
                      <a:pt x="334" y="1"/>
                      <a:pt x="154" y="123"/>
                      <a:pt x="91" y="322"/>
                    </a:cubicBezTo>
                    <a:cubicBezTo>
                      <a:pt x="0" y="568"/>
                      <a:pt x="130" y="828"/>
                      <a:pt x="377" y="906"/>
                    </a:cubicBezTo>
                    <a:cubicBezTo>
                      <a:pt x="425" y="921"/>
                      <a:pt x="474" y="928"/>
                      <a:pt x="522" y="928"/>
                    </a:cubicBezTo>
                    <a:cubicBezTo>
                      <a:pt x="718" y="928"/>
                      <a:pt x="898" y="806"/>
                      <a:pt x="961" y="607"/>
                    </a:cubicBezTo>
                    <a:cubicBezTo>
                      <a:pt x="1039" y="374"/>
                      <a:pt x="896" y="114"/>
                      <a:pt x="675" y="23"/>
                    </a:cubicBezTo>
                    <a:cubicBezTo>
                      <a:pt x="627" y="8"/>
                      <a:pt x="578" y="1"/>
                      <a:pt x="53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3" name="Google Shape;5743;p47"/>
              <p:cNvSpPr/>
              <p:nvPr/>
            </p:nvSpPr>
            <p:spPr>
              <a:xfrm>
                <a:off x="3334650" y="3402475"/>
                <a:ext cx="58100" cy="26650"/>
              </a:xfrm>
              <a:custGeom>
                <a:avLst/>
                <a:gdLst/>
                <a:ahLst/>
                <a:cxnLst/>
                <a:rect l="l" t="t" r="r" b="b"/>
                <a:pathLst>
                  <a:path w="2324" h="1066" extrusionOk="0">
                    <a:moveTo>
                      <a:pt x="117" y="1"/>
                    </a:moveTo>
                    <a:lnTo>
                      <a:pt x="1" y="351"/>
                    </a:lnTo>
                    <a:lnTo>
                      <a:pt x="2207" y="1065"/>
                    </a:lnTo>
                    <a:lnTo>
                      <a:pt x="2324" y="715"/>
                    </a:lnTo>
                    <a:lnTo>
                      <a:pt x="11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4" name="Google Shape;5744;p47"/>
              <p:cNvSpPr/>
              <p:nvPr/>
            </p:nvSpPr>
            <p:spPr>
              <a:xfrm>
                <a:off x="3322975" y="3441025"/>
                <a:ext cx="25975" cy="23050"/>
              </a:xfrm>
              <a:custGeom>
                <a:avLst/>
                <a:gdLst/>
                <a:ahLst/>
                <a:cxnLst/>
                <a:rect l="l" t="t" r="r" b="b"/>
                <a:pathLst>
                  <a:path w="1039" h="922" extrusionOk="0">
                    <a:moveTo>
                      <a:pt x="537" y="0"/>
                    </a:moveTo>
                    <a:cubicBezTo>
                      <a:pt x="484" y="0"/>
                      <a:pt x="430" y="10"/>
                      <a:pt x="377" y="29"/>
                    </a:cubicBezTo>
                    <a:cubicBezTo>
                      <a:pt x="130" y="107"/>
                      <a:pt x="0" y="367"/>
                      <a:pt x="91" y="613"/>
                    </a:cubicBezTo>
                    <a:cubicBezTo>
                      <a:pt x="154" y="801"/>
                      <a:pt x="333" y="922"/>
                      <a:pt x="529" y="922"/>
                    </a:cubicBezTo>
                    <a:cubicBezTo>
                      <a:pt x="578" y="922"/>
                      <a:pt x="627" y="914"/>
                      <a:pt x="675" y="899"/>
                    </a:cubicBezTo>
                    <a:cubicBezTo>
                      <a:pt x="909" y="821"/>
                      <a:pt x="1039" y="562"/>
                      <a:pt x="961" y="315"/>
                    </a:cubicBezTo>
                    <a:cubicBezTo>
                      <a:pt x="900" y="122"/>
                      <a:pt x="727" y="0"/>
                      <a:pt x="53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5" name="Google Shape;5745;p47"/>
              <p:cNvSpPr/>
              <p:nvPr/>
            </p:nvSpPr>
            <p:spPr>
              <a:xfrm>
                <a:off x="3334650" y="3430725"/>
                <a:ext cx="58100" cy="26625"/>
              </a:xfrm>
              <a:custGeom>
                <a:avLst/>
                <a:gdLst/>
                <a:ahLst/>
                <a:cxnLst/>
                <a:rect l="l" t="t" r="r" b="b"/>
                <a:pathLst>
                  <a:path w="2324" h="1065" extrusionOk="0">
                    <a:moveTo>
                      <a:pt x="2207" y="0"/>
                    </a:moveTo>
                    <a:lnTo>
                      <a:pt x="1" y="714"/>
                    </a:lnTo>
                    <a:lnTo>
                      <a:pt x="117" y="1064"/>
                    </a:lnTo>
                    <a:lnTo>
                      <a:pt x="2324" y="350"/>
                    </a:lnTo>
                    <a:lnTo>
                      <a:pt x="220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6" name="Google Shape;5746;p47"/>
              <p:cNvSpPr/>
              <p:nvPr/>
            </p:nvSpPr>
            <p:spPr>
              <a:xfrm>
                <a:off x="3349575" y="3478000"/>
                <a:ext cx="26650" cy="23250"/>
              </a:xfrm>
              <a:custGeom>
                <a:avLst/>
                <a:gdLst/>
                <a:ahLst/>
                <a:cxnLst/>
                <a:rect l="l" t="t" r="r" b="b"/>
                <a:pathLst>
                  <a:path w="1066" h="930" extrusionOk="0">
                    <a:moveTo>
                      <a:pt x="538" y="1"/>
                    </a:moveTo>
                    <a:cubicBezTo>
                      <a:pt x="390" y="1"/>
                      <a:pt x="244" y="66"/>
                      <a:pt x="156" y="186"/>
                    </a:cubicBezTo>
                    <a:cubicBezTo>
                      <a:pt x="1" y="393"/>
                      <a:pt x="40" y="692"/>
                      <a:pt x="247" y="835"/>
                    </a:cubicBezTo>
                    <a:cubicBezTo>
                      <a:pt x="337" y="898"/>
                      <a:pt x="437" y="929"/>
                      <a:pt x="534" y="929"/>
                    </a:cubicBezTo>
                    <a:cubicBezTo>
                      <a:pt x="676" y="929"/>
                      <a:pt x="811" y="862"/>
                      <a:pt x="896" y="731"/>
                    </a:cubicBezTo>
                    <a:cubicBezTo>
                      <a:pt x="1065" y="523"/>
                      <a:pt x="1013" y="225"/>
                      <a:pt x="805" y="82"/>
                    </a:cubicBezTo>
                    <a:cubicBezTo>
                      <a:pt x="725" y="27"/>
                      <a:pt x="631" y="1"/>
                      <a:pt x="53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7" name="Google Shape;5747;p47"/>
              <p:cNvSpPr/>
              <p:nvPr/>
            </p:nvSpPr>
            <p:spPr>
              <a:xfrm>
                <a:off x="3359325" y="3439800"/>
                <a:ext cx="41550" cy="52600"/>
              </a:xfrm>
              <a:custGeom>
                <a:avLst/>
                <a:gdLst/>
                <a:ahLst/>
                <a:cxnLst/>
                <a:rect l="l" t="t" r="r" b="b"/>
                <a:pathLst>
                  <a:path w="1662" h="2104" extrusionOk="0">
                    <a:moveTo>
                      <a:pt x="1363" y="0"/>
                    </a:moveTo>
                    <a:lnTo>
                      <a:pt x="0" y="1883"/>
                    </a:lnTo>
                    <a:lnTo>
                      <a:pt x="299" y="2103"/>
                    </a:lnTo>
                    <a:lnTo>
                      <a:pt x="1661" y="221"/>
                    </a:lnTo>
                    <a:lnTo>
                      <a:pt x="136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8" name="Google Shape;5748;p47"/>
              <p:cNvSpPr/>
              <p:nvPr/>
            </p:nvSpPr>
            <p:spPr>
              <a:xfrm>
                <a:off x="3395000" y="3492375"/>
                <a:ext cx="22750" cy="22725"/>
              </a:xfrm>
              <a:custGeom>
                <a:avLst/>
                <a:gdLst/>
                <a:ahLst/>
                <a:cxnLst/>
                <a:rect l="l" t="t" r="r" b="b"/>
                <a:pathLst>
                  <a:path w="910" h="909" extrusionOk="0">
                    <a:moveTo>
                      <a:pt x="455" y="0"/>
                    </a:moveTo>
                    <a:cubicBezTo>
                      <a:pt x="209" y="0"/>
                      <a:pt x="1" y="195"/>
                      <a:pt x="1" y="454"/>
                    </a:cubicBezTo>
                    <a:cubicBezTo>
                      <a:pt x="1" y="701"/>
                      <a:pt x="196" y="909"/>
                      <a:pt x="455" y="909"/>
                    </a:cubicBezTo>
                    <a:cubicBezTo>
                      <a:pt x="689" y="909"/>
                      <a:pt x="909" y="714"/>
                      <a:pt x="909" y="454"/>
                    </a:cubicBezTo>
                    <a:cubicBezTo>
                      <a:pt x="909" y="208"/>
                      <a:pt x="702" y="0"/>
                      <a:pt x="45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9" name="Google Shape;5749;p47"/>
              <p:cNvSpPr/>
              <p:nvPr/>
            </p:nvSpPr>
            <p:spPr>
              <a:xfrm>
                <a:off x="3401825" y="3445650"/>
                <a:ext cx="9100" cy="58100"/>
              </a:xfrm>
              <a:custGeom>
                <a:avLst/>
                <a:gdLst/>
                <a:ahLst/>
                <a:cxnLst/>
                <a:rect l="l" t="t" r="r" b="b"/>
                <a:pathLst>
                  <a:path w="364" h="2324" extrusionOk="0">
                    <a:moveTo>
                      <a:pt x="0" y="0"/>
                    </a:moveTo>
                    <a:lnTo>
                      <a:pt x="0" y="2323"/>
                    </a:lnTo>
                    <a:lnTo>
                      <a:pt x="364" y="2323"/>
                    </a:lnTo>
                    <a:lnTo>
                      <a:pt x="36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0" name="Google Shape;5750;p47"/>
              <p:cNvSpPr/>
              <p:nvPr/>
            </p:nvSpPr>
            <p:spPr>
              <a:xfrm>
                <a:off x="3436550" y="3478000"/>
                <a:ext cx="26625" cy="22925"/>
              </a:xfrm>
              <a:custGeom>
                <a:avLst/>
                <a:gdLst/>
                <a:ahLst/>
                <a:cxnLst/>
                <a:rect l="l" t="t" r="r" b="b"/>
                <a:pathLst>
                  <a:path w="1065" h="917" extrusionOk="0">
                    <a:moveTo>
                      <a:pt x="533" y="1"/>
                    </a:moveTo>
                    <a:cubicBezTo>
                      <a:pt x="440" y="1"/>
                      <a:pt x="345" y="27"/>
                      <a:pt x="260" y="82"/>
                    </a:cubicBezTo>
                    <a:cubicBezTo>
                      <a:pt x="52" y="251"/>
                      <a:pt x="0" y="523"/>
                      <a:pt x="169" y="731"/>
                    </a:cubicBezTo>
                    <a:cubicBezTo>
                      <a:pt x="257" y="850"/>
                      <a:pt x="403" y="916"/>
                      <a:pt x="551" y="916"/>
                    </a:cubicBezTo>
                    <a:cubicBezTo>
                      <a:pt x="644" y="916"/>
                      <a:pt x="738" y="890"/>
                      <a:pt x="818" y="835"/>
                    </a:cubicBezTo>
                    <a:cubicBezTo>
                      <a:pt x="1013" y="692"/>
                      <a:pt x="1065" y="393"/>
                      <a:pt x="909" y="186"/>
                    </a:cubicBezTo>
                    <a:cubicBezTo>
                      <a:pt x="821" y="66"/>
                      <a:pt x="680" y="1"/>
                      <a:pt x="5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1" name="Google Shape;5751;p47"/>
              <p:cNvSpPr/>
              <p:nvPr/>
            </p:nvSpPr>
            <p:spPr>
              <a:xfrm>
                <a:off x="3411875" y="3439800"/>
                <a:ext cx="41575" cy="52600"/>
              </a:xfrm>
              <a:custGeom>
                <a:avLst/>
                <a:gdLst/>
                <a:ahLst/>
                <a:cxnLst/>
                <a:rect l="l" t="t" r="r" b="b"/>
                <a:pathLst>
                  <a:path w="1663" h="2104" extrusionOk="0">
                    <a:moveTo>
                      <a:pt x="299" y="0"/>
                    </a:moveTo>
                    <a:lnTo>
                      <a:pt x="1" y="221"/>
                    </a:lnTo>
                    <a:lnTo>
                      <a:pt x="1364" y="2103"/>
                    </a:lnTo>
                    <a:lnTo>
                      <a:pt x="1662" y="1883"/>
                    </a:lnTo>
                    <a:lnTo>
                      <a:pt x="29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2" name="Google Shape;5752;p47"/>
              <p:cNvSpPr/>
              <p:nvPr/>
            </p:nvSpPr>
            <p:spPr>
              <a:xfrm>
                <a:off x="3463800" y="3441025"/>
                <a:ext cx="25975" cy="23050"/>
              </a:xfrm>
              <a:custGeom>
                <a:avLst/>
                <a:gdLst/>
                <a:ahLst/>
                <a:cxnLst/>
                <a:rect l="l" t="t" r="r" b="b"/>
                <a:pathLst>
                  <a:path w="1039" h="922" extrusionOk="0">
                    <a:moveTo>
                      <a:pt x="509" y="0"/>
                    </a:moveTo>
                    <a:cubicBezTo>
                      <a:pt x="324" y="0"/>
                      <a:pt x="150" y="122"/>
                      <a:pt x="78" y="315"/>
                    </a:cubicBezTo>
                    <a:cubicBezTo>
                      <a:pt x="1" y="562"/>
                      <a:pt x="130" y="821"/>
                      <a:pt x="377" y="899"/>
                    </a:cubicBezTo>
                    <a:cubicBezTo>
                      <a:pt x="426" y="914"/>
                      <a:pt x="474" y="922"/>
                      <a:pt x="522" y="922"/>
                    </a:cubicBezTo>
                    <a:cubicBezTo>
                      <a:pt x="715" y="922"/>
                      <a:pt x="888" y="801"/>
                      <a:pt x="961" y="613"/>
                    </a:cubicBezTo>
                    <a:cubicBezTo>
                      <a:pt x="1039" y="367"/>
                      <a:pt x="909" y="107"/>
                      <a:pt x="663" y="29"/>
                    </a:cubicBezTo>
                    <a:cubicBezTo>
                      <a:pt x="612" y="10"/>
                      <a:pt x="560"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3" name="Google Shape;5753;p47"/>
              <p:cNvSpPr/>
              <p:nvPr/>
            </p:nvSpPr>
            <p:spPr>
              <a:xfrm>
                <a:off x="3419675" y="3430075"/>
                <a:ext cx="58100" cy="26625"/>
              </a:xfrm>
              <a:custGeom>
                <a:avLst/>
                <a:gdLst/>
                <a:ahLst/>
                <a:cxnLst/>
                <a:rect l="l" t="t" r="r" b="b"/>
                <a:pathLst>
                  <a:path w="2324" h="1065" extrusionOk="0">
                    <a:moveTo>
                      <a:pt x="117" y="0"/>
                    </a:moveTo>
                    <a:lnTo>
                      <a:pt x="0" y="351"/>
                    </a:lnTo>
                    <a:lnTo>
                      <a:pt x="2207" y="1064"/>
                    </a:lnTo>
                    <a:lnTo>
                      <a:pt x="2324" y="714"/>
                    </a:lnTo>
                    <a:lnTo>
                      <a:pt x="11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4" name="Google Shape;5754;p47"/>
              <p:cNvSpPr/>
              <p:nvPr/>
            </p:nvSpPr>
            <p:spPr>
              <a:xfrm>
                <a:off x="3463800" y="3395100"/>
                <a:ext cx="25975" cy="23225"/>
              </a:xfrm>
              <a:custGeom>
                <a:avLst/>
                <a:gdLst/>
                <a:ahLst/>
                <a:cxnLst/>
                <a:rect l="l" t="t" r="r" b="b"/>
                <a:pathLst>
                  <a:path w="1039" h="929" extrusionOk="0">
                    <a:moveTo>
                      <a:pt x="521" y="1"/>
                    </a:moveTo>
                    <a:cubicBezTo>
                      <a:pt x="474" y="1"/>
                      <a:pt x="425" y="8"/>
                      <a:pt x="377" y="23"/>
                    </a:cubicBezTo>
                    <a:cubicBezTo>
                      <a:pt x="130" y="114"/>
                      <a:pt x="1" y="374"/>
                      <a:pt x="78" y="607"/>
                    </a:cubicBezTo>
                    <a:cubicBezTo>
                      <a:pt x="152" y="806"/>
                      <a:pt x="334" y="928"/>
                      <a:pt x="524" y="928"/>
                    </a:cubicBezTo>
                    <a:cubicBezTo>
                      <a:pt x="570" y="928"/>
                      <a:pt x="617" y="921"/>
                      <a:pt x="663" y="906"/>
                    </a:cubicBezTo>
                    <a:cubicBezTo>
                      <a:pt x="909" y="828"/>
                      <a:pt x="1039" y="568"/>
                      <a:pt x="961" y="322"/>
                    </a:cubicBezTo>
                    <a:cubicBezTo>
                      <a:pt x="888" y="123"/>
                      <a:pt x="714" y="1"/>
                      <a:pt x="52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5" name="Google Shape;5755;p47"/>
              <p:cNvSpPr/>
              <p:nvPr/>
            </p:nvSpPr>
            <p:spPr>
              <a:xfrm>
                <a:off x="3420325" y="3402475"/>
                <a:ext cx="58100" cy="26650"/>
              </a:xfrm>
              <a:custGeom>
                <a:avLst/>
                <a:gdLst/>
                <a:ahLst/>
                <a:cxnLst/>
                <a:rect l="l" t="t" r="r" b="b"/>
                <a:pathLst>
                  <a:path w="2324" h="1066" extrusionOk="0">
                    <a:moveTo>
                      <a:pt x="2207" y="1"/>
                    </a:moveTo>
                    <a:lnTo>
                      <a:pt x="0" y="715"/>
                    </a:lnTo>
                    <a:lnTo>
                      <a:pt x="117" y="1065"/>
                    </a:lnTo>
                    <a:lnTo>
                      <a:pt x="2324" y="351"/>
                    </a:lnTo>
                    <a:lnTo>
                      <a:pt x="220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6" name="Google Shape;5756;p47"/>
              <p:cNvSpPr/>
              <p:nvPr/>
            </p:nvSpPr>
            <p:spPr>
              <a:xfrm>
                <a:off x="3436550" y="3358100"/>
                <a:ext cx="26950" cy="23200"/>
              </a:xfrm>
              <a:custGeom>
                <a:avLst/>
                <a:gdLst/>
                <a:ahLst/>
                <a:cxnLst/>
                <a:rect l="l" t="t" r="r" b="b"/>
                <a:pathLst>
                  <a:path w="1078" h="928" extrusionOk="0">
                    <a:moveTo>
                      <a:pt x="536" y="1"/>
                    </a:moveTo>
                    <a:cubicBezTo>
                      <a:pt x="393" y="1"/>
                      <a:pt x="254" y="69"/>
                      <a:pt x="169" y="192"/>
                    </a:cubicBezTo>
                    <a:cubicBezTo>
                      <a:pt x="0" y="400"/>
                      <a:pt x="52" y="698"/>
                      <a:pt x="260" y="841"/>
                    </a:cubicBezTo>
                    <a:cubicBezTo>
                      <a:pt x="349" y="899"/>
                      <a:pt x="447" y="927"/>
                      <a:pt x="542" y="927"/>
                    </a:cubicBezTo>
                    <a:cubicBezTo>
                      <a:pt x="682" y="927"/>
                      <a:pt x="816" y="866"/>
                      <a:pt x="909" y="750"/>
                    </a:cubicBezTo>
                    <a:cubicBezTo>
                      <a:pt x="1078" y="530"/>
                      <a:pt x="1026" y="244"/>
                      <a:pt x="818" y="101"/>
                    </a:cubicBezTo>
                    <a:cubicBezTo>
                      <a:pt x="734" y="33"/>
                      <a:pt x="634" y="1"/>
                      <a:pt x="5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7" name="Google Shape;5757;p47"/>
              <p:cNvSpPr/>
              <p:nvPr/>
            </p:nvSpPr>
            <p:spPr>
              <a:xfrm>
                <a:off x="3412200" y="3367425"/>
                <a:ext cx="41900" cy="52275"/>
              </a:xfrm>
              <a:custGeom>
                <a:avLst/>
                <a:gdLst/>
                <a:ahLst/>
                <a:cxnLst/>
                <a:rect l="l" t="t" r="r" b="b"/>
                <a:pathLst>
                  <a:path w="1676" h="2091" extrusionOk="0">
                    <a:moveTo>
                      <a:pt x="1364" y="1"/>
                    </a:moveTo>
                    <a:lnTo>
                      <a:pt x="1" y="1870"/>
                    </a:lnTo>
                    <a:lnTo>
                      <a:pt x="299" y="2091"/>
                    </a:lnTo>
                    <a:lnTo>
                      <a:pt x="1675" y="222"/>
                    </a:lnTo>
                    <a:lnTo>
                      <a:pt x="136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58" name="Google Shape;5758;p47"/>
            <p:cNvGrpSpPr/>
            <p:nvPr/>
          </p:nvGrpSpPr>
          <p:grpSpPr>
            <a:xfrm>
              <a:off x="7844081" y="389415"/>
              <a:ext cx="253311" cy="247039"/>
              <a:chOff x="3228225" y="3246725"/>
              <a:chExt cx="356325" cy="347550"/>
            </a:xfrm>
          </p:grpSpPr>
          <p:sp>
            <p:nvSpPr>
              <p:cNvPr id="5759" name="Google Shape;5759;p47"/>
              <p:cNvSpPr/>
              <p:nvPr/>
            </p:nvSpPr>
            <p:spPr>
              <a:xfrm>
                <a:off x="3319400" y="3246725"/>
                <a:ext cx="173625" cy="173625"/>
              </a:xfrm>
              <a:custGeom>
                <a:avLst/>
                <a:gdLst/>
                <a:ahLst/>
                <a:cxnLst/>
                <a:rect l="l" t="t" r="r" b="b"/>
                <a:pathLst>
                  <a:path w="6945" h="6945" extrusionOk="0">
                    <a:moveTo>
                      <a:pt x="3466" y="1"/>
                    </a:moveTo>
                    <a:cubicBezTo>
                      <a:pt x="1558" y="1"/>
                      <a:pt x="1" y="1558"/>
                      <a:pt x="1" y="3479"/>
                    </a:cubicBezTo>
                    <a:cubicBezTo>
                      <a:pt x="1" y="5400"/>
                      <a:pt x="1558" y="6945"/>
                      <a:pt x="3466" y="6945"/>
                    </a:cubicBezTo>
                    <a:cubicBezTo>
                      <a:pt x="5387" y="6945"/>
                      <a:pt x="6945" y="5400"/>
                      <a:pt x="6945" y="3479"/>
                    </a:cubicBezTo>
                    <a:cubicBezTo>
                      <a:pt x="6945" y="1558"/>
                      <a:pt x="5387" y="1"/>
                      <a:pt x="3466" y="1"/>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0" name="Google Shape;5760;p47"/>
              <p:cNvSpPr/>
              <p:nvPr/>
            </p:nvSpPr>
            <p:spPr>
              <a:xfrm>
                <a:off x="3410900" y="3313575"/>
                <a:ext cx="173650" cy="173625"/>
              </a:xfrm>
              <a:custGeom>
                <a:avLst/>
                <a:gdLst/>
                <a:ahLst/>
                <a:cxnLst/>
                <a:rect l="l" t="t" r="r" b="b"/>
                <a:pathLst>
                  <a:path w="6946" h="6945" extrusionOk="0">
                    <a:moveTo>
                      <a:pt x="3479" y="0"/>
                    </a:moveTo>
                    <a:cubicBezTo>
                      <a:pt x="1558" y="0"/>
                      <a:pt x="1" y="1545"/>
                      <a:pt x="1" y="3466"/>
                    </a:cubicBezTo>
                    <a:cubicBezTo>
                      <a:pt x="1" y="5387"/>
                      <a:pt x="1558" y="6945"/>
                      <a:pt x="3479" y="6945"/>
                    </a:cubicBezTo>
                    <a:cubicBezTo>
                      <a:pt x="5400" y="6945"/>
                      <a:pt x="6945" y="5387"/>
                      <a:pt x="6945" y="3466"/>
                    </a:cubicBezTo>
                    <a:cubicBezTo>
                      <a:pt x="6945" y="1545"/>
                      <a:pt x="5400" y="0"/>
                      <a:pt x="3479" y="0"/>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1" name="Google Shape;5761;p47"/>
              <p:cNvSpPr/>
              <p:nvPr/>
            </p:nvSpPr>
            <p:spPr>
              <a:xfrm>
                <a:off x="3262950" y="3420650"/>
                <a:ext cx="173625" cy="173625"/>
              </a:xfrm>
              <a:custGeom>
                <a:avLst/>
                <a:gdLst/>
                <a:ahLst/>
                <a:cxnLst/>
                <a:rect l="l" t="t" r="r" b="b"/>
                <a:pathLst>
                  <a:path w="6945" h="6945" extrusionOk="0">
                    <a:moveTo>
                      <a:pt x="3479" y="1"/>
                    </a:moveTo>
                    <a:cubicBezTo>
                      <a:pt x="1558" y="1"/>
                      <a:pt x="0" y="1545"/>
                      <a:pt x="0" y="3466"/>
                    </a:cubicBezTo>
                    <a:cubicBezTo>
                      <a:pt x="0" y="5387"/>
                      <a:pt x="1558" y="6945"/>
                      <a:pt x="3479" y="6945"/>
                    </a:cubicBezTo>
                    <a:cubicBezTo>
                      <a:pt x="5387" y="6945"/>
                      <a:pt x="6944" y="5387"/>
                      <a:pt x="6944" y="3466"/>
                    </a:cubicBezTo>
                    <a:cubicBezTo>
                      <a:pt x="6944" y="1545"/>
                      <a:pt x="5387" y="1"/>
                      <a:pt x="3479" y="1"/>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2" name="Google Shape;5762;p47"/>
              <p:cNvSpPr/>
              <p:nvPr/>
            </p:nvSpPr>
            <p:spPr>
              <a:xfrm>
                <a:off x="3228225" y="3313575"/>
                <a:ext cx="173625" cy="173625"/>
              </a:xfrm>
              <a:custGeom>
                <a:avLst/>
                <a:gdLst/>
                <a:ahLst/>
                <a:cxnLst/>
                <a:rect l="l" t="t" r="r" b="b"/>
                <a:pathLst>
                  <a:path w="6945" h="6945" extrusionOk="0">
                    <a:moveTo>
                      <a:pt x="3466" y="0"/>
                    </a:moveTo>
                    <a:cubicBezTo>
                      <a:pt x="1558" y="0"/>
                      <a:pt x="0" y="1545"/>
                      <a:pt x="0" y="3466"/>
                    </a:cubicBezTo>
                    <a:cubicBezTo>
                      <a:pt x="0" y="5387"/>
                      <a:pt x="1558" y="6945"/>
                      <a:pt x="3466" y="6945"/>
                    </a:cubicBezTo>
                    <a:cubicBezTo>
                      <a:pt x="5387" y="6945"/>
                      <a:pt x="6944" y="5387"/>
                      <a:pt x="6944" y="3466"/>
                    </a:cubicBezTo>
                    <a:cubicBezTo>
                      <a:pt x="6944" y="1545"/>
                      <a:pt x="5387" y="0"/>
                      <a:pt x="3466" y="0"/>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3" name="Google Shape;5763;p47"/>
              <p:cNvSpPr/>
              <p:nvPr/>
            </p:nvSpPr>
            <p:spPr>
              <a:xfrm>
                <a:off x="3376525" y="3420650"/>
                <a:ext cx="173625" cy="173625"/>
              </a:xfrm>
              <a:custGeom>
                <a:avLst/>
                <a:gdLst/>
                <a:ahLst/>
                <a:cxnLst/>
                <a:rect l="l" t="t" r="r" b="b"/>
                <a:pathLst>
                  <a:path w="6945" h="6945" extrusionOk="0">
                    <a:moveTo>
                      <a:pt x="3479" y="1"/>
                    </a:moveTo>
                    <a:cubicBezTo>
                      <a:pt x="1558" y="1"/>
                      <a:pt x="0" y="1545"/>
                      <a:pt x="0" y="3466"/>
                    </a:cubicBezTo>
                    <a:cubicBezTo>
                      <a:pt x="0" y="5387"/>
                      <a:pt x="1558" y="6945"/>
                      <a:pt x="3479" y="6945"/>
                    </a:cubicBezTo>
                    <a:cubicBezTo>
                      <a:pt x="5387" y="6945"/>
                      <a:pt x="6944" y="5387"/>
                      <a:pt x="6944" y="3466"/>
                    </a:cubicBezTo>
                    <a:cubicBezTo>
                      <a:pt x="6944" y="1545"/>
                      <a:pt x="5387" y="1"/>
                      <a:pt x="3479" y="1"/>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4" name="Google Shape;5764;p47"/>
              <p:cNvSpPr/>
              <p:nvPr/>
            </p:nvSpPr>
            <p:spPr>
              <a:xfrm>
                <a:off x="3343750" y="3300550"/>
                <a:ext cx="124625" cy="115950"/>
              </a:xfrm>
              <a:custGeom>
                <a:avLst/>
                <a:gdLst/>
                <a:ahLst/>
                <a:cxnLst/>
                <a:rect l="l" t="t" r="r" b="b"/>
                <a:pathLst>
                  <a:path w="4985" h="4638" extrusionOk="0">
                    <a:moveTo>
                      <a:pt x="2489" y="1"/>
                    </a:moveTo>
                    <a:cubicBezTo>
                      <a:pt x="2370" y="1"/>
                      <a:pt x="2250" y="10"/>
                      <a:pt x="2129" y="28"/>
                    </a:cubicBezTo>
                    <a:cubicBezTo>
                      <a:pt x="857" y="223"/>
                      <a:pt x="0" y="1417"/>
                      <a:pt x="195" y="2676"/>
                    </a:cubicBezTo>
                    <a:cubicBezTo>
                      <a:pt x="383" y="3827"/>
                      <a:pt x="1367" y="4638"/>
                      <a:pt x="2495" y="4638"/>
                    </a:cubicBezTo>
                    <a:cubicBezTo>
                      <a:pt x="2614" y="4638"/>
                      <a:pt x="2734" y="4629"/>
                      <a:pt x="2856" y="4610"/>
                    </a:cubicBezTo>
                    <a:cubicBezTo>
                      <a:pt x="4115" y="4415"/>
                      <a:pt x="4984" y="3221"/>
                      <a:pt x="4777" y="1962"/>
                    </a:cubicBezTo>
                    <a:cubicBezTo>
                      <a:pt x="4600" y="811"/>
                      <a:pt x="3617" y="1"/>
                      <a:pt x="2489" y="1"/>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5" name="Google Shape;5765;p47"/>
              <p:cNvSpPr/>
              <p:nvPr/>
            </p:nvSpPr>
            <p:spPr>
              <a:xfrm>
                <a:off x="3413825" y="3349725"/>
                <a:ext cx="121075" cy="116250"/>
              </a:xfrm>
              <a:custGeom>
                <a:avLst/>
                <a:gdLst/>
                <a:ahLst/>
                <a:cxnLst/>
                <a:rect l="l" t="t" r="r" b="b"/>
                <a:pathLst>
                  <a:path w="4843" h="4650" extrusionOk="0">
                    <a:moveTo>
                      <a:pt x="2421" y="0"/>
                    </a:moveTo>
                    <a:cubicBezTo>
                      <a:pt x="1228" y="0"/>
                      <a:pt x="203" y="928"/>
                      <a:pt x="105" y="2137"/>
                    </a:cubicBezTo>
                    <a:cubicBezTo>
                      <a:pt x="1" y="3409"/>
                      <a:pt x="961" y="4538"/>
                      <a:pt x="2233" y="4642"/>
                    </a:cubicBezTo>
                    <a:cubicBezTo>
                      <a:pt x="2297" y="4647"/>
                      <a:pt x="2361" y="4650"/>
                      <a:pt x="2424" y="4650"/>
                    </a:cubicBezTo>
                    <a:cubicBezTo>
                      <a:pt x="3616" y="4650"/>
                      <a:pt x="4640" y="3734"/>
                      <a:pt x="4738" y="2513"/>
                    </a:cubicBezTo>
                    <a:cubicBezTo>
                      <a:pt x="4842" y="1241"/>
                      <a:pt x="3895" y="112"/>
                      <a:pt x="2610" y="8"/>
                    </a:cubicBezTo>
                    <a:cubicBezTo>
                      <a:pt x="2546" y="3"/>
                      <a:pt x="2484" y="0"/>
                      <a:pt x="2421" y="0"/>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6" name="Google Shape;5766;p47"/>
              <p:cNvSpPr/>
              <p:nvPr/>
            </p:nvSpPr>
            <p:spPr>
              <a:xfrm>
                <a:off x="3305125" y="3429700"/>
                <a:ext cx="118475" cy="116250"/>
              </a:xfrm>
              <a:custGeom>
                <a:avLst/>
                <a:gdLst/>
                <a:ahLst/>
                <a:cxnLst/>
                <a:rect l="l" t="t" r="r" b="b"/>
                <a:pathLst>
                  <a:path w="4739" h="4650" extrusionOk="0">
                    <a:moveTo>
                      <a:pt x="2368" y="0"/>
                    </a:moveTo>
                    <a:cubicBezTo>
                      <a:pt x="2336" y="0"/>
                      <a:pt x="2304" y="1"/>
                      <a:pt x="2272" y="2"/>
                    </a:cubicBezTo>
                    <a:cubicBezTo>
                      <a:pt x="1000" y="54"/>
                      <a:pt x="0" y="1131"/>
                      <a:pt x="52" y="2416"/>
                    </a:cubicBezTo>
                    <a:cubicBezTo>
                      <a:pt x="103" y="3677"/>
                      <a:pt x="1141" y="4650"/>
                      <a:pt x="2381" y="4650"/>
                    </a:cubicBezTo>
                    <a:cubicBezTo>
                      <a:pt x="2405" y="4650"/>
                      <a:pt x="2429" y="4650"/>
                      <a:pt x="2454" y="4649"/>
                    </a:cubicBezTo>
                    <a:cubicBezTo>
                      <a:pt x="3739" y="4597"/>
                      <a:pt x="4738" y="3520"/>
                      <a:pt x="4686" y="2235"/>
                    </a:cubicBezTo>
                    <a:cubicBezTo>
                      <a:pt x="4636" y="982"/>
                      <a:pt x="3610" y="0"/>
                      <a:pt x="2368" y="0"/>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7" name="Google Shape;5767;p47"/>
              <p:cNvSpPr/>
              <p:nvPr/>
            </p:nvSpPr>
            <p:spPr>
              <a:xfrm>
                <a:off x="3273650" y="3350375"/>
                <a:ext cx="130475" cy="116125"/>
              </a:xfrm>
              <a:custGeom>
                <a:avLst/>
                <a:gdLst/>
                <a:ahLst/>
                <a:cxnLst/>
                <a:rect l="l" t="t" r="r" b="b"/>
                <a:pathLst>
                  <a:path w="5219" h="4645" extrusionOk="0">
                    <a:moveTo>
                      <a:pt x="2603" y="1"/>
                    </a:moveTo>
                    <a:cubicBezTo>
                      <a:pt x="1634" y="1"/>
                      <a:pt x="734" y="616"/>
                      <a:pt x="403" y="1579"/>
                    </a:cubicBezTo>
                    <a:cubicBezTo>
                      <a:pt x="0" y="2799"/>
                      <a:pt x="649" y="4110"/>
                      <a:pt x="1870" y="4525"/>
                    </a:cubicBezTo>
                    <a:cubicBezTo>
                      <a:pt x="2112" y="4606"/>
                      <a:pt x="2358" y="4644"/>
                      <a:pt x="2601" y="4644"/>
                    </a:cubicBezTo>
                    <a:cubicBezTo>
                      <a:pt x="3571" y="4644"/>
                      <a:pt x="4481" y="4034"/>
                      <a:pt x="4803" y="3058"/>
                    </a:cubicBezTo>
                    <a:cubicBezTo>
                      <a:pt x="5218" y="1851"/>
                      <a:pt x="4556" y="527"/>
                      <a:pt x="3349" y="125"/>
                    </a:cubicBezTo>
                    <a:cubicBezTo>
                      <a:pt x="3102" y="41"/>
                      <a:pt x="2850" y="1"/>
                      <a:pt x="2603" y="1"/>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8" name="Google Shape;5768;p47"/>
              <p:cNvSpPr/>
              <p:nvPr/>
            </p:nvSpPr>
            <p:spPr>
              <a:xfrm>
                <a:off x="3386575" y="3430125"/>
                <a:ext cx="123975" cy="116075"/>
              </a:xfrm>
              <a:custGeom>
                <a:avLst/>
                <a:gdLst/>
                <a:ahLst/>
                <a:cxnLst/>
                <a:rect l="l" t="t" r="r" b="b"/>
                <a:pathLst>
                  <a:path w="4959" h="4643" extrusionOk="0">
                    <a:moveTo>
                      <a:pt x="2478" y="0"/>
                    </a:moveTo>
                    <a:cubicBezTo>
                      <a:pt x="2367" y="0"/>
                      <a:pt x="2255" y="8"/>
                      <a:pt x="2142" y="24"/>
                    </a:cubicBezTo>
                    <a:cubicBezTo>
                      <a:pt x="870" y="206"/>
                      <a:pt x="0" y="1387"/>
                      <a:pt x="182" y="2646"/>
                    </a:cubicBezTo>
                    <a:cubicBezTo>
                      <a:pt x="348" y="3806"/>
                      <a:pt x="1345" y="4643"/>
                      <a:pt x="2475" y="4643"/>
                    </a:cubicBezTo>
                    <a:cubicBezTo>
                      <a:pt x="2584" y="4643"/>
                      <a:pt x="2693" y="4635"/>
                      <a:pt x="2804" y="4619"/>
                    </a:cubicBezTo>
                    <a:cubicBezTo>
                      <a:pt x="4076" y="4424"/>
                      <a:pt x="4959" y="3256"/>
                      <a:pt x="4777" y="1984"/>
                    </a:cubicBezTo>
                    <a:cubicBezTo>
                      <a:pt x="4600" y="825"/>
                      <a:pt x="3614" y="0"/>
                      <a:pt x="2478" y="0"/>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9" name="Google Shape;5769;p47"/>
              <p:cNvSpPr/>
              <p:nvPr/>
            </p:nvSpPr>
            <p:spPr>
              <a:xfrm>
                <a:off x="3351525" y="3375225"/>
                <a:ext cx="109375" cy="109375"/>
              </a:xfrm>
              <a:custGeom>
                <a:avLst/>
                <a:gdLst/>
                <a:ahLst/>
                <a:cxnLst/>
                <a:rect l="l" t="t" r="r" b="b"/>
                <a:pathLst>
                  <a:path w="4375" h="4375" extrusionOk="0">
                    <a:moveTo>
                      <a:pt x="2181" y="1"/>
                    </a:moveTo>
                    <a:cubicBezTo>
                      <a:pt x="974" y="1"/>
                      <a:pt x="1" y="974"/>
                      <a:pt x="1" y="2181"/>
                    </a:cubicBezTo>
                    <a:cubicBezTo>
                      <a:pt x="1" y="3388"/>
                      <a:pt x="974" y="4375"/>
                      <a:pt x="2181" y="4375"/>
                    </a:cubicBezTo>
                    <a:cubicBezTo>
                      <a:pt x="3401" y="4375"/>
                      <a:pt x="4375" y="3388"/>
                      <a:pt x="4375" y="2181"/>
                    </a:cubicBezTo>
                    <a:cubicBezTo>
                      <a:pt x="4375" y="974"/>
                      <a:pt x="3401" y="1"/>
                      <a:pt x="2181" y="1"/>
                    </a:cubicBezTo>
                    <a:close/>
                  </a:path>
                </a:pathLst>
              </a:custGeom>
              <a:solidFill>
                <a:schemeClr val="accent3"/>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0" name="Google Shape;5770;p47"/>
              <p:cNvSpPr/>
              <p:nvPr/>
            </p:nvSpPr>
            <p:spPr>
              <a:xfrm>
                <a:off x="3379100" y="3402800"/>
                <a:ext cx="54225" cy="54225"/>
              </a:xfrm>
              <a:custGeom>
                <a:avLst/>
                <a:gdLst/>
                <a:ahLst/>
                <a:cxnLst/>
                <a:rect l="l" t="t" r="r" b="b"/>
                <a:pathLst>
                  <a:path w="2169" h="2169" extrusionOk="0">
                    <a:moveTo>
                      <a:pt x="1091" y="1"/>
                    </a:moveTo>
                    <a:cubicBezTo>
                      <a:pt x="481" y="1"/>
                      <a:pt x="1" y="481"/>
                      <a:pt x="1" y="1078"/>
                    </a:cubicBezTo>
                    <a:cubicBezTo>
                      <a:pt x="1" y="1688"/>
                      <a:pt x="481" y="2168"/>
                      <a:pt x="1091" y="2168"/>
                    </a:cubicBezTo>
                    <a:cubicBezTo>
                      <a:pt x="1688" y="2168"/>
                      <a:pt x="2168" y="1688"/>
                      <a:pt x="2168" y="1078"/>
                    </a:cubicBezTo>
                    <a:cubicBezTo>
                      <a:pt x="2168" y="481"/>
                      <a:pt x="1688" y="1"/>
                      <a:pt x="1091" y="1"/>
                    </a:cubicBezTo>
                    <a:close/>
                  </a:path>
                </a:pathLst>
              </a:custGeom>
              <a:solidFill>
                <a:srgbClr val="FFFFFF"/>
              </a:solidFill>
              <a:ln>
                <a:noFill/>
              </a:ln>
              <a:effectLst>
                <a:outerShdw blurRad="100013" algn="bl" rotWithShape="0">
                  <a:srgbClr val="BEAA4D"/>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1" name="Google Shape;5771;p47"/>
              <p:cNvSpPr/>
              <p:nvPr/>
            </p:nvSpPr>
            <p:spPr>
              <a:xfrm>
                <a:off x="3395000" y="3344725"/>
                <a:ext cx="23075" cy="22725"/>
              </a:xfrm>
              <a:custGeom>
                <a:avLst/>
                <a:gdLst/>
                <a:ahLst/>
                <a:cxnLst/>
                <a:rect l="l" t="t" r="r" b="b"/>
                <a:pathLst>
                  <a:path w="923" h="909" extrusionOk="0">
                    <a:moveTo>
                      <a:pt x="455" y="0"/>
                    </a:moveTo>
                    <a:cubicBezTo>
                      <a:pt x="209" y="0"/>
                      <a:pt x="1" y="195"/>
                      <a:pt x="1" y="455"/>
                    </a:cubicBezTo>
                    <a:cubicBezTo>
                      <a:pt x="1" y="688"/>
                      <a:pt x="196" y="909"/>
                      <a:pt x="455" y="909"/>
                    </a:cubicBezTo>
                    <a:cubicBezTo>
                      <a:pt x="715" y="909"/>
                      <a:pt x="922" y="701"/>
                      <a:pt x="909" y="455"/>
                    </a:cubicBezTo>
                    <a:cubicBezTo>
                      <a:pt x="909" y="208"/>
                      <a:pt x="689" y="0"/>
                      <a:pt x="45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2" name="Google Shape;5772;p47"/>
              <p:cNvSpPr/>
              <p:nvPr/>
            </p:nvSpPr>
            <p:spPr>
              <a:xfrm>
                <a:off x="3401825" y="3355750"/>
                <a:ext cx="9100" cy="57800"/>
              </a:xfrm>
              <a:custGeom>
                <a:avLst/>
                <a:gdLst/>
                <a:ahLst/>
                <a:cxnLst/>
                <a:rect l="l" t="t" r="r" b="b"/>
                <a:pathLst>
                  <a:path w="364" h="2312" extrusionOk="0">
                    <a:moveTo>
                      <a:pt x="0" y="1"/>
                    </a:moveTo>
                    <a:lnTo>
                      <a:pt x="0" y="2311"/>
                    </a:lnTo>
                    <a:lnTo>
                      <a:pt x="364" y="2311"/>
                    </a:lnTo>
                    <a:lnTo>
                      <a:pt x="36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3" name="Google Shape;5773;p47"/>
              <p:cNvSpPr/>
              <p:nvPr/>
            </p:nvSpPr>
            <p:spPr>
              <a:xfrm>
                <a:off x="3349900" y="3358350"/>
                <a:ext cx="26000" cy="22950"/>
              </a:xfrm>
              <a:custGeom>
                <a:avLst/>
                <a:gdLst/>
                <a:ahLst/>
                <a:cxnLst/>
                <a:rect l="l" t="t" r="r" b="b"/>
                <a:pathLst>
                  <a:path w="1040" h="918" extrusionOk="0">
                    <a:moveTo>
                      <a:pt x="517" y="0"/>
                    </a:moveTo>
                    <a:cubicBezTo>
                      <a:pt x="421" y="0"/>
                      <a:pt x="323" y="29"/>
                      <a:pt x="234" y="91"/>
                    </a:cubicBezTo>
                    <a:cubicBezTo>
                      <a:pt x="53" y="234"/>
                      <a:pt x="1" y="520"/>
                      <a:pt x="143" y="740"/>
                    </a:cubicBezTo>
                    <a:cubicBezTo>
                      <a:pt x="228" y="856"/>
                      <a:pt x="369" y="917"/>
                      <a:pt x="512" y="917"/>
                    </a:cubicBezTo>
                    <a:cubicBezTo>
                      <a:pt x="610" y="917"/>
                      <a:pt x="708" y="889"/>
                      <a:pt x="792" y="831"/>
                    </a:cubicBezTo>
                    <a:cubicBezTo>
                      <a:pt x="987" y="688"/>
                      <a:pt x="1039" y="390"/>
                      <a:pt x="883" y="182"/>
                    </a:cubicBezTo>
                    <a:cubicBezTo>
                      <a:pt x="798" y="65"/>
                      <a:pt x="661" y="0"/>
                      <a:pt x="51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4" name="Google Shape;5774;p47"/>
              <p:cNvSpPr/>
              <p:nvPr/>
            </p:nvSpPr>
            <p:spPr>
              <a:xfrm>
                <a:off x="3358675" y="3367125"/>
                <a:ext cx="41875" cy="52250"/>
              </a:xfrm>
              <a:custGeom>
                <a:avLst/>
                <a:gdLst/>
                <a:ahLst/>
                <a:cxnLst/>
                <a:rect l="l" t="t" r="r" b="b"/>
                <a:pathLst>
                  <a:path w="1675" h="2090" extrusionOk="0">
                    <a:moveTo>
                      <a:pt x="312" y="0"/>
                    </a:moveTo>
                    <a:lnTo>
                      <a:pt x="0" y="221"/>
                    </a:lnTo>
                    <a:lnTo>
                      <a:pt x="1363" y="2090"/>
                    </a:lnTo>
                    <a:lnTo>
                      <a:pt x="1675" y="1869"/>
                    </a:lnTo>
                    <a:lnTo>
                      <a:pt x="31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5" name="Google Shape;5775;p47"/>
              <p:cNvSpPr/>
              <p:nvPr/>
            </p:nvSpPr>
            <p:spPr>
              <a:xfrm>
                <a:off x="3322975" y="3395100"/>
                <a:ext cx="25975" cy="23225"/>
              </a:xfrm>
              <a:custGeom>
                <a:avLst/>
                <a:gdLst/>
                <a:ahLst/>
                <a:cxnLst/>
                <a:rect l="l" t="t" r="r" b="b"/>
                <a:pathLst>
                  <a:path w="1039" h="929" extrusionOk="0">
                    <a:moveTo>
                      <a:pt x="530" y="1"/>
                    </a:moveTo>
                    <a:cubicBezTo>
                      <a:pt x="334" y="1"/>
                      <a:pt x="154" y="123"/>
                      <a:pt x="91" y="322"/>
                    </a:cubicBezTo>
                    <a:cubicBezTo>
                      <a:pt x="0" y="568"/>
                      <a:pt x="130" y="828"/>
                      <a:pt x="377" y="906"/>
                    </a:cubicBezTo>
                    <a:cubicBezTo>
                      <a:pt x="425" y="921"/>
                      <a:pt x="474" y="928"/>
                      <a:pt x="522" y="928"/>
                    </a:cubicBezTo>
                    <a:cubicBezTo>
                      <a:pt x="718" y="928"/>
                      <a:pt x="898" y="806"/>
                      <a:pt x="961" y="607"/>
                    </a:cubicBezTo>
                    <a:cubicBezTo>
                      <a:pt x="1039" y="374"/>
                      <a:pt x="896" y="114"/>
                      <a:pt x="675" y="23"/>
                    </a:cubicBezTo>
                    <a:cubicBezTo>
                      <a:pt x="627" y="8"/>
                      <a:pt x="578" y="1"/>
                      <a:pt x="53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6" name="Google Shape;5776;p47"/>
              <p:cNvSpPr/>
              <p:nvPr/>
            </p:nvSpPr>
            <p:spPr>
              <a:xfrm>
                <a:off x="3334650" y="3402475"/>
                <a:ext cx="58100" cy="26650"/>
              </a:xfrm>
              <a:custGeom>
                <a:avLst/>
                <a:gdLst/>
                <a:ahLst/>
                <a:cxnLst/>
                <a:rect l="l" t="t" r="r" b="b"/>
                <a:pathLst>
                  <a:path w="2324" h="1066" extrusionOk="0">
                    <a:moveTo>
                      <a:pt x="117" y="1"/>
                    </a:moveTo>
                    <a:lnTo>
                      <a:pt x="1" y="351"/>
                    </a:lnTo>
                    <a:lnTo>
                      <a:pt x="2207" y="1065"/>
                    </a:lnTo>
                    <a:lnTo>
                      <a:pt x="2324" y="715"/>
                    </a:lnTo>
                    <a:lnTo>
                      <a:pt x="11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7" name="Google Shape;5777;p47"/>
              <p:cNvSpPr/>
              <p:nvPr/>
            </p:nvSpPr>
            <p:spPr>
              <a:xfrm>
                <a:off x="3322975" y="3441025"/>
                <a:ext cx="25975" cy="23050"/>
              </a:xfrm>
              <a:custGeom>
                <a:avLst/>
                <a:gdLst/>
                <a:ahLst/>
                <a:cxnLst/>
                <a:rect l="l" t="t" r="r" b="b"/>
                <a:pathLst>
                  <a:path w="1039" h="922" extrusionOk="0">
                    <a:moveTo>
                      <a:pt x="537" y="0"/>
                    </a:moveTo>
                    <a:cubicBezTo>
                      <a:pt x="484" y="0"/>
                      <a:pt x="430" y="10"/>
                      <a:pt x="377" y="29"/>
                    </a:cubicBezTo>
                    <a:cubicBezTo>
                      <a:pt x="130" y="107"/>
                      <a:pt x="0" y="367"/>
                      <a:pt x="91" y="613"/>
                    </a:cubicBezTo>
                    <a:cubicBezTo>
                      <a:pt x="154" y="801"/>
                      <a:pt x="333" y="922"/>
                      <a:pt x="529" y="922"/>
                    </a:cubicBezTo>
                    <a:cubicBezTo>
                      <a:pt x="578" y="922"/>
                      <a:pt x="627" y="914"/>
                      <a:pt x="675" y="899"/>
                    </a:cubicBezTo>
                    <a:cubicBezTo>
                      <a:pt x="909" y="821"/>
                      <a:pt x="1039" y="562"/>
                      <a:pt x="961" y="315"/>
                    </a:cubicBezTo>
                    <a:cubicBezTo>
                      <a:pt x="900" y="122"/>
                      <a:pt x="727" y="0"/>
                      <a:pt x="53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8" name="Google Shape;5778;p47"/>
              <p:cNvSpPr/>
              <p:nvPr/>
            </p:nvSpPr>
            <p:spPr>
              <a:xfrm>
                <a:off x="3334650" y="3430725"/>
                <a:ext cx="58100" cy="26625"/>
              </a:xfrm>
              <a:custGeom>
                <a:avLst/>
                <a:gdLst/>
                <a:ahLst/>
                <a:cxnLst/>
                <a:rect l="l" t="t" r="r" b="b"/>
                <a:pathLst>
                  <a:path w="2324" h="1065" extrusionOk="0">
                    <a:moveTo>
                      <a:pt x="2207" y="0"/>
                    </a:moveTo>
                    <a:lnTo>
                      <a:pt x="1" y="714"/>
                    </a:lnTo>
                    <a:lnTo>
                      <a:pt x="117" y="1064"/>
                    </a:lnTo>
                    <a:lnTo>
                      <a:pt x="2324" y="350"/>
                    </a:lnTo>
                    <a:lnTo>
                      <a:pt x="220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9" name="Google Shape;5779;p47"/>
              <p:cNvSpPr/>
              <p:nvPr/>
            </p:nvSpPr>
            <p:spPr>
              <a:xfrm>
                <a:off x="3349575" y="3478000"/>
                <a:ext cx="26650" cy="23250"/>
              </a:xfrm>
              <a:custGeom>
                <a:avLst/>
                <a:gdLst/>
                <a:ahLst/>
                <a:cxnLst/>
                <a:rect l="l" t="t" r="r" b="b"/>
                <a:pathLst>
                  <a:path w="1066" h="930" extrusionOk="0">
                    <a:moveTo>
                      <a:pt x="538" y="1"/>
                    </a:moveTo>
                    <a:cubicBezTo>
                      <a:pt x="390" y="1"/>
                      <a:pt x="244" y="66"/>
                      <a:pt x="156" y="186"/>
                    </a:cubicBezTo>
                    <a:cubicBezTo>
                      <a:pt x="1" y="393"/>
                      <a:pt x="40" y="692"/>
                      <a:pt x="247" y="835"/>
                    </a:cubicBezTo>
                    <a:cubicBezTo>
                      <a:pt x="337" y="898"/>
                      <a:pt x="437" y="929"/>
                      <a:pt x="534" y="929"/>
                    </a:cubicBezTo>
                    <a:cubicBezTo>
                      <a:pt x="676" y="929"/>
                      <a:pt x="811" y="862"/>
                      <a:pt x="896" y="731"/>
                    </a:cubicBezTo>
                    <a:cubicBezTo>
                      <a:pt x="1065" y="523"/>
                      <a:pt x="1013" y="225"/>
                      <a:pt x="805" y="82"/>
                    </a:cubicBezTo>
                    <a:cubicBezTo>
                      <a:pt x="725" y="27"/>
                      <a:pt x="631" y="1"/>
                      <a:pt x="53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0" name="Google Shape;5780;p47"/>
              <p:cNvSpPr/>
              <p:nvPr/>
            </p:nvSpPr>
            <p:spPr>
              <a:xfrm>
                <a:off x="3359325" y="3439800"/>
                <a:ext cx="41550" cy="52600"/>
              </a:xfrm>
              <a:custGeom>
                <a:avLst/>
                <a:gdLst/>
                <a:ahLst/>
                <a:cxnLst/>
                <a:rect l="l" t="t" r="r" b="b"/>
                <a:pathLst>
                  <a:path w="1662" h="2104" extrusionOk="0">
                    <a:moveTo>
                      <a:pt x="1363" y="0"/>
                    </a:moveTo>
                    <a:lnTo>
                      <a:pt x="0" y="1883"/>
                    </a:lnTo>
                    <a:lnTo>
                      <a:pt x="299" y="2103"/>
                    </a:lnTo>
                    <a:lnTo>
                      <a:pt x="1661" y="221"/>
                    </a:lnTo>
                    <a:lnTo>
                      <a:pt x="136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1" name="Google Shape;5781;p47"/>
              <p:cNvSpPr/>
              <p:nvPr/>
            </p:nvSpPr>
            <p:spPr>
              <a:xfrm>
                <a:off x="3395000" y="3492375"/>
                <a:ext cx="22750" cy="22725"/>
              </a:xfrm>
              <a:custGeom>
                <a:avLst/>
                <a:gdLst/>
                <a:ahLst/>
                <a:cxnLst/>
                <a:rect l="l" t="t" r="r" b="b"/>
                <a:pathLst>
                  <a:path w="910" h="909" extrusionOk="0">
                    <a:moveTo>
                      <a:pt x="455" y="0"/>
                    </a:moveTo>
                    <a:cubicBezTo>
                      <a:pt x="209" y="0"/>
                      <a:pt x="1" y="195"/>
                      <a:pt x="1" y="454"/>
                    </a:cubicBezTo>
                    <a:cubicBezTo>
                      <a:pt x="1" y="701"/>
                      <a:pt x="196" y="909"/>
                      <a:pt x="455" y="909"/>
                    </a:cubicBezTo>
                    <a:cubicBezTo>
                      <a:pt x="689" y="909"/>
                      <a:pt x="909" y="714"/>
                      <a:pt x="909" y="454"/>
                    </a:cubicBezTo>
                    <a:cubicBezTo>
                      <a:pt x="909" y="208"/>
                      <a:pt x="702" y="0"/>
                      <a:pt x="45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2" name="Google Shape;5782;p47"/>
              <p:cNvSpPr/>
              <p:nvPr/>
            </p:nvSpPr>
            <p:spPr>
              <a:xfrm>
                <a:off x="3401825" y="3445650"/>
                <a:ext cx="9100" cy="58100"/>
              </a:xfrm>
              <a:custGeom>
                <a:avLst/>
                <a:gdLst/>
                <a:ahLst/>
                <a:cxnLst/>
                <a:rect l="l" t="t" r="r" b="b"/>
                <a:pathLst>
                  <a:path w="364" h="2324" extrusionOk="0">
                    <a:moveTo>
                      <a:pt x="0" y="0"/>
                    </a:moveTo>
                    <a:lnTo>
                      <a:pt x="0" y="2323"/>
                    </a:lnTo>
                    <a:lnTo>
                      <a:pt x="364" y="2323"/>
                    </a:lnTo>
                    <a:lnTo>
                      <a:pt x="36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3" name="Google Shape;5783;p47"/>
              <p:cNvSpPr/>
              <p:nvPr/>
            </p:nvSpPr>
            <p:spPr>
              <a:xfrm>
                <a:off x="3436550" y="3478000"/>
                <a:ext cx="26625" cy="22925"/>
              </a:xfrm>
              <a:custGeom>
                <a:avLst/>
                <a:gdLst/>
                <a:ahLst/>
                <a:cxnLst/>
                <a:rect l="l" t="t" r="r" b="b"/>
                <a:pathLst>
                  <a:path w="1065" h="917" extrusionOk="0">
                    <a:moveTo>
                      <a:pt x="533" y="1"/>
                    </a:moveTo>
                    <a:cubicBezTo>
                      <a:pt x="440" y="1"/>
                      <a:pt x="345" y="27"/>
                      <a:pt x="260" y="82"/>
                    </a:cubicBezTo>
                    <a:cubicBezTo>
                      <a:pt x="52" y="251"/>
                      <a:pt x="0" y="523"/>
                      <a:pt x="169" y="731"/>
                    </a:cubicBezTo>
                    <a:cubicBezTo>
                      <a:pt x="257" y="850"/>
                      <a:pt x="403" y="916"/>
                      <a:pt x="551" y="916"/>
                    </a:cubicBezTo>
                    <a:cubicBezTo>
                      <a:pt x="644" y="916"/>
                      <a:pt x="738" y="890"/>
                      <a:pt x="818" y="835"/>
                    </a:cubicBezTo>
                    <a:cubicBezTo>
                      <a:pt x="1013" y="692"/>
                      <a:pt x="1065" y="393"/>
                      <a:pt x="909" y="186"/>
                    </a:cubicBezTo>
                    <a:cubicBezTo>
                      <a:pt x="821" y="66"/>
                      <a:pt x="680" y="1"/>
                      <a:pt x="5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4" name="Google Shape;5784;p47"/>
              <p:cNvSpPr/>
              <p:nvPr/>
            </p:nvSpPr>
            <p:spPr>
              <a:xfrm>
                <a:off x="3411875" y="3439800"/>
                <a:ext cx="41575" cy="52600"/>
              </a:xfrm>
              <a:custGeom>
                <a:avLst/>
                <a:gdLst/>
                <a:ahLst/>
                <a:cxnLst/>
                <a:rect l="l" t="t" r="r" b="b"/>
                <a:pathLst>
                  <a:path w="1663" h="2104" extrusionOk="0">
                    <a:moveTo>
                      <a:pt x="299" y="0"/>
                    </a:moveTo>
                    <a:lnTo>
                      <a:pt x="1" y="221"/>
                    </a:lnTo>
                    <a:lnTo>
                      <a:pt x="1364" y="2103"/>
                    </a:lnTo>
                    <a:lnTo>
                      <a:pt x="1662" y="1883"/>
                    </a:lnTo>
                    <a:lnTo>
                      <a:pt x="29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5" name="Google Shape;5785;p47"/>
              <p:cNvSpPr/>
              <p:nvPr/>
            </p:nvSpPr>
            <p:spPr>
              <a:xfrm>
                <a:off x="3463800" y="3441025"/>
                <a:ext cx="25975" cy="23050"/>
              </a:xfrm>
              <a:custGeom>
                <a:avLst/>
                <a:gdLst/>
                <a:ahLst/>
                <a:cxnLst/>
                <a:rect l="l" t="t" r="r" b="b"/>
                <a:pathLst>
                  <a:path w="1039" h="922" extrusionOk="0">
                    <a:moveTo>
                      <a:pt x="509" y="0"/>
                    </a:moveTo>
                    <a:cubicBezTo>
                      <a:pt x="324" y="0"/>
                      <a:pt x="150" y="122"/>
                      <a:pt x="78" y="315"/>
                    </a:cubicBezTo>
                    <a:cubicBezTo>
                      <a:pt x="1" y="562"/>
                      <a:pt x="130" y="821"/>
                      <a:pt x="377" y="899"/>
                    </a:cubicBezTo>
                    <a:cubicBezTo>
                      <a:pt x="426" y="914"/>
                      <a:pt x="474" y="922"/>
                      <a:pt x="522" y="922"/>
                    </a:cubicBezTo>
                    <a:cubicBezTo>
                      <a:pt x="715" y="922"/>
                      <a:pt x="888" y="801"/>
                      <a:pt x="961" y="613"/>
                    </a:cubicBezTo>
                    <a:cubicBezTo>
                      <a:pt x="1039" y="367"/>
                      <a:pt x="909" y="107"/>
                      <a:pt x="663" y="29"/>
                    </a:cubicBezTo>
                    <a:cubicBezTo>
                      <a:pt x="612" y="10"/>
                      <a:pt x="560"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6" name="Google Shape;5786;p47"/>
              <p:cNvSpPr/>
              <p:nvPr/>
            </p:nvSpPr>
            <p:spPr>
              <a:xfrm>
                <a:off x="3419675" y="3430075"/>
                <a:ext cx="58100" cy="26625"/>
              </a:xfrm>
              <a:custGeom>
                <a:avLst/>
                <a:gdLst/>
                <a:ahLst/>
                <a:cxnLst/>
                <a:rect l="l" t="t" r="r" b="b"/>
                <a:pathLst>
                  <a:path w="2324" h="1065" extrusionOk="0">
                    <a:moveTo>
                      <a:pt x="117" y="0"/>
                    </a:moveTo>
                    <a:lnTo>
                      <a:pt x="0" y="351"/>
                    </a:lnTo>
                    <a:lnTo>
                      <a:pt x="2207" y="1064"/>
                    </a:lnTo>
                    <a:lnTo>
                      <a:pt x="2324" y="714"/>
                    </a:lnTo>
                    <a:lnTo>
                      <a:pt x="11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7" name="Google Shape;5787;p47"/>
              <p:cNvSpPr/>
              <p:nvPr/>
            </p:nvSpPr>
            <p:spPr>
              <a:xfrm>
                <a:off x="3463800" y="3395100"/>
                <a:ext cx="25975" cy="23225"/>
              </a:xfrm>
              <a:custGeom>
                <a:avLst/>
                <a:gdLst/>
                <a:ahLst/>
                <a:cxnLst/>
                <a:rect l="l" t="t" r="r" b="b"/>
                <a:pathLst>
                  <a:path w="1039" h="929" extrusionOk="0">
                    <a:moveTo>
                      <a:pt x="521" y="1"/>
                    </a:moveTo>
                    <a:cubicBezTo>
                      <a:pt x="474" y="1"/>
                      <a:pt x="425" y="8"/>
                      <a:pt x="377" y="23"/>
                    </a:cubicBezTo>
                    <a:cubicBezTo>
                      <a:pt x="130" y="114"/>
                      <a:pt x="1" y="374"/>
                      <a:pt x="78" y="607"/>
                    </a:cubicBezTo>
                    <a:cubicBezTo>
                      <a:pt x="152" y="806"/>
                      <a:pt x="334" y="928"/>
                      <a:pt x="524" y="928"/>
                    </a:cubicBezTo>
                    <a:cubicBezTo>
                      <a:pt x="570" y="928"/>
                      <a:pt x="617" y="921"/>
                      <a:pt x="663" y="906"/>
                    </a:cubicBezTo>
                    <a:cubicBezTo>
                      <a:pt x="909" y="828"/>
                      <a:pt x="1039" y="568"/>
                      <a:pt x="961" y="322"/>
                    </a:cubicBezTo>
                    <a:cubicBezTo>
                      <a:pt x="888" y="123"/>
                      <a:pt x="714" y="1"/>
                      <a:pt x="52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8" name="Google Shape;5788;p47"/>
              <p:cNvSpPr/>
              <p:nvPr/>
            </p:nvSpPr>
            <p:spPr>
              <a:xfrm>
                <a:off x="3420325" y="3402475"/>
                <a:ext cx="58100" cy="26650"/>
              </a:xfrm>
              <a:custGeom>
                <a:avLst/>
                <a:gdLst/>
                <a:ahLst/>
                <a:cxnLst/>
                <a:rect l="l" t="t" r="r" b="b"/>
                <a:pathLst>
                  <a:path w="2324" h="1066" extrusionOk="0">
                    <a:moveTo>
                      <a:pt x="2207" y="1"/>
                    </a:moveTo>
                    <a:lnTo>
                      <a:pt x="0" y="715"/>
                    </a:lnTo>
                    <a:lnTo>
                      <a:pt x="117" y="1065"/>
                    </a:lnTo>
                    <a:lnTo>
                      <a:pt x="2324" y="351"/>
                    </a:lnTo>
                    <a:lnTo>
                      <a:pt x="220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9" name="Google Shape;5789;p47"/>
              <p:cNvSpPr/>
              <p:nvPr/>
            </p:nvSpPr>
            <p:spPr>
              <a:xfrm>
                <a:off x="3436550" y="3358100"/>
                <a:ext cx="26950" cy="23200"/>
              </a:xfrm>
              <a:custGeom>
                <a:avLst/>
                <a:gdLst/>
                <a:ahLst/>
                <a:cxnLst/>
                <a:rect l="l" t="t" r="r" b="b"/>
                <a:pathLst>
                  <a:path w="1078" h="928" extrusionOk="0">
                    <a:moveTo>
                      <a:pt x="536" y="1"/>
                    </a:moveTo>
                    <a:cubicBezTo>
                      <a:pt x="393" y="1"/>
                      <a:pt x="254" y="69"/>
                      <a:pt x="169" y="192"/>
                    </a:cubicBezTo>
                    <a:cubicBezTo>
                      <a:pt x="0" y="400"/>
                      <a:pt x="52" y="698"/>
                      <a:pt x="260" y="841"/>
                    </a:cubicBezTo>
                    <a:cubicBezTo>
                      <a:pt x="349" y="899"/>
                      <a:pt x="447" y="927"/>
                      <a:pt x="542" y="927"/>
                    </a:cubicBezTo>
                    <a:cubicBezTo>
                      <a:pt x="682" y="927"/>
                      <a:pt x="816" y="866"/>
                      <a:pt x="909" y="750"/>
                    </a:cubicBezTo>
                    <a:cubicBezTo>
                      <a:pt x="1078" y="530"/>
                      <a:pt x="1026" y="244"/>
                      <a:pt x="818" y="101"/>
                    </a:cubicBezTo>
                    <a:cubicBezTo>
                      <a:pt x="734" y="33"/>
                      <a:pt x="634" y="1"/>
                      <a:pt x="5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0" name="Google Shape;5790;p47"/>
              <p:cNvSpPr/>
              <p:nvPr/>
            </p:nvSpPr>
            <p:spPr>
              <a:xfrm>
                <a:off x="3412200" y="3367425"/>
                <a:ext cx="41900" cy="52275"/>
              </a:xfrm>
              <a:custGeom>
                <a:avLst/>
                <a:gdLst/>
                <a:ahLst/>
                <a:cxnLst/>
                <a:rect l="l" t="t" r="r" b="b"/>
                <a:pathLst>
                  <a:path w="1676" h="2091" extrusionOk="0">
                    <a:moveTo>
                      <a:pt x="1364" y="1"/>
                    </a:moveTo>
                    <a:lnTo>
                      <a:pt x="1" y="1870"/>
                    </a:lnTo>
                    <a:lnTo>
                      <a:pt x="299" y="2091"/>
                    </a:lnTo>
                    <a:lnTo>
                      <a:pt x="1675" y="222"/>
                    </a:lnTo>
                    <a:lnTo>
                      <a:pt x="136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91" name="Google Shape;5791;p47"/>
            <p:cNvGrpSpPr/>
            <p:nvPr/>
          </p:nvGrpSpPr>
          <p:grpSpPr>
            <a:xfrm>
              <a:off x="8733231" y="680710"/>
              <a:ext cx="348023" cy="339417"/>
              <a:chOff x="3228225" y="3246725"/>
              <a:chExt cx="356325" cy="347550"/>
            </a:xfrm>
          </p:grpSpPr>
          <p:sp>
            <p:nvSpPr>
              <p:cNvPr id="5792" name="Google Shape;5792;p47"/>
              <p:cNvSpPr/>
              <p:nvPr/>
            </p:nvSpPr>
            <p:spPr>
              <a:xfrm>
                <a:off x="3319400" y="3246725"/>
                <a:ext cx="173625" cy="173625"/>
              </a:xfrm>
              <a:custGeom>
                <a:avLst/>
                <a:gdLst/>
                <a:ahLst/>
                <a:cxnLst/>
                <a:rect l="l" t="t" r="r" b="b"/>
                <a:pathLst>
                  <a:path w="6945" h="6945" extrusionOk="0">
                    <a:moveTo>
                      <a:pt x="3466" y="1"/>
                    </a:moveTo>
                    <a:cubicBezTo>
                      <a:pt x="1558" y="1"/>
                      <a:pt x="1" y="1558"/>
                      <a:pt x="1" y="3479"/>
                    </a:cubicBezTo>
                    <a:cubicBezTo>
                      <a:pt x="1" y="5400"/>
                      <a:pt x="1558" y="6945"/>
                      <a:pt x="3466" y="6945"/>
                    </a:cubicBezTo>
                    <a:cubicBezTo>
                      <a:pt x="5387" y="6945"/>
                      <a:pt x="6945" y="5400"/>
                      <a:pt x="6945" y="3479"/>
                    </a:cubicBezTo>
                    <a:cubicBezTo>
                      <a:pt x="6945" y="1558"/>
                      <a:pt x="5387" y="1"/>
                      <a:pt x="3466" y="1"/>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3" name="Google Shape;5793;p47"/>
              <p:cNvSpPr/>
              <p:nvPr/>
            </p:nvSpPr>
            <p:spPr>
              <a:xfrm>
                <a:off x="3410900" y="3313575"/>
                <a:ext cx="173650" cy="173625"/>
              </a:xfrm>
              <a:custGeom>
                <a:avLst/>
                <a:gdLst/>
                <a:ahLst/>
                <a:cxnLst/>
                <a:rect l="l" t="t" r="r" b="b"/>
                <a:pathLst>
                  <a:path w="6946" h="6945" extrusionOk="0">
                    <a:moveTo>
                      <a:pt x="3479" y="0"/>
                    </a:moveTo>
                    <a:cubicBezTo>
                      <a:pt x="1558" y="0"/>
                      <a:pt x="1" y="1545"/>
                      <a:pt x="1" y="3466"/>
                    </a:cubicBezTo>
                    <a:cubicBezTo>
                      <a:pt x="1" y="5387"/>
                      <a:pt x="1558" y="6945"/>
                      <a:pt x="3479" y="6945"/>
                    </a:cubicBezTo>
                    <a:cubicBezTo>
                      <a:pt x="5400" y="6945"/>
                      <a:pt x="6945" y="5387"/>
                      <a:pt x="6945" y="3466"/>
                    </a:cubicBezTo>
                    <a:cubicBezTo>
                      <a:pt x="6945" y="1545"/>
                      <a:pt x="5400" y="0"/>
                      <a:pt x="3479" y="0"/>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4" name="Google Shape;5794;p47"/>
              <p:cNvSpPr/>
              <p:nvPr/>
            </p:nvSpPr>
            <p:spPr>
              <a:xfrm>
                <a:off x="3262950" y="3420650"/>
                <a:ext cx="173625" cy="173625"/>
              </a:xfrm>
              <a:custGeom>
                <a:avLst/>
                <a:gdLst/>
                <a:ahLst/>
                <a:cxnLst/>
                <a:rect l="l" t="t" r="r" b="b"/>
                <a:pathLst>
                  <a:path w="6945" h="6945" extrusionOk="0">
                    <a:moveTo>
                      <a:pt x="3479" y="1"/>
                    </a:moveTo>
                    <a:cubicBezTo>
                      <a:pt x="1558" y="1"/>
                      <a:pt x="0" y="1545"/>
                      <a:pt x="0" y="3466"/>
                    </a:cubicBezTo>
                    <a:cubicBezTo>
                      <a:pt x="0" y="5387"/>
                      <a:pt x="1558" y="6945"/>
                      <a:pt x="3479" y="6945"/>
                    </a:cubicBezTo>
                    <a:cubicBezTo>
                      <a:pt x="5387" y="6945"/>
                      <a:pt x="6944" y="5387"/>
                      <a:pt x="6944" y="3466"/>
                    </a:cubicBezTo>
                    <a:cubicBezTo>
                      <a:pt x="6944" y="1545"/>
                      <a:pt x="5387" y="1"/>
                      <a:pt x="3479" y="1"/>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5" name="Google Shape;5795;p47"/>
              <p:cNvSpPr/>
              <p:nvPr/>
            </p:nvSpPr>
            <p:spPr>
              <a:xfrm>
                <a:off x="3228225" y="3313575"/>
                <a:ext cx="173625" cy="173625"/>
              </a:xfrm>
              <a:custGeom>
                <a:avLst/>
                <a:gdLst/>
                <a:ahLst/>
                <a:cxnLst/>
                <a:rect l="l" t="t" r="r" b="b"/>
                <a:pathLst>
                  <a:path w="6945" h="6945" extrusionOk="0">
                    <a:moveTo>
                      <a:pt x="3466" y="0"/>
                    </a:moveTo>
                    <a:cubicBezTo>
                      <a:pt x="1558" y="0"/>
                      <a:pt x="0" y="1545"/>
                      <a:pt x="0" y="3466"/>
                    </a:cubicBezTo>
                    <a:cubicBezTo>
                      <a:pt x="0" y="5387"/>
                      <a:pt x="1558" y="6945"/>
                      <a:pt x="3466" y="6945"/>
                    </a:cubicBezTo>
                    <a:cubicBezTo>
                      <a:pt x="5387" y="6945"/>
                      <a:pt x="6944" y="5387"/>
                      <a:pt x="6944" y="3466"/>
                    </a:cubicBezTo>
                    <a:cubicBezTo>
                      <a:pt x="6944" y="1545"/>
                      <a:pt x="5387" y="0"/>
                      <a:pt x="3466" y="0"/>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6" name="Google Shape;5796;p47"/>
              <p:cNvSpPr/>
              <p:nvPr/>
            </p:nvSpPr>
            <p:spPr>
              <a:xfrm>
                <a:off x="3376525" y="3420650"/>
                <a:ext cx="173625" cy="173625"/>
              </a:xfrm>
              <a:custGeom>
                <a:avLst/>
                <a:gdLst/>
                <a:ahLst/>
                <a:cxnLst/>
                <a:rect l="l" t="t" r="r" b="b"/>
                <a:pathLst>
                  <a:path w="6945" h="6945" extrusionOk="0">
                    <a:moveTo>
                      <a:pt x="3479" y="1"/>
                    </a:moveTo>
                    <a:cubicBezTo>
                      <a:pt x="1558" y="1"/>
                      <a:pt x="0" y="1545"/>
                      <a:pt x="0" y="3466"/>
                    </a:cubicBezTo>
                    <a:cubicBezTo>
                      <a:pt x="0" y="5387"/>
                      <a:pt x="1558" y="6945"/>
                      <a:pt x="3479" y="6945"/>
                    </a:cubicBezTo>
                    <a:cubicBezTo>
                      <a:pt x="5387" y="6945"/>
                      <a:pt x="6944" y="5387"/>
                      <a:pt x="6944" y="3466"/>
                    </a:cubicBezTo>
                    <a:cubicBezTo>
                      <a:pt x="6944" y="1545"/>
                      <a:pt x="5387" y="1"/>
                      <a:pt x="3479" y="1"/>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7" name="Google Shape;5797;p47"/>
              <p:cNvSpPr/>
              <p:nvPr/>
            </p:nvSpPr>
            <p:spPr>
              <a:xfrm>
                <a:off x="3343750" y="3300550"/>
                <a:ext cx="124625" cy="115950"/>
              </a:xfrm>
              <a:custGeom>
                <a:avLst/>
                <a:gdLst/>
                <a:ahLst/>
                <a:cxnLst/>
                <a:rect l="l" t="t" r="r" b="b"/>
                <a:pathLst>
                  <a:path w="4985" h="4638" extrusionOk="0">
                    <a:moveTo>
                      <a:pt x="2489" y="1"/>
                    </a:moveTo>
                    <a:cubicBezTo>
                      <a:pt x="2370" y="1"/>
                      <a:pt x="2250" y="10"/>
                      <a:pt x="2129" y="28"/>
                    </a:cubicBezTo>
                    <a:cubicBezTo>
                      <a:pt x="857" y="223"/>
                      <a:pt x="0" y="1417"/>
                      <a:pt x="195" y="2676"/>
                    </a:cubicBezTo>
                    <a:cubicBezTo>
                      <a:pt x="383" y="3827"/>
                      <a:pt x="1367" y="4638"/>
                      <a:pt x="2495" y="4638"/>
                    </a:cubicBezTo>
                    <a:cubicBezTo>
                      <a:pt x="2614" y="4638"/>
                      <a:pt x="2734" y="4629"/>
                      <a:pt x="2856" y="4610"/>
                    </a:cubicBezTo>
                    <a:cubicBezTo>
                      <a:pt x="4115" y="4415"/>
                      <a:pt x="4984" y="3221"/>
                      <a:pt x="4777" y="1962"/>
                    </a:cubicBezTo>
                    <a:cubicBezTo>
                      <a:pt x="4600" y="811"/>
                      <a:pt x="3617" y="1"/>
                      <a:pt x="2489" y="1"/>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8" name="Google Shape;5798;p47"/>
              <p:cNvSpPr/>
              <p:nvPr/>
            </p:nvSpPr>
            <p:spPr>
              <a:xfrm>
                <a:off x="3413825" y="3349725"/>
                <a:ext cx="121075" cy="116250"/>
              </a:xfrm>
              <a:custGeom>
                <a:avLst/>
                <a:gdLst/>
                <a:ahLst/>
                <a:cxnLst/>
                <a:rect l="l" t="t" r="r" b="b"/>
                <a:pathLst>
                  <a:path w="4843" h="4650" extrusionOk="0">
                    <a:moveTo>
                      <a:pt x="2421" y="0"/>
                    </a:moveTo>
                    <a:cubicBezTo>
                      <a:pt x="1228" y="0"/>
                      <a:pt x="203" y="928"/>
                      <a:pt x="105" y="2137"/>
                    </a:cubicBezTo>
                    <a:cubicBezTo>
                      <a:pt x="1" y="3409"/>
                      <a:pt x="961" y="4538"/>
                      <a:pt x="2233" y="4642"/>
                    </a:cubicBezTo>
                    <a:cubicBezTo>
                      <a:pt x="2297" y="4647"/>
                      <a:pt x="2361" y="4650"/>
                      <a:pt x="2424" y="4650"/>
                    </a:cubicBezTo>
                    <a:cubicBezTo>
                      <a:pt x="3616" y="4650"/>
                      <a:pt x="4640" y="3734"/>
                      <a:pt x="4738" y="2513"/>
                    </a:cubicBezTo>
                    <a:cubicBezTo>
                      <a:pt x="4842" y="1241"/>
                      <a:pt x="3895" y="112"/>
                      <a:pt x="2610" y="8"/>
                    </a:cubicBezTo>
                    <a:cubicBezTo>
                      <a:pt x="2546" y="3"/>
                      <a:pt x="2484" y="0"/>
                      <a:pt x="2421" y="0"/>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9" name="Google Shape;5799;p47"/>
              <p:cNvSpPr/>
              <p:nvPr/>
            </p:nvSpPr>
            <p:spPr>
              <a:xfrm>
                <a:off x="3305125" y="3429700"/>
                <a:ext cx="118475" cy="116250"/>
              </a:xfrm>
              <a:custGeom>
                <a:avLst/>
                <a:gdLst/>
                <a:ahLst/>
                <a:cxnLst/>
                <a:rect l="l" t="t" r="r" b="b"/>
                <a:pathLst>
                  <a:path w="4739" h="4650" extrusionOk="0">
                    <a:moveTo>
                      <a:pt x="2368" y="0"/>
                    </a:moveTo>
                    <a:cubicBezTo>
                      <a:pt x="2336" y="0"/>
                      <a:pt x="2304" y="1"/>
                      <a:pt x="2272" y="2"/>
                    </a:cubicBezTo>
                    <a:cubicBezTo>
                      <a:pt x="1000" y="54"/>
                      <a:pt x="0" y="1131"/>
                      <a:pt x="52" y="2416"/>
                    </a:cubicBezTo>
                    <a:cubicBezTo>
                      <a:pt x="103" y="3677"/>
                      <a:pt x="1141" y="4650"/>
                      <a:pt x="2381" y="4650"/>
                    </a:cubicBezTo>
                    <a:cubicBezTo>
                      <a:pt x="2405" y="4650"/>
                      <a:pt x="2429" y="4650"/>
                      <a:pt x="2454" y="4649"/>
                    </a:cubicBezTo>
                    <a:cubicBezTo>
                      <a:pt x="3739" y="4597"/>
                      <a:pt x="4738" y="3520"/>
                      <a:pt x="4686" y="2235"/>
                    </a:cubicBezTo>
                    <a:cubicBezTo>
                      <a:pt x="4636" y="982"/>
                      <a:pt x="3610" y="0"/>
                      <a:pt x="2368" y="0"/>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0" name="Google Shape;5800;p47"/>
              <p:cNvSpPr/>
              <p:nvPr/>
            </p:nvSpPr>
            <p:spPr>
              <a:xfrm>
                <a:off x="3273650" y="3350375"/>
                <a:ext cx="130475" cy="116125"/>
              </a:xfrm>
              <a:custGeom>
                <a:avLst/>
                <a:gdLst/>
                <a:ahLst/>
                <a:cxnLst/>
                <a:rect l="l" t="t" r="r" b="b"/>
                <a:pathLst>
                  <a:path w="5219" h="4645" extrusionOk="0">
                    <a:moveTo>
                      <a:pt x="2603" y="1"/>
                    </a:moveTo>
                    <a:cubicBezTo>
                      <a:pt x="1634" y="1"/>
                      <a:pt x="734" y="616"/>
                      <a:pt x="403" y="1579"/>
                    </a:cubicBezTo>
                    <a:cubicBezTo>
                      <a:pt x="0" y="2799"/>
                      <a:pt x="649" y="4110"/>
                      <a:pt x="1870" y="4525"/>
                    </a:cubicBezTo>
                    <a:cubicBezTo>
                      <a:pt x="2112" y="4606"/>
                      <a:pt x="2358" y="4644"/>
                      <a:pt x="2601" y="4644"/>
                    </a:cubicBezTo>
                    <a:cubicBezTo>
                      <a:pt x="3571" y="4644"/>
                      <a:pt x="4481" y="4034"/>
                      <a:pt x="4803" y="3058"/>
                    </a:cubicBezTo>
                    <a:cubicBezTo>
                      <a:pt x="5218" y="1851"/>
                      <a:pt x="4556" y="527"/>
                      <a:pt x="3349" y="125"/>
                    </a:cubicBezTo>
                    <a:cubicBezTo>
                      <a:pt x="3102" y="41"/>
                      <a:pt x="2850" y="1"/>
                      <a:pt x="2603" y="1"/>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1" name="Google Shape;5801;p47"/>
              <p:cNvSpPr/>
              <p:nvPr/>
            </p:nvSpPr>
            <p:spPr>
              <a:xfrm>
                <a:off x="3386575" y="3430125"/>
                <a:ext cx="123975" cy="116075"/>
              </a:xfrm>
              <a:custGeom>
                <a:avLst/>
                <a:gdLst/>
                <a:ahLst/>
                <a:cxnLst/>
                <a:rect l="l" t="t" r="r" b="b"/>
                <a:pathLst>
                  <a:path w="4959" h="4643" extrusionOk="0">
                    <a:moveTo>
                      <a:pt x="2478" y="0"/>
                    </a:moveTo>
                    <a:cubicBezTo>
                      <a:pt x="2367" y="0"/>
                      <a:pt x="2255" y="8"/>
                      <a:pt x="2142" y="24"/>
                    </a:cubicBezTo>
                    <a:cubicBezTo>
                      <a:pt x="870" y="206"/>
                      <a:pt x="0" y="1387"/>
                      <a:pt x="182" y="2646"/>
                    </a:cubicBezTo>
                    <a:cubicBezTo>
                      <a:pt x="348" y="3806"/>
                      <a:pt x="1345" y="4643"/>
                      <a:pt x="2475" y="4643"/>
                    </a:cubicBezTo>
                    <a:cubicBezTo>
                      <a:pt x="2584" y="4643"/>
                      <a:pt x="2693" y="4635"/>
                      <a:pt x="2804" y="4619"/>
                    </a:cubicBezTo>
                    <a:cubicBezTo>
                      <a:pt x="4076" y="4424"/>
                      <a:pt x="4959" y="3256"/>
                      <a:pt x="4777" y="1984"/>
                    </a:cubicBezTo>
                    <a:cubicBezTo>
                      <a:pt x="4600" y="825"/>
                      <a:pt x="3614" y="0"/>
                      <a:pt x="2478" y="0"/>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2" name="Google Shape;5802;p47"/>
              <p:cNvSpPr/>
              <p:nvPr/>
            </p:nvSpPr>
            <p:spPr>
              <a:xfrm>
                <a:off x="3351525" y="3375225"/>
                <a:ext cx="109375" cy="109375"/>
              </a:xfrm>
              <a:custGeom>
                <a:avLst/>
                <a:gdLst/>
                <a:ahLst/>
                <a:cxnLst/>
                <a:rect l="l" t="t" r="r" b="b"/>
                <a:pathLst>
                  <a:path w="4375" h="4375" extrusionOk="0">
                    <a:moveTo>
                      <a:pt x="2181" y="1"/>
                    </a:moveTo>
                    <a:cubicBezTo>
                      <a:pt x="974" y="1"/>
                      <a:pt x="1" y="974"/>
                      <a:pt x="1" y="2181"/>
                    </a:cubicBezTo>
                    <a:cubicBezTo>
                      <a:pt x="1" y="3388"/>
                      <a:pt x="974" y="4375"/>
                      <a:pt x="2181" y="4375"/>
                    </a:cubicBezTo>
                    <a:cubicBezTo>
                      <a:pt x="3401" y="4375"/>
                      <a:pt x="4375" y="3388"/>
                      <a:pt x="4375" y="2181"/>
                    </a:cubicBezTo>
                    <a:cubicBezTo>
                      <a:pt x="4375" y="974"/>
                      <a:pt x="3401" y="1"/>
                      <a:pt x="2181" y="1"/>
                    </a:cubicBezTo>
                    <a:close/>
                  </a:path>
                </a:pathLst>
              </a:custGeom>
              <a:solidFill>
                <a:schemeClr val="accent3"/>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3" name="Google Shape;5803;p47"/>
              <p:cNvSpPr/>
              <p:nvPr/>
            </p:nvSpPr>
            <p:spPr>
              <a:xfrm>
                <a:off x="3379100" y="3402800"/>
                <a:ext cx="54225" cy="54225"/>
              </a:xfrm>
              <a:custGeom>
                <a:avLst/>
                <a:gdLst/>
                <a:ahLst/>
                <a:cxnLst/>
                <a:rect l="l" t="t" r="r" b="b"/>
                <a:pathLst>
                  <a:path w="2169" h="2169" extrusionOk="0">
                    <a:moveTo>
                      <a:pt x="1091" y="1"/>
                    </a:moveTo>
                    <a:cubicBezTo>
                      <a:pt x="481" y="1"/>
                      <a:pt x="1" y="481"/>
                      <a:pt x="1" y="1078"/>
                    </a:cubicBezTo>
                    <a:cubicBezTo>
                      <a:pt x="1" y="1688"/>
                      <a:pt x="481" y="2168"/>
                      <a:pt x="1091" y="2168"/>
                    </a:cubicBezTo>
                    <a:cubicBezTo>
                      <a:pt x="1688" y="2168"/>
                      <a:pt x="2168" y="1688"/>
                      <a:pt x="2168" y="1078"/>
                    </a:cubicBezTo>
                    <a:cubicBezTo>
                      <a:pt x="2168" y="481"/>
                      <a:pt x="1688" y="1"/>
                      <a:pt x="1091" y="1"/>
                    </a:cubicBezTo>
                    <a:close/>
                  </a:path>
                </a:pathLst>
              </a:custGeom>
              <a:solidFill>
                <a:srgbClr val="FFFFFF"/>
              </a:solidFill>
              <a:ln>
                <a:noFill/>
              </a:ln>
              <a:effectLst>
                <a:outerShdw blurRad="100013" algn="bl" rotWithShape="0">
                  <a:srgbClr val="BEAA4D"/>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4" name="Google Shape;5804;p47"/>
              <p:cNvSpPr/>
              <p:nvPr/>
            </p:nvSpPr>
            <p:spPr>
              <a:xfrm>
                <a:off x="3395000" y="3344725"/>
                <a:ext cx="23075" cy="22725"/>
              </a:xfrm>
              <a:custGeom>
                <a:avLst/>
                <a:gdLst/>
                <a:ahLst/>
                <a:cxnLst/>
                <a:rect l="l" t="t" r="r" b="b"/>
                <a:pathLst>
                  <a:path w="923" h="909" extrusionOk="0">
                    <a:moveTo>
                      <a:pt x="455" y="0"/>
                    </a:moveTo>
                    <a:cubicBezTo>
                      <a:pt x="209" y="0"/>
                      <a:pt x="1" y="195"/>
                      <a:pt x="1" y="455"/>
                    </a:cubicBezTo>
                    <a:cubicBezTo>
                      <a:pt x="1" y="688"/>
                      <a:pt x="196" y="909"/>
                      <a:pt x="455" y="909"/>
                    </a:cubicBezTo>
                    <a:cubicBezTo>
                      <a:pt x="715" y="909"/>
                      <a:pt x="922" y="701"/>
                      <a:pt x="909" y="455"/>
                    </a:cubicBezTo>
                    <a:cubicBezTo>
                      <a:pt x="909" y="208"/>
                      <a:pt x="689" y="0"/>
                      <a:pt x="45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5" name="Google Shape;5805;p47"/>
              <p:cNvSpPr/>
              <p:nvPr/>
            </p:nvSpPr>
            <p:spPr>
              <a:xfrm>
                <a:off x="3401825" y="3355750"/>
                <a:ext cx="9100" cy="57800"/>
              </a:xfrm>
              <a:custGeom>
                <a:avLst/>
                <a:gdLst/>
                <a:ahLst/>
                <a:cxnLst/>
                <a:rect l="l" t="t" r="r" b="b"/>
                <a:pathLst>
                  <a:path w="364" h="2312" extrusionOk="0">
                    <a:moveTo>
                      <a:pt x="0" y="1"/>
                    </a:moveTo>
                    <a:lnTo>
                      <a:pt x="0" y="2311"/>
                    </a:lnTo>
                    <a:lnTo>
                      <a:pt x="364" y="2311"/>
                    </a:lnTo>
                    <a:lnTo>
                      <a:pt x="36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6" name="Google Shape;5806;p47"/>
              <p:cNvSpPr/>
              <p:nvPr/>
            </p:nvSpPr>
            <p:spPr>
              <a:xfrm>
                <a:off x="3349900" y="3358350"/>
                <a:ext cx="26000" cy="22950"/>
              </a:xfrm>
              <a:custGeom>
                <a:avLst/>
                <a:gdLst/>
                <a:ahLst/>
                <a:cxnLst/>
                <a:rect l="l" t="t" r="r" b="b"/>
                <a:pathLst>
                  <a:path w="1040" h="918" extrusionOk="0">
                    <a:moveTo>
                      <a:pt x="517" y="0"/>
                    </a:moveTo>
                    <a:cubicBezTo>
                      <a:pt x="421" y="0"/>
                      <a:pt x="323" y="29"/>
                      <a:pt x="234" y="91"/>
                    </a:cubicBezTo>
                    <a:cubicBezTo>
                      <a:pt x="53" y="234"/>
                      <a:pt x="1" y="520"/>
                      <a:pt x="143" y="740"/>
                    </a:cubicBezTo>
                    <a:cubicBezTo>
                      <a:pt x="228" y="856"/>
                      <a:pt x="369" y="917"/>
                      <a:pt x="512" y="917"/>
                    </a:cubicBezTo>
                    <a:cubicBezTo>
                      <a:pt x="610" y="917"/>
                      <a:pt x="708" y="889"/>
                      <a:pt x="792" y="831"/>
                    </a:cubicBezTo>
                    <a:cubicBezTo>
                      <a:pt x="987" y="688"/>
                      <a:pt x="1039" y="390"/>
                      <a:pt x="883" y="182"/>
                    </a:cubicBezTo>
                    <a:cubicBezTo>
                      <a:pt x="798" y="65"/>
                      <a:pt x="661" y="0"/>
                      <a:pt x="51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7" name="Google Shape;5807;p47"/>
              <p:cNvSpPr/>
              <p:nvPr/>
            </p:nvSpPr>
            <p:spPr>
              <a:xfrm>
                <a:off x="3358675" y="3367125"/>
                <a:ext cx="41875" cy="52250"/>
              </a:xfrm>
              <a:custGeom>
                <a:avLst/>
                <a:gdLst/>
                <a:ahLst/>
                <a:cxnLst/>
                <a:rect l="l" t="t" r="r" b="b"/>
                <a:pathLst>
                  <a:path w="1675" h="2090" extrusionOk="0">
                    <a:moveTo>
                      <a:pt x="312" y="0"/>
                    </a:moveTo>
                    <a:lnTo>
                      <a:pt x="0" y="221"/>
                    </a:lnTo>
                    <a:lnTo>
                      <a:pt x="1363" y="2090"/>
                    </a:lnTo>
                    <a:lnTo>
                      <a:pt x="1675" y="1869"/>
                    </a:lnTo>
                    <a:lnTo>
                      <a:pt x="31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8" name="Google Shape;5808;p47"/>
              <p:cNvSpPr/>
              <p:nvPr/>
            </p:nvSpPr>
            <p:spPr>
              <a:xfrm>
                <a:off x="3322975" y="3395100"/>
                <a:ext cx="25975" cy="23225"/>
              </a:xfrm>
              <a:custGeom>
                <a:avLst/>
                <a:gdLst/>
                <a:ahLst/>
                <a:cxnLst/>
                <a:rect l="l" t="t" r="r" b="b"/>
                <a:pathLst>
                  <a:path w="1039" h="929" extrusionOk="0">
                    <a:moveTo>
                      <a:pt x="530" y="1"/>
                    </a:moveTo>
                    <a:cubicBezTo>
                      <a:pt x="334" y="1"/>
                      <a:pt x="154" y="123"/>
                      <a:pt x="91" y="322"/>
                    </a:cubicBezTo>
                    <a:cubicBezTo>
                      <a:pt x="0" y="568"/>
                      <a:pt x="130" y="828"/>
                      <a:pt x="377" y="906"/>
                    </a:cubicBezTo>
                    <a:cubicBezTo>
                      <a:pt x="425" y="921"/>
                      <a:pt x="474" y="928"/>
                      <a:pt x="522" y="928"/>
                    </a:cubicBezTo>
                    <a:cubicBezTo>
                      <a:pt x="718" y="928"/>
                      <a:pt x="898" y="806"/>
                      <a:pt x="961" y="607"/>
                    </a:cubicBezTo>
                    <a:cubicBezTo>
                      <a:pt x="1039" y="374"/>
                      <a:pt x="896" y="114"/>
                      <a:pt x="675" y="23"/>
                    </a:cubicBezTo>
                    <a:cubicBezTo>
                      <a:pt x="627" y="8"/>
                      <a:pt x="578" y="1"/>
                      <a:pt x="53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9" name="Google Shape;5809;p47"/>
              <p:cNvSpPr/>
              <p:nvPr/>
            </p:nvSpPr>
            <p:spPr>
              <a:xfrm>
                <a:off x="3334650" y="3402475"/>
                <a:ext cx="58100" cy="26650"/>
              </a:xfrm>
              <a:custGeom>
                <a:avLst/>
                <a:gdLst/>
                <a:ahLst/>
                <a:cxnLst/>
                <a:rect l="l" t="t" r="r" b="b"/>
                <a:pathLst>
                  <a:path w="2324" h="1066" extrusionOk="0">
                    <a:moveTo>
                      <a:pt x="117" y="1"/>
                    </a:moveTo>
                    <a:lnTo>
                      <a:pt x="1" y="351"/>
                    </a:lnTo>
                    <a:lnTo>
                      <a:pt x="2207" y="1065"/>
                    </a:lnTo>
                    <a:lnTo>
                      <a:pt x="2324" y="715"/>
                    </a:lnTo>
                    <a:lnTo>
                      <a:pt x="11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0" name="Google Shape;5810;p47"/>
              <p:cNvSpPr/>
              <p:nvPr/>
            </p:nvSpPr>
            <p:spPr>
              <a:xfrm>
                <a:off x="3322975" y="3441025"/>
                <a:ext cx="25975" cy="23050"/>
              </a:xfrm>
              <a:custGeom>
                <a:avLst/>
                <a:gdLst/>
                <a:ahLst/>
                <a:cxnLst/>
                <a:rect l="l" t="t" r="r" b="b"/>
                <a:pathLst>
                  <a:path w="1039" h="922" extrusionOk="0">
                    <a:moveTo>
                      <a:pt x="537" y="0"/>
                    </a:moveTo>
                    <a:cubicBezTo>
                      <a:pt x="484" y="0"/>
                      <a:pt x="430" y="10"/>
                      <a:pt x="377" y="29"/>
                    </a:cubicBezTo>
                    <a:cubicBezTo>
                      <a:pt x="130" y="107"/>
                      <a:pt x="0" y="367"/>
                      <a:pt x="91" y="613"/>
                    </a:cubicBezTo>
                    <a:cubicBezTo>
                      <a:pt x="154" y="801"/>
                      <a:pt x="333" y="922"/>
                      <a:pt x="529" y="922"/>
                    </a:cubicBezTo>
                    <a:cubicBezTo>
                      <a:pt x="578" y="922"/>
                      <a:pt x="627" y="914"/>
                      <a:pt x="675" y="899"/>
                    </a:cubicBezTo>
                    <a:cubicBezTo>
                      <a:pt x="909" y="821"/>
                      <a:pt x="1039" y="562"/>
                      <a:pt x="961" y="315"/>
                    </a:cubicBezTo>
                    <a:cubicBezTo>
                      <a:pt x="900" y="122"/>
                      <a:pt x="727" y="0"/>
                      <a:pt x="53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1" name="Google Shape;5811;p47"/>
              <p:cNvSpPr/>
              <p:nvPr/>
            </p:nvSpPr>
            <p:spPr>
              <a:xfrm>
                <a:off x="3334650" y="3430725"/>
                <a:ext cx="58100" cy="26625"/>
              </a:xfrm>
              <a:custGeom>
                <a:avLst/>
                <a:gdLst/>
                <a:ahLst/>
                <a:cxnLst/>
                <a:rect l="l" t="t" r="r" b="b"/>
                <a:pathLst>
                  <a:path w="2324" h="1065" extrusionOk="0">
                    <a:moveTo>
                      <a:pt x="2207" y="0"/>
                    </a:moveTo>
                    <a:lnTo>
                      <a:pt x="1" y="714"/>
                    </a:lnTo>
                    <a:lnTo>
                      <a:pt x="117" y="1064"/>
                    </a:lnTo>
                    <a:lnTo>
                      <a:pt x="2324" y="350"/>
                    </a:lnTo>
                    <a:lnTo>
                      <a:pt x="220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2" name="Google Shape;5812;p47"/>
              <p:cNvSpPr/>
              <p:nvPr/>
            </p:nvSpPr>
            <p:spPr>
              <a:xfrm>
                <a:off x="3349575" y="3478000"/>
                <a:ext cx="26650" cy="23250"/>
              </a:xfrm>
              <a:custGeom>
                <a:avLst/>
                <a:gdLst/>
                <a:ahLst/>
                <a:cxnLst/>
                <a:rect l="l" t="t" r="r" b="b"/>
                <a:pathLst>
                  <a:path w="1066" h="930" extrusionOk="0">
                    <a:moveTo>
                      <a:pt x="538" y="1"/>
                    </a:moveTo>
                    <a:cubicBezTo>
                      <a:pt x="390" y="1"/>
                      <a:pt x="244" y="66"/>
                      <a:pt x="156" y="186"/>
                    </a:cubicBezTo>
                    <a:cubicBezTo>
                      <a:pt x="1" y="393"/>
                      <a:pt x="40" y="692"/>
                      <a:pt x="247" y="835"/>
                    </a:cubicBezTo>
                    <a:cubicBezTo>
                      <a:pt x="337" y="898"/>
                      <a:pt x="437" y="929"/>
                      <a:pt x="534" y="929"/>
                    </a:cubicBezTo>
                    <a:cubicBezTo>
                      <a:pt x="676" y="929"/>
                      <a:pt x="811" y="862"/>
                      <a:pt x="896" y="731"/>
                    </a:cubicBezTo>
                    <a:cubicBezTo>
                      <a:pt x="1065" y="523"/>
                      <a:pt x="1013" y="225"/>
                      <a:pt x="805" y="82"/>
                    </a:cubicBezTo>
                    <a:cubicBezTo>
                      <a:pt x="725" y="27"/>
                      <a:pt x="631" y="1"/>
                      <a:pt x="53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3" name="Google Shape;5813;p47"/>
              <p:cNvSpPr/>
              <p:nvPr/>
            </p:nvSpPr>
            <p:spPr>
              <a:xfrm>
                <a:off x="3359325" y="3439800"/>
                <a:ext cx="41550" cy="52600"/>
              </a:xfrm>
              <a:custGeom>
                <a:avLst/>
                <a:gdLst/>
                <a:ahLst/>
                <a:cxnLst/>
                <a:rect l="l" t="t" r="r" b="b"/>
                <a:pathLst>
                  <a:path w="1662" h="2104" extrusionOk="0">
                    <a:moveTo>
                      <a:pt x="1363" y="0"/>
                    </a:moveTo>
                    <a:lnTo>
                      <a:pt x="0" y="1883"/>
                    </a:lnTo>
                    <a:lnTo>
                      <a:pt x="299" y="2103"/>
                    </a:lnTo>
                    <a:lnTo>
                      <a:pt x="1661" y="221"/>
                    </a:lnTo>
                    <a:lnTo>
                      <a:pt x="136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4" name="Google Shape;5814;p47"/>
              <p:cNvSpPr/>
              <p:nvPr/>
            </p:nvSpPr>
            <p:spPr>
              <a:xfrm>
                <a:off x="3395000" y="3492375"/>
                <a:ext cx="22750" cy="22725"/>
              </a:xfrm>
              <a:custGeom>
                <a:avLst/>
                <a:gdLst/>
                <a:ahLst/>
                <a:cxnLst/>
                <a:rect l="l" t="t" r="r" b="b"/>
                <a:pathLst>
                  <a:path w="910" h="909" extrusionOk="0">
                    <a:moveTo>
                      <a:pt x="455" y="0"/>
                    </a:moveTo>
                    <a:cubicBezTo>
                      <a:pt x="209" y="0"/>
                      <a:pt x="1" y="195"/>
                      <a:pt x="1" y="454"/>
                    </a:cubicBezTo>
                    <a:cubicBezTo>
                      <a:pt x="1" y="701"/>
                      <a:pt x="196" y="909"/>
                      <a:pt x="455" y="909"/>
                    </a:cubicBezTo>
                    <a:cubicBezTo>
                      <a:pt x="689" y="909"/>
                      <a:pt x="909" y="714"/>
                      <a:pt x="909" y="454"/>
                    </a:cubicBezTo>
                    <a:cubicBezTo>
                      <a:pt x="909" y="208"/>
                      <a:pt x="702" y="0"/>
                      <a:pt x="45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5" name="Google Shape;5815;p47"/>
              <p:cNvSpPr/>
              <p:nvPr/>
            </p:nvSpPr>
            <p:spPr>
              <a:xfrm>
                <a:off x="3401825" y="3445650"/>
                <a:ext cx="9100" cy="58100"/>
              </a:xfrm>
              <a:custGeom>
                <a:avLst/>
                <a:gdLst/>
                <a:ahLst/>
                <a:cxnLst/>
                <a:rect l="l" t="t" r="r" b="b"/>
                <a:pathLst>
                  <a:path w="364" h="2324" extrusionOk="0">
                    <a:moveTo>
                      <a:pt x="0" y="0"/>
                    </a:moveTo>
                    <a:lnTo>
                      <a:pt x="0" y="2323"/>
                    </a:lnTo>
                    <a:lnTo>
                      <a:pt x="364" y="2323"/>
                    </a:lnTo>
                    <a:lnTo>
                      <a:pt x="36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6" name="Google Shape;5816;p47"/>
              <p:cNvSpPr/>
              <p:nvPr/>
            </p:nvSpPr>
            <p:spPr>
              <a:xfrm>
                <a:off x="3436550" y="3478000"/>
                <a:ext cx="26625" cy="22925"/>
              </a:xfrm>
              <a:custGeom>
                <a:avLst/>
                <a:gdLst/>
                <a:ahLst/>
                <a:cxnLst/>
                <a:rect l="l" t="t" r="r" b="b"/>
                <a:pathLst>
                  <a:path w="1065" h="917" extrusionOk="0">
                    <a:moveTo>
                      <a:pt x="533" y="1"/>
                    </a:moveTo>
                    <a:cubicBezTo>
                      <a:pt x="440" y="1"/>
                      <a:pt x="345" y="27"/>
                      <a:pt x="260" y="82"/>
                    </a:cubicBezTo>
                    <a:cubicBezTo>
                      <a:pt x="52" y="251"/>
                      <a:pt x="0" y="523"/>
                      <a:pt x="169" y="731"/>
                    </a:cubicBezTo>
                    <a:cubicBezTo>
                      <a:pt x="257" y="850"/>
                      <a:pt x="403" y="916"/>
                      <a:pt x="551" y="916"/>
                    </a:cubicBezTo>
                    <a:cubicBezTo>
                      <a:pt x="644" y="916"/>
                      <a:pt x="738" y="890"/>
                      <a:pt x="818" y="835"/>
                    </a:cubicBezTo>
                    <a:cubicBezTo>
                      <a:pt x="1013" y="692"/>
                      <a:pt x="1065" y="393"/>
                      <a:pt x="909" y="186"/>
                    </a:cubicBezTo>
                    <a:cubicBezTo>
                      <a:pt x="821" y="66"/>
                      <a:pt x="680" y="1"/>
                      <a:pt x="5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7" name="Google Shape;5817;p47"/>
              <p:cNvSpPr/>
              <p:nvPr/>
            </p:nvSpPr>
            <p:spPr>
              <a:xfrm>
                <a:off x="3411875" y="3439800"/>
                <a:ext cx="41575" cy="52600"/>
              </a:xfrm>
              <a:custGeom>
                <a:avLst/>
                <a:gdLst/>
                <a:ahLst/>
                <a:cxnLst/>
                <a:rect l="l" t="t" r="r" b="b"/>
                <a:pathLst>
                  <a:path w="1663" h="2104" extrusionOk="0">
                    <a:moveTo>
                      <a:pt x="299" y="0"/>
                    </a:moveTo>
                    <a:lnTo>
                      <a:pt x="1" y="221"/>
                    </a:lnTo>
                    <a:lnTo>
                      <a:pt x="1364" y="2103"/>
                    </a:lnTo>
                    <a:lnTo>
                      <a:pt x="1662" y="1883"/>
                    </a:lnTo>
                    <a:lnTo>
                      <a:pt x="29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8" name="Google Shape;5818;p47"/>
              <p:cNvSpPr/>
              <p:nvPr/>
            </p:nvSpPr>
            <p:spPr>
              <a:xfrm>
                <a:off x="3463800" y="3441025"/>
                <a:ext cx="25975" cy="23050"/>
              </a:xfrm>
              <a:custGeom>
                <a:avLst/>
                <a:gdLst/>
                <a:ahLst/>
                <a:cxnLst/>
                <a:rect l="l" t="t" r="r" b="b"/>
                <a:pathLst>
                  <a:path w="1039" h="922" extrusionOk="0">
                    <a:moveTo>
                      <a:pt x="509" y="0"/>
                    </a:moveTo>
                    <a:cubicBezTo>
                      <a:pt x="324" y="0"/>
                      <a:pt x="150" y="122"/>
                      <a:pt x="78" y="315"/>
                    </a:cubicBezTo>
                    <a:cubicBezTo>
                      <a:pt x="1" y="562"/>
                      <a:pt x="130" y="821"/>
                      <a:pt x="377" y="899"/>
                    </a:cubicBezTo>
                    <a:cubicBezTo>
                      <a:pt x="426" y="914"/>
                      <a:pt x="474" y="922"/>
                      <a:pt x="522" y="922"/>
                    </a:cubicBezTo>
                    <a:cubicBezTo>
                      <a:pt x="715" y="922"/>
                      <a:pt x="888" y="801"/>
                      <a:pt x="961" y="613"/>
                    </a:cubicBezTo>
                    <a:cubicBezTo>
                      <a:pt x="1039" y="367"/>
                      <a:pt x="909" y="107"/>
                      <a:pt x="663" y="29"/>
                    </a:cubicBezTo>
                    <a:cubicBezTo>
                      <a:pt x="612" y="10"/>
                      <a:pt x="560"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9" name="Google Shape;5819;p47"/>
              <p:cNvSpPr/>
              <p:nvPr/>
            </p:nvSpPr>
            <p:spPr>
              <a:xfrm>
                <a:off x="3419675" y="3430075"/>
                <a:ext cx="58100" cy="26625"/>
              </a:xfrm>
              <a:custGeom>
                <a:avLst/>
                <a:gdLst/>
                <a:ahLst/>
                <a:cxnLst/>
                <a:rect l="l" t="t" r="r" b="b"/>
                <a:pathLst>
                  <a:path w="2324" h="1065" extrusionOk="0">
                    <a:moveTo>
                      <a:pt x="117" y="0"/>
                    </a:moveTo>
                    <a:lnTo>
                      <a:pt x="0" y="351"/>
                    </a:lnTo>
                    <a:lnTo>
                      <a:pt x="2207" y="1064"/>
                    </a:lnTo>
                    <a:lnTo>
                      <a:pt x="2324" y="714"/>
                    </a:lnTo>
                    <a:lnTo>
                      <a:pt x="11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0" name="Google Shape;5820;p47"/>
              <p:cNvSpPr/>
              <p:nvPr/>
            </p:nvSpPr>
            <p:spPr>
              <a:xfrm>
                <a:off x="3463800" y="3395100"/>
                <a:ext cx="25975" cy="23225"/>
              </a:xfrm>
              <a:custGeom>
                <a:avLst/>
                <a:gdLst/>
                <a:ahLst/>
                <a:cxnLst/>
                <a:rect l="l" t="t" r="r" b="b"/>
                <a:pathLst>
                  <a:path w="1039" h="929" extrusionOk="0">
                    <a:moveTo>
                      <a:pt x="521" y="1"/>
                    </a:moveTo>
                    <a:cubicBezTo>
                      <a:pt x="474" y="1"/>
                      <a:pt x="425" y="8"/>
                      <a:pt x="377" y="23"/>
                    </a:cubicBezTo>
                    <a:cubicBezTo>
                      <a:pt x="130" y="114"/>
                      <a:pt x="1" y="374"/>
                      <a:pt x="78" y="607"/>
                    </a:cubicBezTo>
                    <a:cubicBezTo>
                      <a:pt x="152" y="806"/>
                      <a:pt x="334" y="928"/>
                      <a:pt x="524" y="928"/>
                    </a:cubicBezTo>
                    <a:cubicBezTo>
                      <a:pt x="570" y="928"/>
                      <a:pt x="617" y="921"/>
                      <a:pt x="663" y="906"/>
                    </a:cubicBezTo>
                    <a:cubicBezTo>
                      <a:pt x="909" y="828"/>
                      <a:pt x="1039" y="568"/>
                      <a:pt x="961" y="322"/>
                    </a:cubicBezTo>
                    <a:cubicBezTo>
                      <a:pt x="888" y="123"/>
                      <a:pt x="714" y="1"/>
                      <a:pt x="52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1" name="Google Shape;5821;p47"/>
              <p:cNvSpPr/>
              <p:nvPr/>
            </p:nvSpPr>
            <p:spPr>
              <a:xfrm>
                <a:off x="3420325" y="3402475"/>
                <a:ext cx="58100" cy="26650"/>
              </a:xfrm>
              <a:custGeom>
                <a:avLst/>
                <a:gdLst/>
                <a:ahLst/>
                <a:cxnLst/>
                <a:rect l="l" t="t" r="r" b="b"/>
                <a:pathLst>
                  <a:path w="2324" h="1066" extrusionOk="0">
                    <a:moveTo>
                      <a:pt x="2207" y="1"/>
                    </a:moveTo>
                    <a:lnTo>
                      <a:pt x="0" y="715"/>
                    </a:lnTo>
                    <a:lnTo>
                      <a:pt x="117" y="1065"/>
                    </a:lnTo>
                    <a:lnTo>
                      <a:pt x="2324" y="351"/>
                    </a:lnTo>
                    <a:lnTo>
                      <a:pt x="220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2" name="Google Shape;5822;p47"/>
              <p:cNvSpPr/>
              <p:nvPr/>
            </p:nvSpPr>
            <p:spPr>
              <a:xfrm>
                <a:off x="3436550" y="3358100"/>
                <a:ext cx="26950" cy="23200"/>
              </a:xfrm>
              <a:custGeom>
                <a:avLst/>
                <a:gdLst/>
                <a:ahLst/>
                <a:cxnLst/>
                <a:rect l="l" t="t" r="r" b="b"/>
                <a:pathLst>
                  <a:path w="1078" h="928" extrusionOk="0">
                    <a:moveTo>
                      <a:pt x="536" y="1"/>
                    </a:moveTo>
                    <a:cubicBezTo>
                      <a:pt x="393" y="1"/>
                      <a:pt x="254" y="69"/>
                      <a:pt x="169" y="192"/>
                    </a:cubicBezTo>
                    <a:cubicBezTo>
                      <a:pt x="0" y="400"/>
                      <a:pt x="52" y="698"/>
                      <a:pt x="260" y="841"/>
                    </a:cubicBezTo>
                    <a:cubicBezTo>
                      <a:pt x="349" y="899"/>
                      <a:pt x="447" y="927"/>
                      <a:pt x="542" y="927"/>
                    </a:cubicBezTo>
                    <a:cubicBezTo>
                      <a:pt x="682" y="927"/>
                      <a:pt x="816" y="866"/>
                      <a:pt x="909" y="750"/>
                    </a:cubicBezTo>
                    <a:cubicBezTo>
                      <a:pt x="1078" y="530"/>
                      <a:pt x="1026" y="244"/>
                      <a:pt x="818" y="101"/>
                    </a:cubicBezTo>
                    <a:cubicBezTo>
                      <a:pt x="734" y="33"/>
                      <a:pt x="634" y="1"/>
                      <a:pt x="5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3" name="Google Shape;5823;p47"/>
              <p:cNvSpPr/>
              <p:nvPr/>
            </p:nvSpPr>
            <p:spPr>
              <a:xfrm>
                <a:off x="3412200" y="3367425"/>
                <a:ext cx="41900" cy="52275"/>
              </a:xfrm>
              <a:custGeom>
                <a:avLst/>
                <a:gdLst/>
                <a:ahLst/>
                <a:cxnLst/>
                <a:rect l="l" t="t" r="r" b="b"/>
                <a:pathLst>
                  <a:path w="1676" h="2091" extrusionOk="0">
                    <a:moveTo>
                      <a:pt x="1364" y="1"/>
                    </a:moveTo>
                    <a:lnTo>
                      <a:pt x="1" y="1870"/>
                    </a:lnTo>
                    <a:lnTo>
                      <a:pt x="299" y="2091"/>
                    </a:lnTo>
                    <a:lnTo>
                      <a:pt x="1675" y="222"/>
                    </a:lnTo>
                    <a:lnTo>
                      <a:pt x="136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Background 2">
  <p:cSld name="TITLE_1">
    <p:spTree>
      <p:nvGrpSpPr>
        <p:cNvPr id="1" name="Shape 5824"/>
        <p:cNvGrpSpPr/>
        <p:nvPr/>
      </p:nvGrpSpPr>
      <p:grpSpPr>
        <a:xfrm>
          <a:off x="0" y="0"/>
          <a:ext cx="0" cy="0"/>
          <a:chOff x="0" y="0"/>
          <a:chExt cx="0" cy="0"/>
        </a:xfrm>
      </p:grpSpPr>
      <p:sp>
        <p:nvSpPr>
          <p:cNvPr id="5825" name="Google Shape;5825;p48"/>
          <p:cNvSpPr/>
          <p:nvPr/>
        </p:nvSpPr>
        <p:spPr>
          <a:xfrm>
            <a:off x="2819870" y="206755"/>
            <a:ext cx="949685" cy="377084"/>
          </a:xfrm>
          <a:custGeom>
            <a:avLst/>
            <a:gdLst/>
            <a:ahLst/>
            <a:cxnLst/>
            <a:rect l="l" t="t" r="r" b="b"/>
            <a:pathLst>
              <a:path w="17972" h="7136" extrusionOk="0">
                <a:moveTo>
                  <a:pt x="6502" y="1"/>
                </a:moveTo>
                <a:lnTo>
                  <a:pt x="6322" y="19"/>
                </a:lnTo>
                <a:lnTo>
                  <a:pt x="6141" y="73"/>
                </a:lnTo>
                <a:lnTo>
                  <a:pt x="5997" y="145"/>
                </a:lnTo>
                <a:lnTo>
                  <a:pt x="5852" y="272"/>
                </a:lnTo>
                <a:lnTo>
                  <a:pt x="5744" y="398"/>
                </a:lnTo>
                <a:lnTo>
                  <a:pt x="5653" y="561"/>
                </a:lnTo>
                <a:lnTo>
                  <a:pt x="5599" y="723"/>
                </a:lnTo>
                <a:lnTo>
                  <a:pt x="5581" y="904"/>
                </a:lnTo>
                <a:lnTo>
                  <a:pt x="5599" y="1085"/>
                </a:lnTo>
                <a:lnTo>
                  <a:pt x="5653" y="1265"/>
                </a:lnTo>
                <a:lnTo>
                  <a:pt x="5744" y="1410"/>
                </a:lnTo>
                <a:lnTo>
                  <a:pt x="5852" y="1554"/>
                </a:lnTo>
                <a:lnTo>
                  <a:pt x="5997" y="1663"/>
                </a:lnTo>
                <a:lnTo>
                  <a:pt x="6141" y="1753"/>
                </a:lnTo>
                <a:lnTo>
                  <a:pt x="6322" y="1807"/>
                </a:lnTo>
                <a:lnTo>
                  <a:pt x="6502" y="1825"/>
                </a:lnTo>
                <a:lnTo>
                  <a:pt x="8832" y="1825"/>
                </a:lnTo>
                <a:lnTo>
                  <a:pt x="8905" y="1843"/>
                </a:lnTo>
                <a:lnTo>
                  <a:pt x="8977" y="1897"/>
                </a:lnTo>
                <a:lnTo>
                  <a:pt x="9049" y="1934"/>
                </a:lnTo>
                <a:lnTo>
                  <a:pt x="9103" y="2006"/>
                </a:lnTo>
                <a:lnTo>
                  <a:pt x="9139" y="2078"/>
                </a:lnTo>
                <a:lnTo>
                  <a:pt x="9157" y="2150"/>
                </a:lnTo>
                <a:lnTo>
                  <a:pt x="9175" y="2241"/>
                </a:lnTo>
                <a:lnTo>
                  <a:pt x="9157" y="2313"/>
                </a:lnTo>
                <a:lnTo>
                  <a:pt x="9139" y="2403"/>
                </a:lnTo>
                <a:lnTo>
                  <a:pt x="9103" y="2475"/>
                </a:lnTo>
                <a:lnTo>
                  <a:pt x="9049" y="2530"/>
                </a:lnTo>
                <a:lnTo>
                  <a:pt x="8977" y="2584"/>
                </a:lnTo>
                <a:lnTo>
                  <a:pt x="8905" y="2620"/>
                </a:lnTo>
                <a:lnTo>
                  <a:pt x="8832" y="2638"/>
                </a:lnTo>
                <a:lnTo>
                  <a:pt x="8742" y="2656"/>
                </a:lnTo>
                <a:lnTo>
                  <a:pt x="921" y="2656"/>
                </a:lnTo>
                <a:lnTo>
                  <a:pt x="723" y="2674"/>
                </a:lnTo>
                <a:lnTo>
                  <a:pt x="560" y="2728"/>
                </a:lnTo>
                <a:lnTo>
                  <a:pt x="398" y="2800"/>
                </a:lnTo>
                <a:lnTo>
                  <a:pt x="271" y="2927"/>
                </a:lnTo>
                <a:lnTo>
                  <a:pt x="163" y="3053"/>
                </a:lnTo>
                <a:lnTo>
                  <a:pt x="72" y="3216"/>
                </a:lnTo>
                <a:lnTo>
                  <a:pt x="18" y="3378"/>
                </a:lnTo>
                <a:lnTo>
                  <a:pt x="0" y="3559"/>
                </a:lnTo>
                <a:lnTo>
                  <a:pt x="18" y="3740"/>
                </a:lnTo>
                <a:lnTo>
                  <a:pt x="72" y="3920"/>
                </a:lnTo>
                <a:lnTo>
                  <a:pt x="163" y="4065"/>
                </a:lnTo>
                <a:lnTo>
                  <a:pt x="271" y="4209"/>
                </a:lnTo>
                <a:lnTo>
                  <a:pt x="398" y="4318"/>
                </a:lnTo>
                <a:lnTo>
                  <a:pt x="560" y="4408"/>
                </a:lnTo>
                <a:lnTo>
                  <a:pt x="723" y="4462"/>
                </a:lnTo>
                <a:lnTo>
                  <a:pt x="921" y="4480"/>
                </a:lnTo>
                <a:lnTo>
                  <a:pt x="5942" y="4480"/>
                </a:lnTo>
                <a:lnTo>
                  <a:pt x="6033" y="4516"/>
                </a:lnTo>
                <a:lnTo>
                  <a:pt x="6105" y="4552"/>
                </a:lnTo>
                <a:lnTo>
                  <a:pt x="6159" y="4589"/>
                </a:lnTo>
                <a:lnTo>
                  <a:pt x="6213" y="4661"/>
                </a:lnTo>
                <a:lnTo>
                  <a:pt x="6249" y="4733"/>
                </a:lnTo>
                <a:lnTo>
                  <a:pt x="6268" y="4805"/>
                </a:lnTo>
                <a:lnTo>
                  <a:pt x="6286" y="4896"/>
                </a:lnTo>
                <a:lnTo>
                  <a:pt x="6268" y="4968"/>
                </a:lnTo>
                <a:lnTo>
                  <a:pt x="6249" y="5058"/>
                </a:lnTo>
                <a:lnTo>
                  <a:pt x="6213" y="5130"/>
                </a:lnTo>
                <a:lnTo>
                  <a:pt x="6159" y="5185"/>
                </a:lnTo>
                <a:lnTo>
                  <a:pt x="6105" y="5239"/>
                </a:lnTo>
                <a:lnTo>
                  <a:pt x="6033" y="5275"/>
                </a:lnTo>
                <a:lnTo>
                  <a:pt x="5942" y="5293"/>
                </a:lnTo>
                <a:lnTo>
                  <a:pt x="5870" y="5311"/>
                </a:lnTo>
                <a:lnTo>
                  <a:pt x="5888" y="5311"/>
                </a:lnTo>
                <a:lnTo>
                  <a:pt x="5708" y="5329"/>
                </a:lnTo>
                <a:lnTo>
                  <a:pt x="5545" y="5383"/>
                </a:lnTo>
                <a:lnTo>
                  <a:pt x="5383" y="5474"/>
                </a:lnTo>
                <a:lnTo>
                  <a:pt x="5256" y="5582"/>
                </a:lnTo>
                <a:lnTo>
                  <a:pt x="5130" y="5708"/>
                </a:lnTo>
                <a:lnTo>
                  <a:pt x="5057" y="5871"/>
                </a:lnTo>
                <a:lnTo>
                  <a:pt x="5003" y="6033"/>
                </a:lnTo>
                <a:lnTo>
                  <a:pt x="4985" y="6214"/>
                </a:lnTo>
                <a:lnTo>
                  <a:pt x="5003" y="6413"/>
                </a:lnTo>
                <a:lnTo>
                  <a:pt x="5057" y="6575"/>
                </a:lnTo>
                <a:lnTo>
                  <a:pt x="5130" y="6738"/>
                </a:lnTo>
                <a:lnTo>
                  <a:pt x="5256" y="6864"/>
                </a:lnTo>
                <a:lnTo>
                  <a:pt x="5383" y="6973"/>
                </a:lnTo>
                <a:lnTo>
                  <a:pt x="5545" y="7063"/>
                </a:lnTo>
                <a:lnTo>
                  <a:pt x="5708" y="7117"/>
                </a:lnTo>
                <a:lnTo>
                  <a:pt x="5888" y="7135"/>
                </a:lnTo>
                <a:lnTo>
                  <a:pt x="10729" y="7135"/>
                </a:lnTo>
                <a:lnTo>
                  <a:pt x="10909" y="7117"/>
                </a:lnTo>
                <a:lnTo>
                  <a:pt x="11072" y="7063"/>
                </a:lnTo>
                <a:lnTo>
                  <a:pt x="11234" y="6973"/>
                </a:lnTo>
                <a:lnTo>
                  <a:pt x="11361" y="6864"/>
                </a:lnTo>
                <a:lnTo>
                  <a:pt x="11487" y="6738"/>
                </a:lnTo>
                <a:lnTo>
                  <a:pt x="11560" y="6575"/>
                </a:lnTo>
                <a:lnTo>
                  <a:pt x="11614" y="6413"/>
                </a:lnTo>
                <a:lnTo>
                  <a:pt x="11632" y="6214"/>
                </a:lnTo>
                <a:lnTo>
                  <a:pt x="11614" y="6033"/>
                </a:lnTo>
                <a:lnTo>
                  <a:pt x="11560" y="5871"/>
                </a:lnTo>
                <a:lnTo>
                  <a:pt x="11487" y="5708"/>
                </a:lnTo>
                <a:lnTo>
                  <a:pt x="11361" y="5582"/>
                </a:lnTo>
                <a:lnTo>
                  <a:pt x="11234" y="5474"/>
                </a:lnTo>
                <a:lnTo>
                  <a:pt x="11072" y="5383"/>
                </a:lnTo>
                <a:lnTo>
                  <a:pt x="10909" y="5329"/>
                </a:lnTo>
                <a:lnTo>
                  <a:pt x="10729" y="5311"/>
                </a:lnTo>
                <a:lnTo>
                  <a:pt x="8742" y="5311"/>
                </a:lnTo>
                <a:lnTo>
                  <a:pt x="8670" y="5293"/>
                </a:lnTo>
                <a:lnTo>
                  <a:pt x="8579" y="5275"/>
                </a:lnTo>
                <a:lnTo>
                  <a:pt x="8525" y="5239"/>
                </a:lnTo>
                <a:lnTo>
                  <a:pt x="8453" y="5185"/>
                </a:lnTo>
                <a:lnTo>
                  <a:pt x="8399" y="5130"/>
                </a:lnTo>
                <a:lnTo>
                  <a:pt x="8363" y="5058"/>
                </a:lnTo>
                <a:lnTo>
                  <a:pt x="8345" y="4968"/>
                </a:lnTo>
                <a:lnTo>
                  <a:pt x="8327" y="4896"/>
                </a:lnTo>
                <a:lnTo>
                  <a:pt x="8345" y="4805"/>
                </a:lnTo>
                <a:lnTo>
                  <a:pt x="8363" y="4733"/>
                </a:lnTo>
                <a:lnTo>
                  <a:pt x="8399" y="4661"/>
                </a:lnTo>
                <a:lnTo>
                  <a:pt x="8453" y="4589"/>
                </a:lnTo>
                <a:lnTo>
                  <a:pt x="8525" y="4552"/>
                </a:lnTo>
                <a:lnTo>
                  <a:pt x="8579" y="4516"/>
                </a:lnTo>
                <a:lnTo>
                  <a:pt x="8670" y="4480"/>
                </a:lnTo>
                <a:lnTo>
                  <a:pt x="14901" y="4480"/>
                </a:lnTo>
                <a:lnTo>
                  <a:pt x="15082" y="4462"/>
                </a:lnTo>
                <a:lnTo>
                  <a:pt x="15262" y="4408"/>
                </a:lnTo>
                <a:lnTo>
                  <a:pt x="15407" y="4318"/>
                </a:lnTo>
                <a:lnTo>
                  <a:pt x="15551" y="4209"/>
                </a:lnTo>
                <a:lnTo>
                  <a:pt x="15659" y="4065"/>
                </a:lnTo>
                <a:lnTo>
                  <a:pt x="15750" y="3920"/>
                </a:lnTo>
                <a:lnTo>
                  <a:pt x="15786" y="3740"/>
                </a:lnTo>
                <a:lnTo>
                  <a:pt x="15804" y="3559"/>
                </a:lnTo>
                <a:lnTo>
                  <a:pt x="15786" y="3378"/>
                </a:lnTo>
                <a:lnTo>
                  <a:pt x="15750" y="3216"/>
                </a:lnTo>
                <a:lnTo>
                  <a:pt x="15659" y="3053"/>
                </a:lnTo>
                <a:lnTo>
                  <a:pt x="15551" y="2927"/>
                </a:lnTo>
                <a:lnTo>
                  <a:pt x="15407" y="2800"/>
                </a:lnTo>
                <a:lnTo>
                  <a:pt x="15262" y="2728"/>
                </a:lnTo>
                <a:lnTo>
                  <a:pt x="15082" y="2674"/>
                </a:lnTo>
                <a:lnTo>
                  <a:pt x="14901" y="2656"/>
                </a:lnTo>
                <a:lnTo>
                  <a:pt x="14377" y="2656"/>
                </a:lnTo>
                <a:lnTo>
                  <a:pt x="14287" y="2638"/>
                </a:lnTo>
                <a:lnTo>
                  <a:pt x="14215" y="2620"/>
                </a:lnTo>
                <a:lnTo>
                  <a:pt x="14142" y="2584"/>
                </a:lnTo>
                <a:lnTo>
                  <a:pt x="14088" y="2530"/>
                </a:lnTo>
                <a:lnTo>
                  <a:pt x="14034" y="2475"/>
                </a:lnTo>
                <a:lnTo>
                  <a:pt x="13998" y="2403"/>
                </a:lnTo>
                <a:lnTo>
                  <a:pt x="13962" y="2313"/>
                </a:lnTo>
                <a:lnTo>
                  <a:pt x="13962" y="2241"/>
                </a:lnTo>
                <a:lnTo>
                  <a:pt x="13962" y="2150"/>
                </a:lnTo>
                <a:lnTo>
                  <a:pt x="13998" y="2078"/>
                </a:lnTo>
                <a:lnTo>
                  <a:pt x="14034" y="2006"/>
                </a:lnTo>
                <a:lnTo>
                  <a:pt x="14088" y="1934"/>
                </a:lnTo>
                <a:lnTo>
                  <a:pt x="14142" y="1897"/>
                </a:lnTo>
                <a:lnTo>
                  <a:pt x="14215" y="1843"/>
                </a:lnTo>
                <a:lnTo>
                  <a:pt x="14287" y="1825"/>
                </a:lnTo>
                <a:lnTo>
                  <a:pt x="17068" y="1825"/>
                </a:lnTo>
                <a:lnTo>
                  <a:pt x="17249" y="1807"/>
                </a:lnTo>
                <a:lnTo>
                  <a:pt x="17411" y="1753"/>
                </a:lnTo>
                <a:lnTo>
                  <a:pt x="17574" y="1663"/>
                </a:lnTo>
                <a:lnTo>
                  <a:pt x="17700" y="1554"/>
                </a:lnTo>
                <a:lnTo>
                  <a:pt x="17809" y="1410"/>
                </a:lnTo>
                <a:lnTo>
                  <a:pt x="17899" y="1265"/>
                </a:lnTo>
                <a:lnTo>
                  <a:pt x="17953" y="1085"/>
                </a:lnTo>
                <a:lnTo>
                  <a:pt x="17971" y="904"/>
                </a:lnTo>
                <a:lnTo>
                  <a:pt x="17953" y="723"/>
                </a:lnTo>
                <a:lnTo>
                  <a:pt x="17899" y="561"/>
                </a:lnTo>
                <a:lnTo>
                  <a:pt x="17809" y="398"/>
                </a:lnTo>
                <a:lnTo>
                  <a:pt x="17700" y="272"/>
                </a:lnTo>
                <a:lnTo>
                  <a:pt x="17574" y="145"/>
                </a:lnTo>
                <a:lnTo>
                  <a:pt x="17411" y="73"/>
                </a:lnTo>
                <a:lnTo>
                  <a:pt x="17249" y="19"/>
                </a:lnTo>
                <a:lnTo>
                  <a:pt x="17068" y="1"/>
                </a:lnTo>
                <a:close/>
              </a:path>
            </a:pathLst>
          </a:custGeom>
          <a:solidFill>
            <a:schemeClr val="lt1"/>
          </a:solidFill>
          <a:ln>
            <a:noFill/>
          </a:ln>
          <a:effectLst>
            <a:outerShdw blurRad="85725" dist="19050" dir="2400000" algn="bl" rotWithShape="0">
              <a:schemeClr val="accent5">
                <a:alpha val="3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826" name="Google Shape;5826;p48"/>
          <p:cNvGrpSpPr/>
          <p:nvPr/>
        </p:nvGrpSpPr>
        <p:grpSpPr>
          <a:xfrm>
            <a:off x="6249495" y="2624968"/>
            <a:ext cx="1149100" cy="1256897"/>
            <a:chOff x="-2456375" y="2292725"/>
            <a:chExt cx="1212386" cy="1326120"/>
          </a:xfrm>
        </p:grpSpPr>
        <p:sp>
          <p:nvSpPr>
            <p:cNvPr id="5827" name="Google Shape;5827;p48"/>
            <p:cNvSpPr/>
            <p:nvPr/>
          </p:nvSpPr>
          <p:spPr>
            <a:xfrm>
              <a:off x="-2456375" y="2292725"/>
              <a:ext cx="670639" cy="1326120"/>
            </a:xfrm>
            <a:custGeom>
              <a:avLst/>
              <a:gdLst/>
              <a:ahLst/>
              <a:cxnLst/>
              <a:rect l="l" t="t" r="r" b="b"/>
              <a:pathLst>
                <a:path w="20795" h="41120" extrusionOk="0">
                  <a:moveTo>
                    <a:pt x="10397" y="0"/>
                  </a:moveTo>
                  <a:cubicBezTo>
                    <a:pt x="4647" y="0"/>
                    <a:pt x="1" y="4647"/>
                    <a:pt x="1" y="10397"/>
                  </a:cubicBezTo>
                  <a:lnTo>
                    <a:pt x="1" y="41120"/>
                  </a:lnTo>
                  <a:lnTo>
                    <a:pt x="20794" y="41120"/>
                  </a:lnTo>
                  <a:lnTo>
                    <a:pt x="20794" y="10397"/>
                  </a:lnTo>
                  <a:cubicBezTo>
                    <a:pt x="20794" y="4647"/>
                    <a:pt x="16134" y="0"/>
                    <a:pt x="10397" y="0"/>
                  </a:cubicBezTo>
                  <a:close/>
                </a:path>
              </a:pathLst>
            </a:custGeom>
            <a:solidFill>
              <a:schemeClr val="accent6"/>
            </a:solidFill>
            <a:ln>
              <a:noFill/>
            </a:ln>
            <a:effectLst>
              <a:outerShdw blurRad="57150" dist="19050" dir="14880000" algn="bl" rotWithShape="0">
                <a:srgbClr val="AA996E">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828" name="Google Shape;5828;p48"/>
            <p:cNvGrpSpPr/>
            <p:nvPr/>
          </p:nvGrpSpPr>
          <p:grpSpPr>
            <a:xfrm>
              <a:off x="-2028293" y="2556447"/>
              <a:ext cx="784305" cy="1062398"/>
              <a:chOff x="5924875" y="2535425"/>
              <a:chExt cx="525075" cy="711300"/>
            </a:xfrm>
          </p:grpSpPr>
          <p:sp>
            <p:nvSpPr>
              <p:cNvPr id="5829" name="Google Shape;5829;p48"/>
              <p:cNvSpPr/>
              <p:nvPr/>
            </p:nvSpPr>
            <p:spPr>
              <a:xfrm>
                <a:off x="5924875" y="2535425"/>
                <a:ext cx="525075" cy="711300"/>
              </a:xfrm>
              <a:custGeom>
                <a:avLst/>
                <a:gdLst/>
                <a:ahLst/>
                <a:cxnLst/>
                <a:rect l="l" t="t" r="r" b="b"/>
                <a:pathLst>
                  <a:path w="21003" h="28452" extrusionOk="0">
                    <a:moveTo>
                      <a:pt x="10501" y="0"/>
                    </a:moveTo>
                    <a:cubicBezTo>
                      <a:pt x="4712" y="0"/>
                      <a:pt x="1" y="4699"/>
                      <a:pt x="1" y="10488"/>
                    </a:cubicBezTo>
                    <a:lnTo>
                      <a:pt x="1" y="28452"/>
                    </a:lnTo>
                    <a:lnTo>
                      <a:pt x="883" y="28452"/>
                    </a:lnTo>
                    <a:lnTo>
                      <a:pt x="883" y="10488"/>
                    </a:lnTo>
                    <a:cubicBezTo>
                      <a:pt x="883" y="5192"/>
                      <a:pt x="5193" y="870"/>
                      <a:pt x="10501" y="870"/>
                    </a:cubicBezTo>
                    <a:cubicBezTo>
                      <a:pt x="15810" y="870"/>
                      <a:pt x="20119" y="5192"/>
                      <a:pt x="20119" y="10488"/>
                    </a:cubicBezTo>
                    <a:lnTo>
                      <a:pt x="20119" y="28439"/>
                    </a:lnTo>
                    <a:lnTo>
                      <a:pt x="20119" y="28452"/>
                    </a:lnTo>
                    <a:lnTo>
                      <a:pt x="21002" y="28452"/>
                    </a:lnTo>
                    <a:lnTo>
                      <a:pt x="21002" y="10488"/>
                    </a:lnTo>
                    <a:cubicBezTo>
                      <a:pt x="21002" y="4699"/>
                      <a:pt x="16290" y="0"/>
                      <a:pt x="10501" y="0"/>
                    </a:cubicBezTo>
                    <a:close/>
                  </a:path>
                </a:pathLst>
              </a:custGeom>
              <a:solidFill>
                <a:srgbClr val="EBF2D1"/>
              </a:solidFill>
              <a:ln>
                <a:noFill/>
              </a:ln>
              <a:effectLst>
                <a:outerShdw blurRad="57150" dist="19050" dir="8700000" algn="bl" rotWithShape="0">
                  <a:srgbClr val="AA996E">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0" name="Google Shape;5830;p48"/>
              <p:cNvSpPr/>
              <p:nvPr/>
            </p:nvSpPr>
            <p:spPr>
              <a:xfrm>
                <a:off x="5968700" y="2579550"/>
                <a:ext cx="436450" cy="667175"/>
              </a:xfrm>
              <a:custGeom>
                <a:avLst/>
                <a:gdLst/>
                <a:ahLst/>
                <a:cxnLst/>
                <a:rect l="l" t="t" r="r" b="b"/>
                <a:pathLst>
                  <a:path w="17458" h="26687" extrusionOk="0">
                    <a:moveTo>
                      <a:pt x="8722" y="0"/>
                    </a:moveTo>
                    <a:cubicBezTo>
                      <a:pt x="3907" y="0"/>
                      <a:pt x="0" y="3907"/>
                      <a:pt x="0" y="8723"/>
                    </a:cubicBezTo>
                    <a:lnTo>
                      <a:pt x="0" y="26687"/>
                    </a:lnTo>
                    <a:lnTo>
                      <a:pt x="870" y="26687"/>
                    </a:lnTo>
                    <a:lnTo>
                      <a:pt x="870" y="8723"/>
                    </a:lnTo>
                    <a:cubicBezTo>
                      <a:pt x="870" y="4401"/>
                      <a:pt x="4400" y="870"/>
                      <a:pt x="8735" y="870"/>
                    </a:cubicBezTo>
                    <a:cubicBezTo>
                      <a:pt x="13058" y="870"/>
                      <a:pt x="16588" y="4401"/>
                      <a:pt x="16588" y="8723"/>
                    </a:cubicBezTo>
                    <a:lnTo>
                      <a:pt x="16588" y="26674"/>
                    </a:lnTo>
                    <a:lnTo>
                      <a:pt x="16588" y="26687"/>
                    </a:lnTo>
                    <a:lnTo>
                      <a:pt x="17458" y="26687"/>
                    </a:lnTo>
                    <a:lnTo>
                      <a:pt x="17458" y="8723"/>
                    </a:lnTo>
                    <a:cubicBezTo>
                      <a:pt x="17458" y="3907"/>
                      <a:pt x="13551" y="0"/>
                      <a:pt x="8722" y="0"/>
                    </a:cubicBezTo>
                    <a:close/>
                  </a:path>
                </a:pathLst>
              </a:custGeom>
              <a:solidFill>
                <a:srgbClr val="EBF2D1"/>
              </a:solidFill>
              <a:ln>
                <a:noFill/>
              </a:ln>
              <a:effectLst>
                <a:outerShdw blurRad="57150" dist="19050" dir="8700000" algn="bl" rotWithShape="0">
                  <a:srgbClr val="AA996E">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1" name="Google Shape;5831;p48"/>
              <p:cNvSpPr/>
              <p:nvPr/>
            </p:nvSpPr>
            <p:spPr>
              <a:xfrm>
                <a:off x="6013800" y="2624000"/>
                <a:ext cx="347225" cy="622725"/>
              </a:xfrm>
              <a:custGeom>
                <a:avLst/>
                <a:gdLst/>
                <a:ahLst/>
                <a:cxnLst/>
                <a:rect l="l" t="t" r="r" b="b"/>
                <a:pathLst>
                  <a:path w="13889" h="24909" extrusionOk="0">
                    <a:moveTo>
                      <a:pt x="6944" y="1"/>
                    </a:moveTo>
                    <a:cubicBezTo>
                      <a:pt x="3115" y="1"/>
                      <a:pt x="0" y="3116"/>
                      <a:pt x="0" y="6945"/>
                    </a:cubicBezTo>
                    <a:lnTo>
                      <a:pt x="0" y="24909"/>
                    </a:lnTo>
                    <a:lnTo>
                      <a:pt x="870" y="24909"/>
                    </a:lnTo>
                    <a:lnTo>
                      <a:pt x="870" y="6945"/>
                    </a:lnTo>
                    <a:cubicBezTo>
                      <a:pt x="870" y="3609"/>
                      <a:pt x="3596" y="883"/>
                      <a:pt x="6944" y="883"/>
                    </a:cubicBezTo>
                    <a:cubicBezTo>
                      <a:pt x="10280" y="883"/>
                      <a:pt x="13006" y="3609"/>
                      <a:pt x="13006" y="6945"/>
                    </a:cubicBezTo>
                    <a:lnTo>
                      <a:pt x="13006" y="24896"/>
                    </a:lnTo>
                    <a:lnTo>
                      <a:pt x="13006" y="24909"/>
                    </a:lnTo>
                    <a:lnTo>
                      <a:pt x="13889" y="24909"/>
                    </a:lnTo>
                    <a:lnTo>
                      <a:pt x="13889" y="6945"/>
                    </a:lnTo>
                    <a:cubicBezTo>
                      <a:pt x="13889" y="3116"/>
                      <a:pt x="10773" y="1"/>
                      <a:pt x="6944" y="1"/>
                    </a:cubicBezTo>
                    <a:close/>
                  </a:path>
                </a:pathLst>
              </a:custGeom>
              <a:solidFill>
                <a:srgbClr val="EBF2D1"/>
              </a:solidFill>
              <a:ln>
                <a:noFill/>
              </a:ln>
              <a:effectLst>
                <a:outerShdw blurRad="57150" dist="19050" dir="8700000" algn="bl" rotWithShape="0">
                  <a:srgbClr val="AA996E">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2" name="Google Shape;5832;p48"/>
              <p:cNvSpPr/>
              <p:nvPr/>
            </p:nvSpPr>
            <p:spPr>
              <a:xfrm>
                <a:off x="6057600" y="2668450"/>
                <a:ext cx="258650" cy="578275"/>
              </a:xfrm>
              <a:custGeom>
                <a:avLst/>
                <a:gdLst/>
                <a:ahLst/>
                <a:cxnLst/>
                <a:rect l="l" t="t" r="r" b="b"/>
                <a:pathLst>
                  <a:path w="10346" h="23131" extrusionOk="0">
                    <a:moveTo>
                      <a:pt x="5179" y="1"/>
                    </a:moveTo>
                    <a:cubicBezTo>
                      <a:pt x="2311" y="1"/>
                      <a:pt x="0" y="2311"/>
                      <a:pt x="0" y="5167"/>
                    </a:cubicBezTo>
                    <a:lnTo>
                      <a:pt x="0" y="23131"/>
                    </a:lnTo>
                    <a:lnTo>
                      <a:pt x="870" y="23131"/>
                    </a:lnTo>
                    <a:lnTo>
                      <a:pt x="870" y="5167"/>
                    </a:lnTo>
                    <a:cubicBezTo>
                      <a:pt x="870" y="2804"/>
                      <a:pt x="2804" y="870"/>
                      <a:pt x="5179" y="870"/>
                    </a:cubicBezTo>
                    <a:cubicBezTo>
                      <a:pt x="7542" y="870"/>
                      <a:pt x="9476" y="2804"/>
                      <a:pt x="9476" y="5167"/>
                    </a:cubicBezTo>
                    <a:lnTo>
                      <a:pt x="9476" y="23118"/>
                    </a:lnTo>
                    <a:lnTo>
                      <a:pt x="9476" y="23131"/>
                    </a:lnTo>
                    <a:lnTo>
                      <a:pt x="10345" y="23131"/>
                    </a:lnTo>
                    <a:lnTo>
                      <a:pt x="10345" y="5167"/>
                    </a:lnTo>
                    <a:cubicBezTo>
                      <a:pt x="10345" y="2311"/>
                      <a:pt x="8022" y="1"/>
                      <a:pt x="5179" y="1"/>
                    </a:cubicBezTo>
                    <a:close/>
                  </a:path>
                </a:pathLst>
              </a:custGeom>
              <a:solidFill>
                <a:srgbClr val="EBF2D1"/>
              </a:solidFill>
              <a:ln>
                <a:noFill/>
              </a:ln>
              <a:effectLst>
                <a:outerShdw blurRad="57150" dist="19050" dir="8700000" algn="bl" rotWithShape="0">
                  <a:srgbClr val="AA996E">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3" name="Google Shape;5833;p48"/>
              <p:cNvSpPr/>
              <p:nvPr/>
            </p:nvSpPr>
            <p:spPr>
              <a:xfrm>
                <a:off x="6102700" y="2712925"/>
                <a:ext cx="169425" cy="533800"/>
              </a:xfrm>
              <a:custGeom>
                <a:avLst/>
                <a:gdLst/>
                <a:ahLst/>
                <a:cxnLst/>
                <a:rect l="l" t="t" r="r" b="b"/>
                <a:pathLst>
                  <a:path w="6777" h="21352" extrusionOk="0">
                    <a:moveTo>
                      <a:pt x="3388" y="0"/>
                    </a:moveTo>
                    <a:cubicBezTo>
                      <a:pt x="1519" y="0"/>
                      <a:pt x="1" y="1532"/>
                      <a:pt x="1" y="3388"/>
                    </a:cubicBezTo>
                    <a:lnTo>
                      <a:pt x="1" y="21352"/>
                    </a:lnTo>
                    <a:lnTo>
                      <a:pt x="870" y="21352"/>
                    </a:lnTo>
                    <a:lnTo>
                      <a:pt x="870" y="3388"/>
                    </a:lnTo>
                    <a:cubicBezTo>
                      <a:pt x="870" y="2012"/>
                      <a:pt x="2013" y="883"/>
                      <a:pt x="3388" y="883"/>
                    </a:cubicBezTo>
                    <a:cubicBezTo>
                      <a:pt x="4764" y="883"/>
                      <a:pt x="5906" y="1999"/>
                      <a:pt x="5906" y="3388"/>
                    </a:cubicBezTo>
                    <a:lnTo>
                      <a:pt x="5906" y="21339"/>
                    </a:lnTo>
                    <a:lnTo>
                      <a:pt x="5906" y="21352"/>
                    </a:lnTo>
                    <a:lnTo>
                      <a:pt x="6776" y="21352"/>
                    </a:lnTo>
                    <a:lnTo>
                      <a:pt x="6776" y="3388"/>
                    </a:lnTo>
                    <a:cubicBezTo>
                      <a:pt x="6776" y="1532"/>
                      <a:pt x="5258" y="0"/>
                      <a:pt x="3388" y="0"/>
                    </a:cubicBezTo>
                    <a:close/>
                  </a:path>
                </a:pathLst>
              </a:custGeom>
              <a:solidFill>
                <a:srgbClr val="EBF2D1"/>
              </a:solidFill>
              <a:ln>
                <a:noFill/>
              </a:ln>
              <a:effectLst>
                <a:outerShdw blurRad="57150" dist="19050" dir="8700000" algn="bl" rotWithShape="0">
                  <a:srgbClr val="AA996E">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4" name="Google Shape;5834;p48"/>
              <p:cNvSpPr/>
              <p:nvPr/>
            </p:nvSpPr>
            <p:spPr>
              <a:xfrm>
                <a:off x="6146500" y="2757050"/>
                <a:ext cx="81150" cy="489675"/>
              </a:xfrm>
              <a:custGeom>
                <a:avLst/>
                <a:gdLst/>
                <a:ahLst/>
                <a:cxnLst/>
                <a:rect l="l" t="t" r="r" b="b"/>
                <a:pathLst>
                  <a:path w="3246" h="19587" extrusionOk="0">
                    <a:moveTo>
                      <a:pt x="1623" y="0"/>
                    </a:moveTo>
                    <a:cubicBezTo>
                      <a:pt x="728" y="0"/>
                      <a:pt x="1" y="740"/>
                      <a:pt x="1" y="1623"/>
                    </a:cubicBezTo>
                    <a:lnTo>
                      <a:pt x="1" y="19587"/>
                    </a:lnTo>
                    <a:lnTo>
                      <a:pt x="871" y="19587"/>
                    </a:lnTo>
                    <a:lnTo>
                      <a:pt x="871" y="1623"/>
                    </a:lnTo>
                    <a:cubicBezTo>
                      <a:pt x="871" y="1220"/>
                      <a:pt x="1208" y="883"/>
                      <a:pt x="1623" y="883"/>
                    </a:cubicBezTo>
                    <a:cubicBezTo>
                      <a:pt x="2026" y="883"/>
                      <a:pt x="2363" y="1220"/>
                      <a:pt x="2363" y="1623"/>
                    </a:cubicBezTo>
                    <a:lnTo>
                      <a:pt x="2363" y="19574"/>
                    </a:lnTo>
                    <a:lnTo>
                      <a:pt x="2363" y="19587"/>
                    </a:lnTo>
                    <a:lnTo>
                      <a:pt x="3246" y="19587"/>
                    </a:lnTo>
                    <a:lnTo>
                      <a:pt x="3246" y="1623"/>
                    </a:lnTo>
                    <a:cubicBezTo>
                      <a:pt x="3246" y="740"/>
                      <a:pt x="2506" y="0"/>
                      <a:pt x="1623" y="0"/>
                    </a:cubicBezTo>
                    <a:close/>
                  </a:path>
                </a:pathLst>
              </a:custGeom>
              <a:solidFill>
                <a:srgbClr val="EBF2D1"/>
              </a:solidFill>
              <a:ln>
                <a:noFill/>
              </a:ln>
              <a:effectLst>
                <a:outerShdw blurRad="57150" dist="19050" dir="8700000" algn="bl" rotWithShape="0">
                  <a:srgbClr val="AA996E">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5" name="Google Shape;5835;p48"/>
              <p:cNvSpPr/>
              <p:nvPr/>
            </p:nvSpPr>
            <p:spPr>
              <a:xfrm>
                <a:off x="5929425" y="2540275"/>
                <a:ext cx="520525" cy="706450"/>
              </a:xfrm>
              <a:custGeom>
                <a:avLst/>
                <a:gdLst/>
                <a:ahLst/>
                <a:cxnLst/>
                <a:rect l="l" t="t" r="r" b="b"/>
                <a:pathLst>
                  <a:path w="20821" h="28258" extrusionOk="0">
                    <a:moveTo>
                      <a:pt x="10397" y="1"/>
                    </a:moveTo>
                    <a:cubicBezTo>
                      <a:pt x="4660" y="1"/>
                      <a:pt x="0" y="4648"/>
                      <a:pt x="0" y="10398"/>
                    </a:cubicBezTo>
                    <a:lnTo>
                      <a:pt x="0" y="28258"/>
                    </a:lnTo>
                    <a:lnTo>
                      <a:pt x="675" y="28258"/>
                    </a:lnTo>
                    <a:lnTo>
                      <a:pt x="675" y="10398"/>
                    </a:lnTo>
                    <a:cubicBezTo>
                      <a:pt x="675" y="5037"/>
                      <a:pt x="5050" y="676"/>
                      <a:pt x="10397" y="676"/>
                    </a:cubicBezTo>
                    <a:cubicBezTo>
                      <a:pt x="15758" y="676"/>
                      <a:pt x="20119" y="5037"/>
                      <a:pt x="20119" y="10398"/>
                    </a:cubicBezTo>
                    <a:lnTo>
                      <a:pt x="20119" y="28258"/>
                    </a:lnTo>
                    <a:lnTo>
                      <a:pt x="20794" y="28258"/>
                    </a:lnTo>
                    <a:lnTo>
                      <a:pt x="20794" y="10398"/>
                    </a:lnTo>
                    <a:cubicBezTo>
                      <a:pt x="20820" y="4648"/>
                      <a:pt x="16160" y="1"/>
                      <a:pt x="10397" y="1"/>
                    </a:cubicBezTo>
                    <a:close/>
                  </a:path>
                </a:pathLst>
              </a:custGeom>
              <a:solidFill>
                <a:schemeClr val="accent6"/>
              </a:solidFill>
              <a:ln>
                <a:noFill/>
              </a:ln>
              <a:effectLst>
                <a:outerShdw blurRad="57150" dist="19050" dir="8700000" algn="bl" rotWithShape="0">
                  <a:srgbClr val="AA996E">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6" name="Google Shape;5836;p48"/>
              <p:cNvSpPr/>
              <p:nvPr/>
            </p:nvSpPr>
            <p:spPr>
              <a:xfrm>
                <a:off x="5973550" y="2584425"/>
                <a:ext cx="431600" cy="662300"/>
              </a:xfrm>
              <a:custGeom>
                <a:avLst/>
                <a:gdLst/>
                <a:ahLst/>
                <a:cxnLst/>
                <a:rect l="l" t="t" r="r" b="b"/>
                <a:pathLst>
                  <a:path w="17264" h="26492" extrusionOk="0">
                    <a:moveTo>
                      <a:pt x="8632" y="0"/>
                    </a:moveTo>
                    <a:cubicBezTo>
                      <a:pt x="3882" y="0"/>
                      <a:pt x="1" y="3881"/>
                      <a:pt x="1" y="8632"/>
                    </a:cubicBezTo>
                    <a:lnTo>
                      <a:pt x="1" y="26492"/>
                    </a:lnTo>
                    <a:lnTo>
                      <a:pt x="689" y="26492"/>
                    </a:lnTo>
                    <a:lnTo>
                      <a:pt x="689" y="8632"/>
                    </a:lnTo>
                    <a:cubicBezTo>
                      <a:pt x="689" y="4244"/>
                      <a:pt x="4258" y="675"/>
                      <a:pt x="8632" y="675"/>
                    </a:cubicBezTo>
                    <a:cubicBezTo>
                      <a:pt x="13019" y="675"/>
                      <a:pt x="16589" y="4244"/>
                      <a:pt x="16589" y="8632"/>
                    </a:cubicBezTo>
                    <a:lnTo>
                      <a:pt x="16589" y="26492"/>
                    </a:lnTo>
                    <a:lnTo>
                      <a:pt x="17264" y="26492"/>
                    </a:lnTo>
                    <a:lnTo>
                      <a:pt x="17264" y="8632"/>
                    </a:lnTo>
                    <a:cubicBezTo>
                      <a:pt x="17264" y="3881"/>
                      <a:pt x="13409" y="0"/>
                      <a:pt x="8632" y="0"/>
                    </a:cubicBezTo>
                    <a:close/>
                  </a:path>
                </a:pathLst>
              </a:custGeom>
              <a:solidFill>
                <a:schemeClr val="accent6"/>
              </a:solidFill>
              <a:ln>
                <a:noFill/>
              </a:ln>
              <a:effectLst>
                <a:outerShdw blurRad="57150" dist="19050" dir="8700000" algn="bl" rotWithShape="0">
                  <a:srgbClr val="AA996E">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7" name="Google Shape;5837;p48"/>
              <p:cNvSpPr/>
              <p:nvPr/>
            </p:nvSpPr>
            <p:spPr>
              <a:xfrm>
                <a:off x="6018325" y="2628875"/>
                <a:ext cx="342700" cy="617850"/>
              </a:xfrm>
              <a:custGeom>
                <a:avLst/>
                <a:gdLst/>
                <a:ahLst/>
                <a:cxnLst/>
                <a:rect l="l" t="t" r="r" b="b"/>
                <a:pathLst>
                  <a:path w="13708" h="24714" extrusionOk="0">
                    <a:moveTo>
                      <a:pt x="6841" y="0"/>
                    </a:moveTo>
                    <a:cubicBezTo>
                      <a:pt x="3064" y="0"/>
                      <a:pt x="1" y="3076"/>
                      <a:pt x="1" y="6854"/>
                    </a:cubicBezTo>
                    <a:lnTo>
                      <a:pt x="1" y="24714"/>
                    </a:lnTo>
                    <a:lnTo>
                      <a:pt x="676" y="24714"/>
                    </a:lnTo>
                    <a:lnTo>
                      <a:pt x="676" y="6854"/>
                    </a:lnTo>
                    <a:cubicBezTo>
                      <a:pt x="676" y="3440"/>
                      <a:pt x="3454" y="688"/>
                      <a:pt x="6841" y="688"/>
                    </a:cubicBezTo>
                    <a:cubicBezTo>
                      <a:pt x="10229" y="688"/>
                      <a:pt x="13007" y="3466"/>
                      <a:pt x="13007" y="6854"/>
                    </a:cubicBezTo>
                    <a:lnTo>
                      <a:pt x="13007" y="24714"/>
                    </a:lnTo>
                    <a:lnTo>
                      <a:pt x="13695" y="24714"/>
                    </a:lnTo>
                    <a:lnTo>
                      <a:pt x="13695" y="6854"/>
                    </a:lnTo>
                    <a:cubicBezTo>
                      <a:pt x="13708" y="3076"/>
                      <a:pt x="10618" y="0"/>
                      <a:pt x="6841" y="0"/>
                    </a:cubicBezTo>
                    <a:close/>
                  </a:path>
                </a:pathLst>
              </a:custGeom>
              <a:solidFill>
                <a:schemeClr val="accent6"/>
              </a:solidFill>
              <a:ln>
                <a:noFill/>
              </a:ln>
              <a:effectLst>
                <a:outerShdw blurRad="57150" dist="19050" dir="8700000" algn="bl" rotWithShape="0">
                  <a:srgbClr val="AA996E">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8" name="Google Shape;5838;p48"/>
              <p:cNvSpPr/>
              <p:nvPr/>
            </p:nvSpPr>
            <p:spPr>
              <a:xfrm>
                <a:off x="6062475" y="2673325"/>
                <a:ext cx="253775" cy="573400"/>
              </a:xfrm>
              <a:custGeom>
                <a:avLst/>
                <a:gdLst/>
                <a:ahLst/>
                <a:cxnLst/>
                <a:rect l="l" t="t" r="r" b="b"/>
                <a:pathLst>
                  <a:path w="10151" h="22936" extrusionOk="0">
                    <a:moveTo>
                      <a:pt x="5075" y="1"/>
                    </a:moveTo>
                    <a:cubicBezTo>
                      <a:pt x="2285" y="1"/>
                      <a:pt x="0" y="2272"/>
                      <a:pt x="0" y="5076"/>
                    </a:cubicBezTo>
                    <a:lnTo>
                      <a:pt x="0" y="22936"/>
                    </a:lnTo>
                    <a:lnTo>
                      <a:pt x="675" y="22936"/>
                    </a:lnTo>
                    <a:lnTo>
                      <a:pt x="675" y="5076"/>
                    </a:lnTo>
                    <a:cubicBezTo>
                      <a:pt x="675" y="2661"/>
                      <a:pt x="2648" y="675"/>
                      <a:pt x="5075" y="675"/>
                    </a:cubicBezTo>
                    <a:cubicBezTo>
                      <a:pt x="7490" y="675"/>
                      <a:pt x="9475" y="2635"/>
                      <a:pt x="9475" y="5076"/>
                    </a:cubicBezTo>
                    <a:lnTo>
                      <a:pt x="9475" y="22936"/>
                    </a:lnTo>
                    <a:lnTo>
                      <a:pt x="10150" y="22936"/>
                    </a:lnTo>
                    <a:lnTo>
                      <a:pt x="10150" y="5076"/>
                    </a:lnTo>
                    <a:cubicBezTo>
                      <a:pt x="10150" y="2272"/>
                      <a:pt x="7879" y="1"/>
                      <a:pt x="5075" y="1"/>
                    </a:cubicBezTo>
                    <a:close/>
                  </a:path>
                </a:pathLst>
              </a:custGeom>
              <a:solidFill>
                <a:schemeClr val="accent6"/>
              </a:solidFill>
              <a:ln>
                <a:noFill/>
              </a:ln>
              <a:effectLst>
                <a:outerShdw blurRad="57150" dist="19050" dir="8700000" algn="bl" rotWithShape="0">
                  <a:srgbClr val="AA996E">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9" name="Google Shape;5839;p48"/>
              <p:cNvSpPr/>
              <p:nvPr/>
            </p:nvSpPr>
            <p:spPr>
              <a:xfrm>
                <a:off x="6106925" y="2717450"/>
                <a:ext cx="165200" cy="529275"/>
              </a:xfrm>
              <a:custGeom>
                <a:avLst/>
                <a:gdLst/>
                <a:ahLst/>
                <a:cxnLst/>
                <a:rect l="l" t="t" r="r" b="b"/>
                <a:pathLst>
                  <a:path w="6608" h="21171" extrusionOk="0">
                    <a:moveTo>
                      <a:pt x="3297" y="1"/>
                    </a:moveTo>
                    <a:cubicBezTo>
                      <a:pt x="1480" y="1"/>
                      <a:pt x="0" y="1480"/>
                      <a:pt x="0" y="3298"/>
                    </a:cubicBezTo>
                    <a:lnTo>
                      <a:pt x="0" y="21158"/>
                    </a:lnTo>
                    <a:lnTo>
                      <a:pt x="688" y="21158"/>
                    </a:lnTo>
                    <a:lnTo>
                      <a:pt x="688" y="3311"/>
                    </a:lnTo>
                    <a:cubicBezTo>
                      <a:pt x="688" y="1870"/>
                      <a:pt x="1857" y="689"/>
                      <a:pt x="3297" y="689"/>
                    </a:cubicBezTo>
                    <a:cubicBezTo>
                      <a:pt x="4738" y="689"/>
                      <a:pt x="5906" y="1857"/>
                      <a:pt x="5906" y="3311"/>
                    </a:cubicBezTo>
                    <a:lnTo>
                      <a:pt x="5906" y="21171"/>
                    </a:lnTo>
                    <a:lnTo>
                      <a:pt x="6594" y="21171"/>
                    </a:lnTo>
                    <a:lnTo>
                      <a:pt x="6594" y="3311"/>
                    </a:lnTo>
                    <a:cubicBezTo>
                      <a:pt x="6607" y="1493"/>
                      <a:pt x="5127" y="1"/>
                      <a:pt x="3297" y="1"/>
                    </a:cubicBezTo>
                    <a:close/>
                  </a:path>
                </a:pathLst>
              </a:custGeom>
              <a:solidFill>
                <a:schemeClr val="accent6"/>
              </a:solidFill>
              <a:ln>
                <a:noFill/>
              </a:ln>
              <a:effectLst>
                <a:outerShdw blurRad="57150" dist="19050" dir="8700000" algn="bl" rotWithShape="0">
                  <a:srgbClr val="AA996E">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0" name="Google Shape;5840;p48"/>
              <p:cNvSpPr/>
              <p:nvPr/>
            </p:nvSpPr>
            <p:spPr>
              <a:xfrm>
                <a:off x="6151375" y="2761900"/>
                <a:ext cx="76275" cy="484825"/>
              </a:xfrm>
              <a:custGeom>
                <a:avLst/>
                <a:gdLst/>
                <a:ahLst/>
                <a:cxnLst/>
                <a:rect l="l" t="t" r="r" b="b"/>
                <a:pathLst>
                  <a:path w="3051" h="19393" extrusionOk="0">
                    <a:moveTo>
                      <a:pt x="1519" y="1"/>
                    </a:moveTo>
                    <a:cubicBezTo>
                      <a:pt x="676" y="1"/>
                      <a:pt x="1" y="689"/>
                      <a:pt x="1" y="1533"/>
                    </a:cubicBezTo>
                    <a:lnTo>
                      <a:pt x="1" y="19393"/>
                    </a:lnTo>
                    <a:lnTo>
                      <a:pt x="676" y="19393"/>
                    </a:lnTo>
                    <a:lnTo>
                      <a:pt x="676" y="1533"/>
                    </a:lnTo>
                    <a:cubicBezTo>
                      <a:pt x="676" y="1065"/>
                      <a:pt x="1052" y="689"/>
                      <a:pt x="1519" y="689"/>
                    </a:cubicBezTo>
                    <a:cubicBezTo>
                      <a:pt x="1987" y="689"/>
                      <a:pt x="2363" y="1065"/>
                      <a:pt x="2363" y="1533"/>
                    </a:cubicBezTo>
                    <a:lnTo>
                      <a:pt x="2363" y="19393"/>
                    </a:lnTo>
                    <a:lnTo>
                      <a:pt x="3051" y="19393"/>
                    </a:lnTo>
                    <a:lnTo>
                      <a:pt x="3051" y="1533"/>
                    </a:lnTo>
                    <a:cubicBezTo>
                      <a:pt x="3051" y="689"/>
                      <a:pt x="2363" y="1"/>
                      <a:pt x="1519" y="1"/>
                    </a:cubicBezTo>
                    <a:close/>
                  </a:path>
                </a:pathLst>
              </a:custGeom>
              <a:solidFill>
                <a:schemeClr val="accent6"/>
              </a:solidFill>
              <a:ln>
                <a:noFill/>
              </a:ln>
              <a:effectLst>
                <a:outerShdw blurRad="57150" dist="19050" dir="8700000" algn="bl" rotWithShape="0">
                  <a:srgbClr val="AA996E">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5841" name="Google Shape;5841;p48"/>
          <p:cNvSpPr/>
          <p:nvPr/>
        </p:nvSpPr>
        <p:spPr>
          <a:xfrm>
            <a:off x="4388772" y="152426"/>
            <a:ext cx="1223534" cy="485751"/>
          </a:xfrm>
          <a:custGeom>
            <a:avLst/>
            <a:gdLst/>
            <a:ahLst/>
            <a:cxnLst/>
            <a:rect l="l" t="t" r="r" b="b"/>
            <a:pathLst>
              <a:path w="17972" h="7135" extrusionOk="0">
                <a:moveTo>
                  <a:pt x="6485" y="0"/>
                </a:moveTo>
                <a:lnTo>
                  <a:pt x="6304" y="18"/>
                </a:lnTo>
                <a:lnTo>
                  <a:pt x="6141" y="72"/>
                </a:lnTo>
                <a:lnTo>
                  <a:pt x="5979" y="163"/>
                </a:lnTo>
                <a:lnTo>
                  <a:pt x="5852" y="271"/>
                </a:lnTo>
                <a:lnTo>
                  <a:pt x="5744" y="398"/>
                </a:lnTo>
                <a:lnTo>
                  <a:pt x="5654" y="560"/>
                </a:lnTo>
                <a:lnTo>
                  <a:pt x="5600" y="741"/>
                </a:lnTo>
                <a:lnTo>
                  <a:pt x="5582" y="921"/>
                </a:lnTo>
                <a:lnTo>
                  <a:pt x="5600" y="1102"/>
                </a:lnTo>
                <a:lnTo>
                  <a:pt x="5654" y="1264"/>
                </a:lnTo>
                <a:lnTo>
                  <a:pt x="5744" y="1427"/>
                </a:lnTo>
                <a:lnTo>
                  <a:pt x="5852" y="1553"/>
                </a:lnTo>
                <a:lnTo>
                  <a:pt x="5979" y="1662"/>
                </a:lnTo>
                <a:lnTo>
                  <a:pt x="6141" y="1752"/>
                </a:lnTo>
                <a:lnTo>
                  <a:pt x="6304" y="1806"/>
                </a:lnTo>
                <a:lnTo>
                  <a:pt x="6485" y="1824"/>
                </a:lnTo>
                <a:lnTo>
                  <a:pt x="8742" y="1824"/>
                </a:lnTo>
                <a:lnTo>
                  <a:pt x="8833" y="1842"/>
                </a:lnTo>
                <a:lnTo>
                  <a:pt x="8905" y="1860"/>
                </a:lnTo>
                <a:lnTo>
                  <a:pt x="8977" y="1897"/>
                </a:lnTo>
                <a:lnTo>
                  <a:pt x="9049" y="1951"/>
                </a:lnTo>
                <a:lnTo>
                  <a:pt x="9085" y="2005"/>
                </a:lnTo>
                <a:lnTo>
                  <a:pt x="9122" y="2077"/>
                </a:lnTo>
                <a:lnTo>
                  <a:pt x="9158" y="2168"/>
                </a:lnTo>
                <a:lnTo>
                  <a:pt x="9158" y="2240"/>
                </a:lnTo>
                <a:lnTo>
                  <a:pt x="9158" y="2330"/>
                </a:lnTo>
                <a:lnTo>
                  <a:pt x="9122" y="2402"/>
                </a:lnTo>
                <a:lnTo>
                  <a:pt x="9085" y="2475"/>
                </a:lnTo>
                <a:lnTo>
                  <a:pt x="9049" y="2547"/>
                </a:lnTo>
                <a:lnTo>
                  <a:pt x="8977" y="2583"/>
                </a:lnTo>
                <a:lnTo>
                  <a:pt x="8905" y="2619"/>
                </a:lnTo>
                <a:lnTo>
                  <a:pt x="8833" y="2655"/>
                </a:lnTo>
                <a:lnTo>
                  <a:pt x="904" y="2655"/>
                </a:lnTo>
                <a:lnTo>
                  <a:pt x="723" y="2673"/>
                </a:lnTo>
                <a:lnTo>
                  <a:pt x="560" y="2727"/>
                </a:lnTo>
                <a:lnTo>
                  <a:pt x="398" y="2818"/>
                </a:lnTo>
                <a:lnTo>
                  <a:pt x="272" y="2926"/>
                </a:lnTo>
                <a:lnTo>
                  <a:pt x="145" y="3071"/>
                </a:lnTo>
                <a:lnTo>
                  <a:pt x="73" y="3215"/>
                </a:lnTo>
                <a:lnTo>
                  <a:pt x="19" y="3396"/>
                </a:lnTo>
                <a:lnTo>
                  <a:pt x="1" y="3576"/>
                </a:lnTo>
                <a:lnTo>
                  <a:pt x="19" y="3757"/>
                </a:lnTo>
                <a:lnTo>
                  <a:pt x="73" y="3920"/>
                </a:lnTo>
                <a:lnTo>
                  <a:pt x="145" y="4082"/>
                </a:lnTo>
                <a:lnTo>
                  <a:pt x="272" y="4208"/>
                </a:lnTo>
                <a:lnTo>
                  <a:pt x="398" y="4335"/>
                </a:lnTo>
                <a:lnTo>
                  <a:pt x="560" y="4407"/>
                </a:lnTo>
                <a:lnTo>
                  <a:pt x="723" y="4461"/>
                </a:lnTo>
                <a:lnTo>
                  <a:pt x="904" y="4479"/>
                </a:lnTo>
                <a:lnTo>
                  <a:pt x="5871" y="4479"/>
                </a:lnTo>
                <a:lnTo>
                  <a:pt x="5943" y="4497"/>
                </a:lnTo>
                <a:lnTo>
                  <a:pt x="6033" y="4516"/>
                </a:lnTo>
                <a:lnTo>
                  <a:pt x="6087" y="4552"/>
                </a:lnTo>
                <a:lnTo>
                  <a:pt x="6160" y="4606"/>
                </a:lnTo>
                <a:lnTo>
                  <a:pt x="6214" y="4660"/>
                </a:lnTo>
                <a:lnTo>
                  <a:pt x="6250" y="4732"/>
                </a:lnTo>
                <a:lnTo>
                  <a:pt x="6268" y="4823"/>
                </a:lnTo>
                <a:lnTo>
                  <a:pt x="6286" y="4895"/>
                </a:lnTo>
                <a:lnTo>
                  <a:pt x="6268" y="4985"/>
                </a:lnTo>
                <a:lnTo>
                  <a:pt x="6250" y="5057"/>
                </a:lnTo>
                <a:lnTo>
                  <a:pt x="6214" y="5130"/>
                </a:lnTo>
                <a:lnTo>
                  <a:pt x="6160" y="5202"/>
                </a:lnTo>
                <a:lnTo>
                  <a:pt x="6087" y="5238"/>
                </a:lnTo>
                <a:lnTo>
                  <a:pt x="6033" y="5292"/>
                </a:lnTo>
                <a:lnTo>
                  <a:pt x="5943" y="5310"/>
                </a:lnTo>
                <a:lnTo>
                  <a:pt x="5889" y="5310"/>
                </a:lnTo>
                <a:lnTo>
                  <a:pt x="5708" y="5328"/>
                </a:lnTo>
                <a:lnTo>
                  <a:pt x="5527" y="5382"/>
                </a:lnTo>
                <a:lnTo>
                  <a:pt x="5383" y="5473"/>
                </a:lnTo>
                <a:lnTo>
                  <a:pt x="5238" y="5581"/>
                </a:lnTo>
                <a:lnTo>
                  <a:pt x="5130" y="5726"/>
                </a:lnTo>
                <a:lnTo>
                  <a:pt x="5058" y="5870"/>
                </a:lnTo>
                <a:lnTo>
                  <a:pt x="5004" y="6051"/>
                </a:lnTo>
                <a:lnTo>
                  <a:pt x="4986" y="6231"/>
                </a:lnTo>
                <a:lnTo>
                  <a:pt x="5004" y="6412"/>
                </a:lnTo>
                <a:lnTo>
                  <a:pt x="5058" y="6575"/>
                </a:lnTo>
                <a:lnTo>
                  <a:pt x="5130" y="6737"/>
                </a:lnTo>
                <a:lnTo>
                  <a:pt x="5238" y="6864"/>
                </a:lnTo>
                <a:lnTo>
                  <a:pt x="5383" y="6990"/>
                </a:lnTo>
                <a:lnTo>
                  <a:pt x="5527" y="7062"/>
                </a:lnTo>
                <a:lnTo>
                  <a:pt x="5708" y="7116"/>
                </a:lnTo>
                <a:lnTo>
                  <a:pt x="5889" y="7134"/>
                </a:lnTo>
                <a:lnTo>
                  <a:pt x="10711" y="7134"/>
                </a:lnTo>
                <a:lnTo>
                  <a:pt x="10910" y="7116"/>
                </a:lnTo>
                <a:lnTo>
                  <a:pt x="11072" y="7062"/>
                </a:lnTo>
                <a:lnTo>
                  <a:pt x="11235" y="6990"/>
                </a:lnTo>
                <a:lnTo>
                  <a:pt x="11361" y="6864"/>
                </a:lnTo>
                <a:lnTo>
                  <a:pt x="11470" y="6737"/>
                </a:lnTo>
                <a:lnTo>
                  <a:pt x="11560" y="6575"/>
                </a:lnTo>
                <a:lnTo>
                  <a:pt x="11614" y="6412"/>
                </a:lnTo>
                <a:lnTo>
                  <a:pt x="11632" y="6231"/>
                </a:lnTo>
                <a:lnTo>
                  <a:pt x="11614" y="6051"/>
                </a:lnTo>
                <a:lnTo>
                  <a:pt x="11560" y="5870"/>
                </a:lnTo>
                <a:lnTo>
                  <a:pt x="11470" y="5726"/>
                </a:lnTo>
                <a:lnTo>
                  <a:pt x="11361" y="5581"/>
                </a:lnTo>
                <a:lnTo>
                  <a:pt x="11235" y="5473"/>
                </a:lnTo>
                <a:lnTo>
                  <a:pt x="11072" y="5382"/>
                </a:lnTo>
                <a:lnTo>
                  <a:pt x="10910" y="5328"/>
                </a:lnTo>
                <a:lnTo>
                  <a:pt x="10711" y="5310"/>
                </a:lnTo>
                <a:lnTo>
                  <a:pt x="8670" y="5310"/>
                </a:lnTo>
                <a:lnTo>
                  <a:pt x="8580" y="5292"/>
                </a:lnTo>
                <a:lnTo>
                  <a:pt x="8508" y="5238"/>
                </a:lnTo>
                <a:lnTo>
                  <a:pt x="8453" y="5202"/>
                </a:lnTo>
                <a:lnTo>
                  <a:pt x="8399" y="5130"/>
                </a:lnTo>
                <a:lnTo>
                  <a:pt x="8363" y="5057"/>
                </a:lnTo>
                <a:lnTo>
                  <a:pt x="8345" y="4985"/>
                </a:lnTo>
                <a:lnTo>
                  <a:pt x="8327" y="4895"/>
                </a:lnTo>
                <a:lnTo>
                  <a:pt x="8345" y="4823"/>
                </a:lnTo>
                <a:lnTo>
                  <a:pt x="8363" y="4732"/>
                </a:lnTo>
                <a:lnTo>
                  <a:pt x="8399" y="4660"/>
                </a:lnTo>
                <a:lnTo>
                  <a:pt x="8453" y="4606"/>
                </a:lnTo>
                <a:lnTo>
                  <a:pt x="8508" y="4552"/>
                </a:lnTo>
                <a:lnTo>
                  <a:pt x="8580" y="4516"/>
                </a:lnTo>
                <a:lnTo>
                  <a:pt x="8670" y="4497"/>
                </a:lnTo>
                <a:lnTo>
                  <a:pt x="8742" y="4479"/>
                </a:lnTo>
                <a:lnTo>
                  <a:pt x="14901" y="4479"/>
                </a:lnTo>
                <a:lnTo>
                  <a:pt x="15082" y="4461"/>
                </a:lnTo>
                <a:lnTo>
                  <a:pt x="15244" y="4407"/>
                </a:lnTo>
                <a:lnTo>
                  <a:pt x="15407" y="4335"/>
                </a:lnTo>
                <a:lnTo>
                  <a:pt x="15533" y="4208"/>
                </a:lnTo>
                <a:lnTo>
                  <a:pt x="15660" y="4082"/>
                </a:lnTo>
                <a:lnTo>
                  <a:pt x="15732" y="3920"/>
                </a:lnTo>
                <a:lnTo>
                  <a:pt x="15786" y="3757"/>
                </a:lnTo>
                <a:lnTo>
                  <a:pt x="15804" y="3576"/>
                </a:lnTo>
                <a:lnTo>
                  <a:pt x="15786" y="3396"/>
                </a:lnTo>
                <a:lnTo>
                  <a:pt x="15732" y="3215"/>
                </a:lnTo>
                <a:lnTo>
                  <a:pt x="15660" y="3071"/>
                </a:lnTo>
                <a:lnTo>
                  <a:pt x="15533" y="2926"/>
                </a:lnTo>
                <a:lnTo>
                  <a:pt x="15407" y="2818"/>
                </a:lnTo>
                <a:lnTo>
                  <a:pt x="15244" y="2727"/>
                </a:lnTo>
                <a:lnTo>
                  <a:pt x="15082" y="2673"/>
                </a:lnTo>
                <a:lnTo>
                  <a:pt x="14901" y="2655"/>
                </a:lnTo>
                <a:lnTo>
                  <a:pt x="14287" y="2655"/>
                </a:lnTo>
                <a:lnTo>
                  <a:pt x="14215" y="2619"/>
                </a:lnTo>
                <a:lnTo>
                  <a:pt x="14143" y="2583"/>
                </a:lnTo>
                <a:lnTo>
                  <a:pt x="14070" y="2547"/>
                </a:lnTo>
                <a:lnTo>
                  <a:pt x="14016" y="2475"/>
                </a:lnTo>
                <a:lnTo>
                  <a:pt x="13980" y="2402"/>
                </a:lnTo>
                <a:lnTo>
                  <a:pt x="13962" y="2330"/>
                </a:lnTo>
                <a:lnTo>
                  <a:pt x="13944" y="2240"/>
                </a:lnTo>
                <a:lnTo>
                  <a:pt x="13962" y="2168"/>
                </a:lnTo>
                <a:lnTo>
                  <a:pt x="13980" y="2077"/>
                </a:lnTo>
                <a:lnTo>
                  <a:pt x="14016" y="2005"/>
                </a:lnTo>
                <a:lnTo>
                  <a:pt x="14070" y="1951"/>
                </a:lnTo>
                <a:lnTo>
                  <a:pt x="14143" y="1897"/>
                </a:lnTo>
                <a:lnTo>
                  <a:pt x="14215" y="1860"/>
                </a:lnTo>
                <a:lnTo>
                  <a:pt x="14287" y="1842"/>
                </a:lnTo>
                <a:lnTo>
                  <a:pt x="14378" y="1824"/>
                </a:lnTo>
                <a:lnTo>
                  <a:pt x="17051" y="1824"/>
                </a:lnTo>
                <a:lnTo>
                  <a:pt x="17231" y="1806"/>
                </a:lnTo>
                <a:lnTo>
                  <a:pt x="17412" y="1752"/>
                </a:lnTo>
                <a:lnTo>
                  <a:pt x="17556" y="1662"/>
                </a:lnTo>
                <a:lnTo>
                  <a:pt x="17701" y="1553"/>
                </a:lnTo>
                <a:lnTo>
                  <a:pt x="17809" y="1427"/>
                </a:lnTo>
                <a:lnTo>
                  <a:pt x="17899" y="1264"/>
                </a:lnTo>
                <a:lnTo>
                  <a:pt x="17954" y="1102"/>
                </a:lnTo>
                <a:lnTo>
                  <a:pt x="17972" y="921"/>
                </a:lnTo>
                <a:lnTo>
                  <a:pt x="17954" y="741"/>
                </a:lnTo>
                <a:lnTo>
                  <a:pt x="17899" y="560"/>
                </a:lnTo>
                <a:lnTo>
                  <a:pt x="17809" y="398"/>
                </a:lnTo>
                <a:lnTo>
                  <a:pt x="17701" y="271"/>
                </a:lnTo>
                <a:lnTo>
                  <a:pt x="17556" y="163"/>
                </a:lnTo>
                <a:lnTo>
                  <a:pt x="17412" y="72"/>
                </a:lnTo>
                <a:lnTo>
                  <a:pt x="17231" y="18"/>
                </a:lnTo>
                <a:lnTo>
                  <a:pt x="17051" y="0"/>
                </a:lnTo>
                <a:close/>
              </a:path>
            </a:pathLst>
          </a:custGeom>
          <a:solidFill>
            <a:schemeClr val="lt1"/>
          </a:solidFill>
          <a:ln>
            <a:noFill/>
          </a:ln>
          <a:effectLst>
            <a:outerShdw blurRad="85725" dist="19050" dir="2400000" algn="bl" rotWithShape="0">
              <a:schemeClr val="accent5">
                <a:alpha val="3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842" name="Google Shape;5842;p48"/>
          <p:cNvGrpSpPr/>
          <p:nvPr/>
        </p:nvGrpSpPr>
        <p:grpSpPr>
          <a:xfrm>
            <a:off x="735509" y="3693497"/>
            <a:ext cx="7672982" cy="1507041"/>
            <a:chOff x="442325" y="3693497"/>
            <a:chExt cx="7672982" cy="1507041"/>
          </a:xfrm>
        </p:grpSpPr>
        <p:sp>
          <p:nvSpPr>
            <p:cNvPr id="5843" name="Google Shape;5843;p48"/>
            <p:cNvSpPr/>
            <p:nvPr/>
          </p:nvSpPr>
          <p:spPr>
            <a:xfrm flipH="1">
              <a:off x="4831688" y="3693497"/>
              <a:ext cx="3283619" cy="1507041"/>
            </a:xfrm>
            <a:custGeom>
              <a:avLst/>
              <a:gdLst/>
              <a:ahLst/>
              <a:cxnLst/>
              <a:rect l="l" t="t" r="r" b="b"/>
              <a:pathLst>
                <a:path w="60344" h="20555" extrusionOk="0">
                  <a:moveTo>
                    <a:pt x="30181" y="0"/>
                  </a:moveTo>
                  <a:lnTo>
                    <a:pt x="29170" y="18"/>
                  </a:lnTo>
                  <a:lnTo>
                    <a:pt x="28176" y="90"/>
                  </a:lnTo>
                  <a:lnTo>
                    <a:pt x="27183" y="199"/>
                  </a:lnTo>
                  <a:lnTo>
                    <a:pt x="26190" y="343"/>
                  </a:lnTo>
                  <a:lnTo>
                    <a:pt x="25196" y="542"/>
                  </a:lnTo>
                  <a:lnTo>
                    <a:pt x="24203" y="759"/>
                  </a:lnTo>
                  <a:lnTo>
                    <a:pt x="23227" y="1048"/>
                  </a:lnTo>
                  <a:lnTo>
                    <a:pt x="22234" y="1355"/>
                  </a:lnTo>
                  <a:lnTo>
                    <a:pt x="21259" y="1716"/>
                  </a:lnTo>
                  <a:lnTo>
                    <a:pt x="20283" y="2113"/>
                  </a:lnTo>
                  <a:lnTo>
                    <a:pt x="19326" y="2547"/>
                  </a:lnTo>
                  <a:lnTo>
                    <a:pt x="18351" y="3016"/>
                  </a:lnTo>
                  <a:lnTo>
                    <a:pt x="17394" y="3540"/>
                  </a:lnTo>
                  <a:lnTo>
                    <a:pt x="16436" y="4100"/>
                  </a:lnTo>
                  <a:lnTo>
                    <a:pt x="15497" y="4678"/>
                  </a:lnTo>
                  <a:lnTo>
                    <a:pt x="14540" y="5328"/>
                  </a:lnTo>
                  <a:lnTo>
                    <a:pt x="13601" y="5997"/>
                  </a:lnTo>
                  <a:lnTo>
                    <a:pt x="12661" y="6701"/>
                  </a:lnTo>
                  <a:lnTo>
                    <a:pt x="11722" y="7460"/>
                  </a:lnTo>
                  <a:lnTo>
                    <a:pt x="10783" y="8236"/>
                  </a:lnTo>
                  <a:lnTo>
                    <a:pt x="9862" y="9067"/>
                  </a:lnTo>
                  <a:lnTo>
                    <a:pt x="8941" y="9934"/>
                  </a:lnTo>
                  <a:lnTo>
                    <a:pt x="8020" y="10837"/>
                  </a:lnTo>
                  <a:lnTo>
                    <a:pt x="7117" y="11758"/>
                  </a:lnTo>
                  <a:lnTo>
                    <a:pt x="6214" y="12733"/>
                  </a:lnTo>
                  <a:lnTo>
                    <a:pt x="5310" y="13745"/>
                  </a:lnTo>
                  <a:lnTo>
                    <a:pt x="4407" y="14793"/>
                  </a:lnTo>
                  <a:lnTo>
                    <a:pt x="3522" y="15876"/>
                  </a:lnTo>
                  <a:lnTo>
                    <a:pt x="2637" y="16996"/>
                  </a:lnTo>
                  <a:lnTo>
                    <a:pt x="1752" y="18152"/>
                  </a:lnTo>
                  <a:lnTo>
                    <a:pt x="885" y="19344"/>
                  </a:lnTo>
                  <a:lnTo>
                    <a:pt x="0" y="20554"/>
                  </a:lnTo>
                  <a:lnTo>
                    <a:pt x="60344" y="20554"/>
                  </a:lnTo>
                  <a:lnTo>
                    <a:pt x="59477" y="19344"/>
                  </a:lnTo>
                  <a:lnTo>
                    <a:pt x="58610" y="18152"/>
                  </a:lnTo>
                  <a:lnTo>
                    <a:pt x="57725" y="16996"/>
                  </a:lnTo>
                  <a:lnTo>
                    <a:pt x="56840" y="15876"/>
                  </a:lnTo>
                  <a:lnTo>
                    <a:pt x="55955" y="14793"/>
                  </a:lnTo>
                  <a:lnTo>
                    <a:pt x="55052" y="13745"/>
                  </a:lnTo>
                  <a:lnTo>
                    <a:pt x="54149" y="12733"/>
                  </a:lnTo>
                  <a:lnTo>
                    <a:pt x="53246" y="11758"/>
                  </a:lnTo>
                  <a:lnTo>
                    <a:pt x="52324" y="10837"/>
                  </a:lnTo>
                  <a:lnTo>
                    <a:pt x="51421" y="9934"/>
                  </a:lnTo>
                  <a:lnTo>
                    <a:pt x="50500" y="9067"/>
                  </a:lnTo>
                  <a:lnTo>
                    <a:pt x="49561" y="8236"/>
                  </a:lnTo>
                  <a:lnTo>
                    <a:pt x="48640" y="7460"/>
                  </a:lnTo>
                  <a:lnTo>
                    <a:pt x="47701" y="6701"/>
                  </a:lnTo>
                  <a:lnTo>
                    <a:pt x="46762" y="5997"/>
                  </a:lnTo>
                  <a:lnTo>
                    <a:pt x="45822" y="5328"/>
                  </a:lnTo>
                  <a:lnTo>
                    <a:pt x="44865" y="4678"/>
                  </a:lnTo>
                  <a:lnTo>
                    <a:pt x="43908" y="4100"/>
                  </a:lnTo>
                  <a:lnTo>
                    <a:pt x="42951" y="3540"/>
                  </a:lnTo>
                  <a:lnTo>
                    <a:pt x="41993" y="3016"/>
                  </a:lnTo>
                  <a:lnTo>
                    <a:pt x="41036" y="2547"/>
                  </a:lnTo>
                  <a:lnTo>
                    <a:pt x="40061" y="2113"/>
                  </a:lnTo>
                  <a:lnTo>
                    <a:pt x="39085" y="1716"/>
                  </a:lnTo>
                  <a:lnTo>
                    <a:pt x="38110" y="1355"/>
                  </a:lnTo>
                  <a:lnTo>
                    <a:pt x="37135" y="1048"/>
                  </a:lnTo>
                  <a:lnTo>
                    <a:pt x="36159" y="759"/>
                  </a:lnTo>
                  <a:lnTo>
                    <a:pt x="35166" y="542"/>
                  </a:lnTo>
                  <a:lnTo>
                    <a:pt x="34173" y="343"/>
                  </a:lnTo>
                  <a:lnTo>
                    <a:pt x="33179" y="199"/>
                  </a:lnTo>
                  <a:lnTo>
                    <a:pt x="32186" y="90"/>
                  </a:lnTo>
                  <a:lnTo>
                    <a:pt x="31174" y="18"/>
                  </a:lnTo>
                  <a:lnTo>
                    <a:pt x="30181" y="0"/>
                  </a:lnTo>
                  <a:close/>
                </a:path>
              </a:pathLst>
            </a:custGeom>
            <a:solidFill>
              <a:schemeClr val="accent6"/>
            </a:solidFill>
            <a:ln>
              <a:noFill/>
            </a:ln>
            <a:effectLst>
              <a:outerShdw blurRad="71438" dist="19050" dir="15600000" algn="bl" rotWithShape="0">
                <a:srgbClr val="A58164">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4" name="Google Shape;5844;p48"/>
            <p:cNvSpPr/>
            <p:nvPr/>
          </p:nvSpPr>
          <p:spPr>
            <a:xfrm>
              <a:off x="442325" y="3693497"/>
              <a:ext cx="3283619" cy="1507041"/>
            </a:xfrm>
            <a:custGeom>
              <a:avLst/>
              <a:gdLst/>
              <a:ahLst/>
              <a:cxnLst/>
              <a:rect l="l" t="t" r="r" b="b"/>
              <a:pathLst>
                <a:path w="60344" h="20555" extrusionOk="0">
                  <a:moveTo>
                    <a:pt x="30181" y="0"/>
                  </a:moveTo>
                  <a:lnTo>
                    <a:pt x="29170" y="18"/>
                  </a:lnTo>
                  <a:lnTo>
                    <a:pt x="28176" y="90"/>
                  </a:lnTo>
                  <a:lnTo>
                    <a:pt x="27183" y="199"/>
                  </a:lnTo>
                  <a:lnTo>
                    <a:pt x="26190" y="343"/>
                  </a:lnTo>
                  <a:lnTo>
                    <a:pt x="25196" y="542"/>
                  </a:lnTo>
                  <a:lnTo>
                    <a:pt x="24203" y="759"/>
                  </a:lnTo>
                  <a:lnTo>
                    <a:pt x="23227" y="1048"/>
                  </a:lnTo>
                  <a:lnTo>
                    <a:pt x="22234" y="1355"/>
                  </a:lnTo>
                  <a:lnTo>
                    <a:pt x="21259" y="1716"/>
                  </a:lnTo>
                  <a:lnTo>
                    <a:pt x="20283" y="2113"/>
                  </a:lnTo>
                  <a:lnTo>
                    <a:pt x="19326" y="2547"/>
                  </a:lnTo>
                  <a:lnTo>
                    <a:pt x="18351" y="3016"/>
                  </a:lnTo>
                  <a:lnTo>
                    <a:pt x="17394" y="3540"/>
                  </a:lnTo>
                  <a:lnTo>
                    <a:pt x="16436" y="4100"/>
                  </a:lnTo>
                  <a:lnTo>
                    <a:pt x="15497" y="4678"/>
                  </a:lnTo>
                  <a:lnTo>
                    <a:pt x="14540" y="5328"/>
                  </a:lnTo>
                  <a:lnTo>
                    <a:pt x="13601" y="5997"/>
                  </a:lnTo>
                  <a:lnTo>
                    <a:pt x="12661" y="6701"/>
                  </a:lnTo>
                  <a:lnTo>
                    <a:pt x="11722" y="7460"/>
                  </a:lnTo>
                  <a:lnTo>
                    <a:pt x="10783" y="8236"/>
                  </a:lnTo>
                  <a:lnTo>
                    <a:pt x="9862" y="9067"/>
                  </a:lnTo>
                  <a:lnTo>
                    <a:pt x="8941" y="9934"/>
                  </a:lnTo>
                  <a:lnTo>
                    <a:pt x="8020" y="10837"/>
                  </a:lnTo>
                  <a:lnTo>
                    <a:pt x="7117" y="11758"/>
                  </a:lnTo>
                  <a:lnTo>
                    <a:pt x="6214" y="12733"/>
                  </a:lnTo>
                  <a:lnTo>
                    <a:pt x="5310" y="13745"/>
                  </a:lnTo>
                  <a:lnTo>
                    <a:pt x="4407" y="14793"/>
                  </a:lnTo>
                  <a:lnTo>
                    <a:pt x="3522" y="15876"/>
                  </a:lnTo>
                  <a:lnTo>
                    <a:pt x="2637" y="16996"/>
                  </a:lnTo>
                  <a:lnTo>
                    <a:pt x="1752" y="18152"/>
                  </a:lnTo>
                  <a:lnTo>
                    <a:pt x="885" y="19344"/>
                  </a:lnTo>
                  <a:lnTo>
                    <a:pt x="0" y="20554"/>
                  </a:lnTo>
                  <a:lnTo>
                    <a:pt x="60344" y="20554"/>
                  </a:lnTo>
                  <a:lnTo>
                    <a:pt x="59477" y="19344"/>
                  </a:lnTo>
                  <a:lnTo>
                    <a:pt x="58610" y="18152"/>
                  </a:lnTo>
                  <a:lnTo>
                    <a:pt x="57725" y="16996"/>
                  </a:lnTo>
                  <a:lnTo>
                    <a:pt x="56840" y="15876"/>
                  </a:lnTo>
                  <a:lnTo>
                    <a:pt x="55955" y="14793"/>
                  </a:lnTo>
                  <a:lnTo>
                    <a:pt x="55052" y="13745"/>
                  </a:lnTo>
                  <a:lnTo>
                    <a:pt x="54149" y="12733"/>
                  </a:lnTo>
                  <a:lnTo>
                    <a:pt x="53246" y="11758"/>
                  </a:lnTo>
                  <a:lnTo>
                    <a:pt x="52324" y="10837"/>
                  </a:lnTo>
                  <a:lnTo>
                    <a:pt x="51421" y="9934"/>
                  </a:lnTo>
                  <a:lnTo>
                    <a:pt x="50500" y="9067"/>
                  </a:lnTo>
                  <a:lnTo>
                    <a:pt x="49561" y="8236"/>
                  </a:lnTo>
                  <a:lnTo>
                    <a:pt x="48640" y="7460"/>
                  </a:lnTo>
                  <a:lnTo>
                    <a:pt x="47701" y="6701"/>
                  </a:lnTo>
                  <a:lnTo>
                    <a:pt x="46762" y="5997"/>
                  </a:lnTo>
                  <a:lnTo>
                    <a:pt x="45822" y="5328"/>
                  </a:lnTo>
                  <a:lnTo>
                    <a:pt x="44865" y="4678"/>
                  </a:lnTo>
                  <a:lnTo>
                    <a:pt x="43908" y="4100"/>
                  </a:lnTo>
                  <a:lnTo>
                    <a:pt x="42951" y="3540"/>
                  </a:lnTo>
                  <a:lnTo>
                    <a:pt x="41993" y="3016"/>
                  </a:lnTo>
                  <a:lnTo>
                    <a:pt x="41036" y="2547"/>
                  </a:lnTo>
                  <a:lnTo>
                    <a:pt x="40061" y="2113"/>
                  </a:lnTo>
                  <a:lnTo>
                    <a:pt x="39085" y="1716"/>
                  </a:lnTo>
                  <a:lnTo>
                    <a:pt x="38110" y="1355"/>
                  </a:lnTo>
                  <a:lnTo>
                    <a:pt x="37135" y="1048"/>
                  </a:lnTo>
                  <a:lnTo>
                    <a:pt x="36159" y="759"/>
                  </a:lnTo>
                  <a:lnTo>
                    <a:pt x="35166" y="542"/>
                  </a:lnTo>
                  <a:lnTo>
                    <a:pt x="34173" y="343"/>
                  </a:lnTo>
                  <a:lnTo>
                    <a:pt x="33179" y="199"/>
                  </a:lnTo>
                  <a:lnTo>
                    <a:pt x="32186" y="90"/>
                  </a:lnTo>
                  <a:lnTo>
                    <a:pt x="31174" y="18"/>
                  </a:lnTo>
                  <a:lnTo>
                    <a:pt x="30181" y="0"/>
                  </a:lnTo>
                  <a:close/>
                </a:path>
              </a:pathLst>
            </a:custGeom>
            <a:solidFill>
              <a:schemeClr val="accent6"/>
            </a:solidFill>
            <a:ln>
              <a:noFill/>
            </a:ln>
            <a:effectLst>
              <a:outerShdw blurRad="71438" dist="19050" dir="15600000" algn="bl" rotWithShape="0">
                <a:srgbClr val="A58164">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5" name="Google Shape;5845;p48"/>
            <p:cNvSpPr/>
            <p:nvPr/>
          </p:nvSpPr>
          <p:spPr>
            <a:xfrm flipH="1">
              <a:off x="2624775" y="4414250"/>
              <a:ext cx="2987530" cy="786288"/>
            </a:xfrm>
            <a:custGeom>
              <a:avLst/>
              <a:gdLst/>
              <a:ahLst/>
              <a:cxnLst/>
              <a:rect l="l" t="t" r="r" b="b"/>
              <a:pathLst>
                <a:path w="60345" h="12554" extrusionOk="0">
                  <a:moveTo>
                    <a:pt x="30163" y="0"/>
                  </a:moveTo>
                  <a:lnTo>
                    <a:pt x="29170" y="18"/>
                  </a:lnTo>
                  <a:lnTo>
                    <a:pt x="28159" y="54"/>
                  </a:lnTo>
                  <a:lnTo>
                    <a:pt x="27165" y="127"/>
                  </a:lnTo>
                  <a:lnTo>
                    <a:pt x="26172" y="217"/>
                  </a:lnTo>
                  <a:lnTo>
                    <a:pt x="25178" y="325"/>
                  </a:lnTo>
                  <a:lnTo>
                    <a:pt x="24203" y="470"/>
                  </a:lnTo>
                  <a:lnTo>
                    <a:pt x="23210" y="632"/>
                  </a:lnTo>
                  <a:lnTo>
                    <a:pt x="22234" y="831"/>
                  </a:lnTo>
                  <a:lnTo>
                    <a:pt x="21259" y="1048"/>
                  </a:lnTo>
                  <a:lnTo>
                    <a:pt x="20284" y="1283"/>
                  </a:lnTo>
                  <a:lnTo>
                    <a:pt x="19308" y="1554"/>
                  </a:lnTo>
                  <a:lnTo>
                    <a:pt x="18351" y="1843"/>
                  </a:lnTo>
                  <a:lnTo>
                    <a:pt x="17394" y="2168"/>
                  </a:lnTo>
                  <a:lnTo>
                    <a:pt x="16437" y="2493"/>
                  </a:lnTo>
                  <a:lnTo>
                    <a:pt x="15479" y="2872"/>
                  </a:lnTo>
                  <a:lnTo>
                    <a:pt x="14522" y="3251"/>
                  </a:lnTo>
                  <a:lnTo>
                    <a:pt x="13583" y="3667"/>
                  </a:lnTo>
                  <a:lnTo>
                    <a:pt x="12644" y="4100"/>
                  </a:lnTo>
                  <a:lnTo>
                    <a:pt x="11705" y="4552"/>
                  </a:lnTo>
                  <a:lnTo>
                    <a:pt x="10783" y="5039"/>
                  </a:lnTo>
                  <a:lnTo>
                    <a:pt x="9862" y="5545"/>
                  </a:lnTo>
                  <a:lnTo>
                    <a:pt x="8941" y="6069"/>
                  </a:lnTo>
                  <a:lnTo>
                    <a:pt x="8020" y="6611"/>
                  </a:lnTo>
                  <a:lnTo>
                    <a:pt x="7099" y="7189"/>
                  </a:lnTo>
                  <a:lnTo>
                    <a:pt x="6196" y="7785"/>
                  </a:lnTo>
                  <a:lnTo>
                    <a:pt x="5293" y="8399"/>
                  </a:lnTo>
                  <a:lnTo>
                    <a:pt x="4408" y="9031"/>
                  </a:lnTo>
                  <a:lnTo>
                    <a:pt x="3505" y="9699"/>
                  </a:lnTo>
                  <a:lnTo>
                    <a:pt x="2620" y="10386"/>
                  </a:lnTo>
                  <a:lnTo>
                    <a:pt x="1735" y="11090"/>
                  </a:lnTo>
                  <a:lnTo>
                    <a:pt x="868" y="11812"/>
                  </a:lnTo>
                  <a:lnTo>
                    <a:pt x="1" y="12553"/>
                  </a:lnTo>
                  <a:lnTo>
                    <a:pt x="60344" y="12553"/>
                  </a:lnTo>
                  <a:lnTo>
                    <a:pt x="59477" y="11812"/>
                  </a:lnTo>
                  <a:lnTo>
                    <a:pt x="58592" y="11090"/>
                  </a:lnTo>
                  <a:lnTo>
                    <a:pt x="57707" y="10386"/>
                  </a:lnTo>
                  <a:lnTo>
                    <a:pt x="56822" y="9699"/>
                  </a:lnTo>
                  <a:lnTo>
                    <a:pt x="55937" y="9031"/>
                  </a:lnTo>
                  <a:lnTo>
                    <a:pt x="55034" y="8399"/>
                  </a:lnTo>
                  <a:lnTo>
                    <a:pt x="54131" y="7785"/>
                  </a:lnTo>
                  <a:lnTo>
                    <a:pt x="53228" y="7189"/>
                  </a:lnTo>
                  <a:lnTo>
                    <a:pt x="52325" y="6611"/>
                  </a:lnTo>
                  <a:lnTo>
                    <a:pt x="51404" y="6069"/>
                  </a:lnTo>
                  <a:lnTo>
                    <a:pt x="50482" y="5545"/>
                  </a:lnTo>
                  <a:lnTo>
                    <a:pt x="49561" y="5039"/>
                  </a:lnTo>
                  <a:lnTo>
                    <a:pt x="48622" y="4552"/>
                  </a:lnTo>
                  <a:lnTo>
                    <a:pt x="47683" y="4100"/>
                  </a:lnTo>
                  <a:lnTo>
                    <a:pt x="46744" y="3667"/>
                  </a:lnTo>
                  <a:lnTo>
                    <a:pt x="45805" y="3251"/>
                  </a:lnTo>
                  <a:lnTo>
                    <a:pt x="44865" y="2872"/>
                  </a:lnTo>
                  <a:lnTo>
                    <a:pt x="43908" y="2493"/>
                  </a:lnTo>
                  <a:lnTo>
                    <a:pt x="42951" y="2168"/>
                  </a:lnTo>
                  <a:lnTo>
                    <a:pt x="41994" y="1843"/>
                  </a:lnTo>
                  <a:lnTo>
                    <a:pt x="41018" y="1554"/>
                  </a:lnTo>
                  <a:lnTo>
                    <a:pt x="40061" y="1283"/>
                  </a:lnTo>
                  <a:lnTo>
                    <a:pt x="39086" y="1048"/>
                  </a:lnTo>
                  <a:lnTo>
                    <a:pt x="38110" y="831"/>
                  </a:lnTo>
                  <a:lnTo>
                    <a:pt x="37117" y="632"/>
                  </a:lnTo>
                  <a:lnTo>
                    <a:pt x="36142" y="470"/>
                  </a:lnTo>
                  <a:lnTo>
                    <a:pt x="35148" y="325"/>
                  </a:lnTo>
                  <a:lnTo>
                    <a:pt x="34155" y="217"/>
                  </a:lnTo>
                  <a:lnTo>
                    <a:pt x="33162" y="127"/>
                  </a:lnTo>
                  <a:lnTo>
                    <a:pt x="32168" y="54"/>
                  </a:lnTo>
                  <a:lnTo>
                    <a:pt x="31175" y="18"/>
                  </a:lnTo>
                  <a:lnTo>
                    <a:pt x="30163" y="0"/>
                  </a:lnTo>
                  <a:close/>
                </a:path>
              </a:pathLst>
            </a:custGeom>
            <a:solidFill>
              <a:schemeClr val="accent6"/>
            </a:solidFill>
            <a:ln>
              <a:noFill/>
            </a:ln>
            <a:effectLst>
              <a:outerShdw blurRad="71438" dist="19050" dir="15600000" algn="bl" rotWithShape="0">
                <a:srgbClr val="A58164">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46" name="Google Shape;5846;p48"/>
          <p:cNvGrpSpPr/>
          <p:nvPr/>
        </p:nvGrpSpPr>
        <p:grpSpPr>
          <a:xfrm>
            <a:off x="2115249" y="3449776"/>
            <a:ext cx="581843" cy="567549"/>
            <a:chOff x="3228225" y="3246725"/>
            <a:chExt cx="356325" cy="347550"/>
          </a:xfrm>
        </p:grpSpPr>
        <p:sp>
          <p:nvSpPr>
            <p:cNvPr id="5847" name="Google Shape;5847;p48"/>
            <p:cNvSpPr/>
            <p:nvPr/>
          </p:nvSpPr>
          <p:spPr>
            <a:xfrm>
              <a:off x="3319400" y="3246725"/>
              <a:ext cx="173625" cy="173625"/>
            </a:xfrm>
            <a:custGeom>
              <a:avLst/>
              <a:gdLst/>
              <a:ahLst/>
              <a:cxnLst/>
              <a:rect l="l" t="t" r="r" b="b"/>
              <a:pathLst>
                <a:path w="6945" h="6945" extrusionOk="0">
                  <a:moveTo>
                    <a:pt x="3466" y="1"/>
                  </a:moveTo>
                  <a:cubicBezTo>
                    <a:pt x="1558" y="1"/>
                    <a:pt x="1" y="1558"/>
                    <a:pt x="1" y="3479"/>
                  </a:cubicBezTo>
                  <a:cubicBezTo>
                    <a:pt x="1" y="5400"/>
                    <a:pt x="1558" y="6945"/>
                    <a:pt x="3466" y="6945"/>
                  </a:cubicBezTo>
                  <a:cubicBezTo>
                    <a:pt x="5387" y="6945"/>
                    <a:pt x="6945" y="5400"/>
                    <a:pt x="6945" y="3479"/>
                  </a:cubicBezTo>
                  <a:cubicBezTo>
                    <a:pt x="6945" y="1558"/>
                    <a:pt x="5387" y="1"/>
                    <a:pt x="3466" y="1"/>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8" name="Google Shape;5848;p48"/>
            <p:cNvSpPr/>
            <p:nvPr/>
          </p:nvSpPr>
          <p:spPr>
            <a:xfrm>
              <a:off x="3410900" y="3313575"/>
              <a:ext cx="173650" cy="173625"/>
            </a:xfrm>
            <a:custGeom>
              <a:avLst/>
              <a:gdLst/>
              <a:ahLst/>
              <a:cxnLst/>
              <a:rect l="l" t="t" r="r" b="b"/>
              <a:pathLst>
                <a:path w="6946" h="6945" extrusionOk="0">
                  <a:moveTo>
                    <a:pt x="3479" y="0"/>
                  </a:moveTo>
                  <a:cubicBezTo>
                    <a:pt x="1558" y="0"/>
                    <a:pt x="1" y="1545"/>
                    <a:pt x="1" y="3466"/>
                  </a:cubicBezTo>
                  <a:cubicBezTo>
                    <a:pt x="1" y="5387"/>
                    <a:pt x="1558" y="6945"/>
                    <a:pt x="3479" y="6945"/>
                  </a:cubicBezTo>
                  <a:cubicBezTo>
                    <a:pt x="5400" y="6945"/>
                    <a:pt x="6945" y="5387"/>
                    <a:pt x="6945" y="3466"/>
                  </a:cubicBezTo>
                  <a:cubicBezTo>
                    <a:pt x="6945" y="1545"/>
                    <a:pt x="5400" y="0"/>
                    <a:pt x="3479" y="0"/>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9" name="Google Shape;5849;p48"/>
            <p:cNvSpPr/>
            <p:nvPr/>
          </p:nvSpPr>
          <p:spPr>
            <a:xfrm>
              <a:off x="3262950" y="3420650"/>
              <a:ext cx="173625" cy="173625"/>
            </a:xfrm>
            <a:custGeom>
              <a:avLst/>
              <a:gdLst/>
              <a:ahLst/>
              <a:cxnLst/>
              <a:rect l="l" t="t" r="r" b="b"/>
              <a:pathLst>
                <a:path w="6945" h="6945" extrusionOk="0">
                  <a:moveTo>
                    <a:pt x="3479" y="1"/>
                  </a:moveTo>
                  <a:cubicBezTo>
                    <a:pt x="1558" y="1"/>
                    <a:pt x="0" y="1545"/>
                    <a:pt x="0" y="3466"/>
                  </a:cubicBezTo>
                  <a:cubicBezTo>
                    <a:pt x="0" y="5387"/>
                    <a:pt x="1558" y="6945"/>
                    <a:pt x="3479" y="6945"/>
                  </a:cubicBezTo>
                  <a:cubicBezTo>
                    <a:pt x="5387" y="6945"/>
                    <a:pt x="6944" y="5387"/>
                    <a:pt x="6944" y="3466"/>
                  </a:cubicBezTo>
                  <a:cubicBezTo>
                    <a:pt x="6944" y="1545"/>
                    <a:pt x="5387" y="1"/>
                    <a:pt x="3479" y="1"/>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0" name="Google Shape;5850;p48"/>
            <p:cNvSpPr/>
            <p:nvPr/>
          </p:nvSpPr>
          <p:spPr>
            <a:xfrm>
              <a:off x="3228225" y="3313575"/>
              <a:ext cx="173625" cy="173625"/>
            </a:xfrm>
            <a:custGeom>
              <a:avLst/>
              <a:gdLst/>
              <a:ahLst/>
              <a:cxnLst/>
              <a:rect l="l" t="t" r="r" b="b"/>
              <a:pathLst>
                <a:path w="6945" h="6945" extrusionOk="0">
                  <a:moveTo>
                    <a:pt x="3466" y="0"/>
                  </a:moveTo>
                  <a:cubicBezTo>
                    <a:pt x="1558" y="0"/>
                    <a:pt x="0" y="1545"/>
                    <a:pt x="0" y="3466"/>
                  </a:cubicBezTo>
                  <a:cubicBezTo>
                    <a:pt x="0" y="5387"/>
                    <a:pt x="1558" y="6945"/>
                    <a:pt x="3466" y="6945"/>
                  </a:cubicBezTo>
                  <a:cubicBezTo>
                    <a:pt x="5387" y="6945"/>
                    <a:pt x="6944" y="5387"/>
                    <a:pt x="6944" y="3466"/>
                  </a:cubicBezTo>
                  <a:cubicBezTo>
                    <a:pt x="6944" y="1545"/>
                    <a:pt x="5387" y="0"/>
                    <a:pt x="3466" y="0"/>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1" name="Google Shape;5851;p48"/>
            <p:cNvSpPr/>
            <p:nvPr/>
          </p:nvSpPr>
          <p:spPr>
            <a:xfrm>
              <a:off x="3376525" y="3420650"/>
              <a:ext cx="173625" cy="173625"/>
            </a:xfrm>
            <a:custGeom>
              <a:avLst/>
              <a:gdLst/>
              <a:ahLst/>
              <a:cxnLst/>
              <a:rect l="l" t="t" r="r" b="b"/>
              <a:pathLst>
                <a:path w="6945" h="6945" extrusionOk="0">
                  <a:moveTo>
                    <a:pt x="3479" y="1"/>
                  </a:moveTo>
                  <a:cubicBezTo>
                    <a:pt x="1558" y="1"/>
                    <a:pt x="0" y="1545"/>
                    <a:pt x="0" y="3466"/>
                  </a:cubicBezTo>
                  <a:cubicBezTo>
                    <a:pt x="0" y="5387"/>
                    <a:pt x="1558" y="6945"/>
                    <a:pt x="3479" y="6945"/>
                  </a:cubicBezTo>
                  <a:cubicBezTo>
                    <a:pt x="5387" y="6945"/>
                    <a:pt x="6944" y="5387"/>
                    <a:pt x="6944" y="3466"/>
                  </a:cubicBezTo>
                  <a:cubicBezTo>
                    <a:pt x="6944" y="1545"/>
                    <a:pt x="5387" y="1"/>
                    <a:pt x="3479" y="1"/>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2" name="Google Shape;5852;p48"/>
            <p:cNvSpPr/>
            <p:nvPr/>
          </p:nvSpPr>
          <p:spPr>
            <a:xfrm>
              <a:off x="3343750" y="3300550"/>
              <a:ext cx="124625" cy="115950"/>
            </a:xfrm>
            <a:custGeom>
              <a:avLst/>
              <a:gdLst/>
              <a:ahLst/>
              <a:cxnLst/>
              <a:rect l="l" t="t" r="r" b="b"/>
              <a:pathLst>
                <a:path w="4985" h="4638" extrusionOk="0">
                  <a:moveTo>
                    <a:pt x="2489" y="1"/>
                  </a:moveTo>
                  <a:cubicBezTo>
                    <a:pt x="2370" y="1"/>
                    <a:pt x="2250" y="10"/>
                    <a:pt x="2129" y="28"/>
                  </a:cubicBezTo>
                  <a:cubicBezTo>
                    <a:pt x="857" y="223"/>
                    <a:pt x="0" y="1417"/>
                    <a:pt x="195" y="2676"/>
                  </a:cubicBezTo>
                  <a:cubicBezTo>
                    <a:pt x="383" y="3827"/>
                    <a:pt x="1367" y="4638"/>
                    <a:pt x="2495" y="4638"/>
                  </a:cubicBezTo>
                  <a:cubicBezTo>
                    <a:pt x="2614" y="4638"/>
                    <a:pt x="2734" y="4629"/>
                    <a:pt x="2856" y="4610"/>
                  </a:cubicBezTo>
                  <a:cubicBezTo>
                    <a:pt x="4115" y="4415"/>
                    <a:pt x="4984" y="3221"/>
                    <a:pt x="4777" y="1962"/>
                  </a:cubicBezTo>
                  <a:cubicBezTo>
                    <a:pt x="4600" y="811"/>
                    <a:pt x="3617" y="1"/>
                    <a:pt x="2489" y="1"/>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3" name="Google Shape;5853;p48"/>
            <p:cNvSpPr/>
            <p:nvPr/>
          </p:nvSpPr>
          <p:spPr>
            <a:xfrm>
              <a:off x="3413825" y="3349725"/>
              <a:ext cx="121075" cy="116250"/>
            </a:xfrm>
            <a:custGeom>
              <a:avLst/>
              <a:gdLst/>
              <a:ahLst/>
              <a:cxnLst/>
              <a:rect l="l" t="t" r="r" b="b"/>
              <a:pathLst>
                <a:path w="4843" h="4650" extrusionOk="0">
                  <a:moveTo>
                    <a:pt x="2421" y="0"/>
                  </a:moveTo>
                  <a:cubicBezTo>
                    <a:pt x="1228" y="0"/>
                    <a:pt x="203" y="928"/>
                    <a:pt x="105" y="2137"/>
                  </a:cubicBezTo>
                  <a:cubicBezTo>
                    <a:pt x="1" y="3409"/>
                    <a:pt x="961" y="4538"/>
                    <a:pt x="2233" y="4642"/>
                  </a:cubicBezTo>
                  <a:cubicBezTo>
                    <a:pt x="2297" y="4647"/>
                    <a:pt x="2361" y="4650"/>
                    <a:pt x="2424" y="4650"/>
                  </a:cubicBezTo>
                  <a:cubicBezTo>
                    <a:pt x="3616" y="4650"/>
                    <a:pt x="4640" y="3734"/>
                    <a:pt x="4738" y="2513"/>
                  </a:cubicBezTo>
                  <a:cubicBezTo>
                    <a:pt x="4842" y="1241"/>
                    <a:pt x="3895" y="112"/>
                    <a:pt x="2610" y="8"/>
                  </a:cubicBezTo>
                  <a:cubicBezTo>
                    <a:pt x="2546" y="3"/>
                    <a:pt x="2484" y="0"/>
                    <a:pt x="2421" y="0"/>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4" name="Google Shape;5854;p48"/>
            <p:cNvSpPr/>
            <p:nvPr/>
          </p:nvSpPr>
          <p:spPr>
            <a:xfrm>
              <a:off x="3305125" y="3429700"/>
              <a:ext cx="118475" cy="116250"/>
            </a:xfrm>
            <a:custGeom>
              <a:avLst/>
              <a:gdLst/>
              <a:ahLst/>
              <a:cxnLst/>
              <a:rect l="l" t="t" r="r" b="b"/>
              <a:pathLst>
                <a:path w="4739" h="4650" extrusionOk="0">
                  <a:moveTo>
                    <a:pt x="2368" y="0"/>
                  </a:moveTo>
                  <a:cubicBezTo>
                    <a:pt x="2336" y="0"/>
                    <a:pt x="2304" y="1"/>
                    <a:pt x="2272" y="2"/>
                  </a:cubicBezTo>
                  <a:cubicBezTo>
                    <a:pt x="1000" y="54"/>
                    <a:pt x="0" y="1131"/>
                    <a:pt x="52" y="2416"/>
                  </a:cubicBezTo>
                  <a:cubicBezTo>
                    <a:pt x="103" y="3677"/>
                    <a:pt x="1141" y="4650"/>
                    <a:pt x="2381" y="4650"/>
                  </a:cubicBezTo>
                  <a:cubicBezTo>
                    <a:pt x="2405" y="4650"/>
                    <a:pt x="2429" y="4650"/>
                    <a:pt x="2454" y="4649"/>
                  </a:cubicBezTo>
                  <a:cubicBezTo>
                    <a:pt x="3739" y="4597"/>
                    <a:pt x="4738" y="3520"/>
                    <a:pt x="4686" y="2235"/>
                  </a:cubicBezTo>
                  <a:cubicBezTo>
                    <a:pt x="4636" y="982"/>
                    <a:pt x="3610" y="0"/>
                    <a:pt x="2368" y="0"/>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5" name="Google Shape;5855;p48"/>
            <p:cNvSpPr/>
            <p:nvPr/>
          </p:nvSpPr>
          <p:spPr>
            <a:xfrm>
              <a:off x="3273650" y="3350375"/>
              <a:ext cx="130475" cy="116125"/>
            </a:xfrm>
            <a:custGeom>
              <a:avLst/>
              <a:gdLst/>
              <a:ahLst/>
              <a:cxnLst/>
              <a:rect l="l" t="t" r="r" b="b"/>
              <a:pathLst>
                <a:path w="5219" h="4645" extrusionOk="0">
                  <a:moveTo>
                    <a:pt x="2603" y="1"/>
                  </a:moveTo>
                  <a:cubicBezTo>
                    <a:pt x="1634" y="1"/>
                    <a:pt x="734" y="616"/>
                    <a:pt x="403" y="1579"/>
                  </a:cubicBezTo>
                  <a:cubicBezTo>
                    <a:pt x="0" y="2799"/>
                    <a:pt x="649" y="4110"/>
                    <a:pt x="1870" y="4525"/>
                  </a:cubicBezTo>
                  <a:cubicBezTo>
                    <a:pt x="2112" y="4606"/>
                    <a:pt x="2358" y="4644"/>
                    <a:pt x="2601" y="4644"/>
                  </a:cubicBezTo>
                  <a:cubicBezTo>
                    <a:pt x="3571" y="4644"/>
                    <a:pt x="4481" y="4034"/>
                    <a:pt x="4803" y="3058"/>
                  </a:cubicBezTo>
                  <a:cubicBezTo>
                    <a:pt x="5218" y="1851"/>
                    <a:pt x="4556" y="527"/>
                    <a:pt x="3349" y="125"/>
                  </a:cubicBezTo>
                  <a:cubicBezTo>
                    <a:pt x="3102" y="41"/>
                    <a:pt x="2850" y="1"/>
                    <a:pt x="2603" y="1"/>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6" name="Google Shape;5856;p48"/>
            <p:cNvSpPr/>
            <p:nvPr/>
          </p:nvSpPr>
          <p:spPr>
            <a:xfrm>
              <a:off x="3386575" y="3430125"/>
              <a:ext cx="123975" cy="116075"/>
            </a:xfrm>
            <a:custGeom>
              <a:avLst/>
              <a:gdLst/>
              <a:ahLst/>
              <a:cxnLst/>
              <a:rect l="l" t="t" r="r" b="b"/>
              <a:pathLst>
                <a:path w="4959" h="4643" extrusionOk="0">
                  <a:moveTo>
                    <a:pt x="2478" y="0"/>
                  </a:moveTo>
                  <a:cubicBezTo>
                    <a:pt x="2367" y="0"/>
                    <a:pt x="2255" y="8"/>
                    <a:pt x="2142" y="24"/>
                  </a:cubicBezTo>
                  <a:cubicBezTo>
                    <a:pt x="870" y="206"/>
                    <a:pt x="0" y="1387"/>
                    <a:pt x="182" y="2646"/>
                  </a:cubicBezTo>
                  <a:cubicBezTo>
                    <a:pt x="348" y="3806"/>
                    <a:pt x="1345" y="4643"/>
                    <a:pt x="2475" y="4643"/>
                  </a:cubicBezTo>
                  <a:cubicBezTo>
                    <a:pt x="2584" y="4643"/>
                    <a:pt x="2693" y="4635"/>
                    <a:pt x="2804" y="4619"/>
                  </a:cubicBezTo>
                  <a:cubicBezTo>
                    <a:pt x="4076" y="4424"/>
                    <a:pt x="4959" y="3256"/>
                    <a:pt x="4777" y="1984"/>
                  </a:cubicBezTo>
                  <a:cubicBezTo>
                    <a:pt x="4600" y="825"/>
                    <a:pt x="3614" y="0"/>
                    <a:pt x="2478" y="0"/>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7" name="Google Shape;5857;p48"/>
            <p:cNvSpPr/>
            <p:nvPr/>
          </p:nvSpPr>
          <p:spPr>
            <a:xfrm>
              <a:off x="3351525" y="3375225"/>
              <a:ext cx="109375" cy="109375"/>
            </a:xfrm>
            <a:custGeom>
              <a:avLst/>
              <a:gdLst/>
              <a:ahLst/>
              <a:cxnLst/>
              <a:rect l="l" t="t" r="r" b="b"/>
              <a:pathLst>
                <a:path w="4375" h="4375" extrusionOk="0">
                  <a:moveTo>
                    <a:pt x="2181" y="1"/>
                  </a:moveTo>
                  <a:cubicBezTo>
                    <a:pt x="974" y="1"/>
                    <a:pt x="1" y="974"/>
                    <a:pt x="1" y="2181"/>
                  </a:cubicBezTo>
                  <a:cubicBezTo>
                    <a:pt x="1" y="3388"/>
                    <a:pt x="974" y="4375"/>
                    <a:pt x="2181" y="4375"/>
                  </a:cubicBezTo>
                  <a:cubicBezTo>
                    <a:pt x="3401" y="4375"/>
                    <a:pt x="4375" y="3388"/>
                    <a:pt x="4375" y="2181"/>
                  </a:cubicBezTo>
                  <a:cubicBezTo>
                    <a:pt x="4375" y="974"/>
                    <a:pt x="3401" y="1"/>
                    <a:pt x="2181" y="1"/>
                  </a:cubicBezTo>
                  <a:close/>
                </a:path>
              </a:pathLst>
            </a:custGeom>
            <a:solidFill>
              <a:schemeClr val="accent3"/>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8" name="Google Shape;5858;p48"/>
            <p:cNvSpPr/>
            <p:nvPr/>
          </p:nvSpPr>
          <p:spPr>
            <a:xfrm>
              <a:off x="3379100" y="3402800"/>
              <a:ext cx="54225" cy="54225"/>
            </a:xfrm>
            <a:custGeom>
              <a:avLst/>
              <a:gdLst/>
              <a:ahLst/>
              <a:cxnLst/>
              <a:rect l="l" t="t" r="r" b="b"/>
              <a:pathLst>
                <a:path w="2169" h="2169" extrusionOk="0">
                  <a:moveTo>
                    <a:pt x="1091" y="1"/>
                  </a:moveTo>
                  <a:cubicBezTo>
                    <a:pt x="481" y="1"/>
                    <a:pt x="1" y="481"/>
                    <a:pt x="1" y="1078"/>
                  </a:cubicBezTo>
                  <a:cubicBezTo>
                    <a:pt x="1" y="1688"/>
                    <a:pt x="481" y="2168"/>
                    <a:pt x="1091" y="2168"/>
                  </a:cubicBezTo>
                  <a:cubicBezTo>
                    <a:pt x="1688" y="2168"/>
                    <a:pt x="2168" y="1688"/>
                    <a:pt x="2168" y="1078"/>
                  </a:cubicBezTo>
                  <a:cubicBezTo>
                    <a:pt x="2168" y="481"/>
                    <a:pt x="1688" y="1"/>
                    <a:pt x="1091" y="1"/>
                  </a:cubicBezTo>
                  <a:close/>
                </a:path>
              </a:pathLst>
            </a:custGeom>
            <a:solidFill>
              <a:srgbClr val="FFFFFF"/>
            </a:solidFill>
            <a:ln>
              <a:noFill/>
            </a:ln>
            <a:effectLst>
              <a:outerShdw blurRad="100013" algn="bl" rotWithShape="0">
                <a:srgbClr val="BEAA4D"/>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9" name="Google Shape;5859;p48"/>
            <p:cNvSpPr/>
            <p:nvPr/>
          </p:nvSpPr>
          <p:spPr>
            <a:xfrm>
              <a:off x="3395000" y="3344725"/>
              <a:ext cx="23075" cy="22725"/>
            </a:xfrm>
            <a:custGeom>
              <a:avLst/>
              <a:gdLst/>
              <a:ahLst/>
              <a:cxnLst/>
              <a:rect l="l" t="t" r="r" b="b"/>
              <a:pathLst>
                <a:path w="923" h="909" extrusionOk="0">
                  <a:moveTo>
                    <a:pt x="455" y="0"/>
                  </a:moveTo>
                  <a:cubicBezTo>
                    <a:pt x="209" y="0"/>
                    <a:pt x="1" y="195"/>
                    <a:pt x="1" y="455"/>
                  </a:cubicBezTo>
                  <a:cubicBezTo>
                    <a:pt x="1" y="688"/>
                    <a:pt x="196" y="909"/>
                    <a:pt x="455" y="909"/>
                  </a:cubicBezTo>
                  <a:cubicBezTo>
                    <a:pt x="715" y="909"/>
                    <a:pt x="922" y="701"/>
                    <a:pt x="909" y="455"/>
                  </a:cubicBezTo>
                  <a:cubicBezTo>
                    <a:pt x="909" y="208"/>
                    <a:pt x="689" y="0"/>
                    <a:pt x="45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0" name="Google Shape;5860;p48"/>
            <p:cNvSpPr/>
            <p:nvPr/>
          </p:nvSpPr>
          <p:spPr>
            <a:xfrm>
              <a:off x="3401825" y="3355750"/>
              <a:ext cx="9100" cy="57800"/>
            </a:xfrm>
            <a:custGeom>
              <a:avLst/>
              <a:gdLst/>
              <a:ahLst/>
              <a:cxnLst/>
              <a:rect l="l" t="t" r="r" b="b"/>
              <a:pathLst>
                <a:path w="364" h="2312" extrusionOk="0">
                  <a:moveTo>
                    <a:pt x="0" y="1"/>
                  </a:moveTo>
                  <a:lnTo>
                    <a:pt x="0" y="2311"/>
                  </a:lnTo>
                  <a:lnTo>
                    <a:pt x="364" y="2311"/>
                  </a:lnTo>
                  <a:lnTo>
                    <a:pt x="36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1" name="Google Shape;5861;p48"/>
            <p:cNvSpPr/>
            <p:nvPr/>
          </p:nvSpPr>
          <p:spPr>
            <a:xfrm>
              <a:off x="3349900" y="3358350"/>
              <a:ext cx="26000" cy="22950"/>
            </a:xfrm>
            <a:custGeom>
              <a:avLst/>
              <a:gdLst/>
              <a:ahLst/>
              <a:cxnLst/>
              <a:rect l="l" t="t" r="r" b="b"/>
              <a:pathLst>
                <a:path w="1040" h="918" extrusionOk="0">
                  <a:moveTo>
                    <a:pt x="517" y="0"/>
                  </a:moveTo>
                  <a:cubicBezTo>
                    <a:pt x="421" y="0"/>
                    <a:pt x="323" y="29"/>
                    <a:pt x="234" y="91"/>
                  </a:cubicBezTo>
                  <a:cubicBezTo>
                    <a:pt x="53" y="234"/>
                    <a:pt x="1" y="520"/>
                    <a:pt x="143" y="740"/>
                  </a:cubicBezTo>
                  <a:cubicBezTo>
                    <a:pt x="228" y="856"/>
                    <a:pt x="369" y="917"/>
                    <a:pt x="512" y="917"/>
                  </a:cubicBezTo>
                  <a:cubicBezTo>
                    <a:pt x="610" y="917"/>
                    <a:pt x="708" y="889"/>
                    <a:pt x="792" y="831"/>
                  </a:cubicBezTo>
                  <a:cubicBezTo>
                    <a:pt x="987" y="688"/>
                    <a:pt x="1039" y="390"/>
                    <a:pt x="883" y="182"/>
                  </a:cubicBezTo>
                  <a:cubicBezTo>
                    <a:pt x="798" y="65"/>
                    <a:pt x="661" y="0"/>
                    <a:pt x="51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2" name="Google Shape;5862;p48"/>
            <p:cNvSpPr/>
            <p:nvPr/>
          </p:nvSpPr>
          <p:spPr>
            <a:xfrm>
              <a:off x="3358675" y="3367125"/>
              <a:ext cx="41875" cy="52250"/>
            </a:xfrm>
            <a:custGeom>
              <a:avLst/>
              <a:gdLst/>
              <a:ahLst/>
              <a:cxnLst/>
              <a:rect l="l" t="t" r="r" b="b"/>
              <a:pathLst>
                <a:path w="1675" h="2090" extrusionOk="0">
                  <a:moveTo>
                    <a:pt x="312" y="0"/>
                  </a:moveTo>
                  <a:lnTo>
                    <a:pt x="0" y="221"/>
                  </a:lnTo>
                  <a:lnTo>
                    <a:pt x="1363" y="2090"/>
                  </a:lnTo>
                  <a:lnTo>
                    <a:pt x="1675" y="1869"/>
                  </a:lnTo>
                  <a:lnTo>
                    <a:pt x="31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3" name="Google Shape;5863;p48"/>
            <p:cNvSpPr/>
            <p:nvPr/>
          </p:nvSpPr>
          <p:spPr>
            <a:xfrm>
              <a:off x="3322975" y="3395100"/>
              <a:ext cx="25975" cy="23225"/>
            </a:xfrm>
            <a:custGeom>
              <a:avLst/>
              <a:gdLst/>
              <a:ahLst/>
              <a:cxnLst/>
              <a:rect l="l" t="t" r="r" b="b"/>
              <a:pathLst>
                <a:path w="1039" h="929" extrusionOk="0">
                  <a:moveTo>
                    <a:pt x="530" y="1"/>
                  </a:moveTo>
                  <a:cubicBezTo>
                    <a:pt x="334" y="1"/>
                    <a:pt x="154" y="123"/>
                    <a:pt x="91" y="322"/>
                  </a:cubicBezTo>
                  <a:cubicBezTo>
                    <a:pt x="0" y="568"/>
                    <a:pt x="130" y="828"/>
                    <a:pt x="377" y="906"/>
                  </a:cubicBezTo>
                  <a:cubicBezTo>
                    <a:pt x="425" y="921"/>
                    <a:pt x="474" y="928"/>
                    <a:pt x="522" y="928"/>
                  </a:cubicBezTo>
                  <a:cubicBezTo>
                    <a:pt x="718" y="928"/>
                    <a:pt x="898" y="806"/>
                    <a:pt x="961" y="607"/>
                  </a:cubicBezTo>
                  <a:cubicBezTo>
                    <a:pt x="1039" y="374"/>
                    <a:pt x="896" y="114"/>
                    <a:pt x="675" y="23"/>
                  </a:cubicBezTo>
                  <a:cubicBezTo>
                    <a:pt x="627" y="8"/>
                    <a:pt x="578" y="1"/>
                    <a:pt x="53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4" name="Google Shape;5864;p48"/>
            <p:cNvSpPr/>
            <p:nvPr/>
          </p:nvSpPr>
          <p:spPr>
            <a:xfrm>
              <a:off x="3334650" y="3402475"/>
              <a:ext cx="58100" cy="26650"/>
            </a:xfrm>
            <a:custGeom>
              <a:avLst/>
              <a:gdLst/>
              <a:ahLst/>
              <a:cxnLst/>
              <a:rect l="l" t="t" r="r" b="b"/>
              <a:pathLst>
                <a:path w="2324" h="1066" extrusionOk="0">
                  <a:moveTo>
                    <a:pt x="117" y="1"/>
                  </a:moveTo>
                  <a:lnTo>
                    <a:pt x="1" y="351"/>
                  </a:lnTo>
                  <a:lnTo>
                    <a:pt x="2207" y="1065"/>
                  </a:lnTo>
                  <a:lnTo>
                    <a:pt x="2324" y="715"/>
                  </a:lnTo>
                  <a:lnTo>
                    <a:pt x="11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5" name="Google Shape;5865;p48"/>
            <p:cNvSpPr/>
            <p:nvPr/>
          </p:nvSpPr>
          <p:spPr>
            <a:xfrm>
              <a:off x="3322975" y="3441025"/>
              <a:ext cx="25975" cy="23050"/>
            </a:xfrm>
            <a:custGeom>
              <a:avLst/>
              <a:gdLst/>
              <a:ahLst/>
              <a:cxnLst/>
              <a:rect l="l" t="t" r="r" b="b"/>
              <a:pathLst>
                <a:path w="1039" h="922" extrusionOk="0">
                  <a:moveTo>
                    <a:pt x="537" y="0"/>
                  </a:moveTo>
                  <a:cubicBezTo>
                    <a:pt x="484" y="0"/>
                    <a:pt x="430" y="10"/>
                    <a:pt x="377" y="29"/>
                  </a:cubicBezTo>
                  <a:cubicBezTo>
                    <a:pt x="130" y="107"/>
                    <a:pt x="0" y="367"/>
                    <a:pt x="91" y="613"/>
                  </a:cubicBezTo>
                  <a:cubicBezTo>
                    <a:pt x="154" y="801"/>
                    <a:pt x="333" y="922"/>
                    <a:pt x="529" y="922"/>
                  </a:cubicBezTo>
                  <a:cubicBezTo>
                    <a:pt x="578" y="922"/>
                    <a:pt x="627" y="914"/>
                    <a:pt x="675" y="899"/>
                  </a:cubicBezTo>
                  <a:cubicBezTo>
                    <a:pt x="909" y="821"/>
                    <a:pt x="1039" y="562"/>
                    <a:pt x="961" y="315"/>
                  </a:cubicBezTo>
                  <a:cubicBezTo>
                    <a:pt x="900" y="122"/>
                    <a:pt x="727" y="0"/>
                    <a:pt x="53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6" name="Google Shape;5866;p48"/>
            <p:cNvSpPr/>
            <p:nvPr/>
          </p:nvSpPr>
          <p:spPr>
            <a:xfrm>
              <a:off x="3334650" y="3430725"/>
              <a:ext cx="58100" cy="26625"/>
            </a:xfrm>
            <a:custGeom>
              <a:avLst/>
              <a:gdLst/>
              <a:ahLst/>
              <a:cxnLst/>
              <a:rect l="l" t="t" r="r" b="b"/>
              <a:pathLst>
                <a:path w="2324" h="1065" extrusionOk="0">
                  <a:moveTo>
                    <a:pt x="2207" y="0"/>
                  </a:moveTo>
                  <a:lnTo>
                    <a:pt x="1" y="714"/>
                  </a:lnTo>
                  <a:lnTo>
                    <a:pt x="117" y="1064"/>
                  </a:lnTo>
                  <a:lnTo>
                    <a:pt x="2324" y="350"/>
                  </a:lnTo>
                  <a:lnTo>
                    <a:pt x="220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7" name="Google Shape;5867;p48"/>
            <p:cNvSpPr/>
            <p:nvPr/>
          </p:nvSpPr>
          <p:spPr>
            <a:xfrm>
              <a:off x="3349575" y="3478000"/>
              <a:ext cx="26650" cy="23250"/>
            </a:xfrm>
            <a:custGeom>
              <a:avLst/>
              <a:gdLst/>
              <a:ahLst/>
              <a:cxnLst/>
              <a:rect l="l" t="t" r="r" b="b"/>
              <a:pathLst>
                <a:path w="1066" h="930" extrusionOk="0">
                  <a:moveTo>
                    <a:pt x="538" y="1"/>
                  </a:moveTo>
                  <a:cubicBezTo>
                    <a:pt x="390" y="1"/>
                    <a:pt x="244" y="66"/>
                    <a:pt x="156" y="186"/>
                  </a:cubicBezTo>
                  <a:cubicBezTo>
                    <a:pt x="1" y="393"/>
                    <a:pt x="40" y="692"/>
                    <a:pt x="247" y="835"/>
                  </a:cubicBezTo>
                  <a:cubicBezTo>
                    <a:pt x="337" y="898"/>
                    <a:pt x="437" y="929"/>
                    <a:pt x="534" y="929"/>
                  </a:cubicBezTo>
                  <a:cubicBezTo>
                    <a:pt x="676" y="929"/>
                    <a:pt x="811" y="862"/>
                    <a:pt x="896" y="731"/>
                  </a:cubicBezTo>
                  <a:cubicBezTo>
                    <a:pt x="1065" y="523"/>
                    <a:pt x="1013" y="225"/>
                    <a:pt x="805" y="82"/>
                  </a:cubicBezTo>
                  <a:cubicBezTo>
                    <a:pt x="725" y="27"/>
                    <a:pt x="631" y="1"/>
                    <a:pt x="53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8" name="Google Shape;5868;p48"/>
            <p:cNvSpPr/>
            <p:nvPr/>
          </p:nvSpPr>
          <p:spPr>
            <a:xfrm>
              <a:off x="3359325" y="3439800"/>
              <a:ext cx="41550" cy="52600"/>
            </a:xfrm>
            <a:custGeom>
              <a:avLst/>
              <a:gdLst/>
              <a:ahLst/>
              <a:cxnLst/>
              <a:rect l="l" t="t" r="r" b="b"/>
              <a:pathLst>
                <a:path w="1662" h="2104" extrusionOk="0">
                  <a:moveTo>
                    <a:pt x="1363" y="0"/>
                  </a:moveTo>
                  <a:lnTo>
                    <a:pt x="0" y="1883"/>
                  </a:lnTo>
                  <a:lnTo>
                    <a:pt x="299" y="2103"/>
                  </a:lnTo>
                  <a:lnTo>
                    <a:pt x="1661" y="221"/>
                  </a:lnTo>
                  <a:lnTo>
                    <a:pt x="136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9" name="Google Shape;5869;p48"/>
            <p:cNvSpPr/>
            <p:nvPr/>
          </p:nvSpPr>
          <p:spPr>
            <a:xfrm>
              <a:off x="3395000" y="3492375"/>
              <a:ext cx="22750" cy="22725"/>
            </a:xfrm>
            <a:custGeom>
              <a:avLst/>
              <a:gdLst/>
              <a:ahLst/>
              <a:cxnLst/>
              <a:rect l="l" t="t" r="r" b="b"/>
              <a:pathLst>
                <a:path w="910" h="909" extrusionOk="0">
                  <a:moveTo>
                    <a:pt x="455" y="0"/>
                  </a:moveTo>
                  <a:cubicBezTo>
                    <a:pt x="209" y="0"/>
                    <a:pt x="1" y="195"/>
                    <a:pt x="1" y="454"/>
                  </a:cubicBezTo>
                  <a:cubicBezTo>
                    <a:pt x="1" y="701"/>
                    <a:pt x="196" y="909"/>
                    <a:pt x="455" y="909"/>
                  </a:cubicBezTo>
                  <a:cubicBezTo>
                    <a:pt x="689" y="909"/>
                    <a:pt x="909" y="714"/>
                    <a:pt x="909" y="454"/>
                  </a:cubicBezTo>
                  <a:cubicBezTo>
                    <a:pt x="909" y="208"/>
                    <a:pt x="702" y="0"/>
                    <a:pt x="45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0" name="Google Shape;5870;p48"/>
            <p:cNvSpPr/>
            <p:nvPr/>
          </p:nvSpPr>
          <p:spPr>
            <a:xfrm>
              <a:off x="3401825" y="3445650"/>
              <a:ext cx="9100" cy="58100"/>
            </a:xfrm>
            <a:custGeom>
              <a:avLst/>
              <a:gdLst/>
              <a:ahLst/>
              <a:cxnLst/>
              <a:rect l="l" t="t" r="r" b="b"/>
              <a:pathLst>
                <a:path w="364" h="2324" extrusionOk="0">
                  <a:moveTo>
                    <a:pt x="0" y="0"/>
                  </a:moveTo>
                  <a:lnTo>
                    <a:pt x="0" y="2323"/>
                  </a:lnTo>
                  <a:lnTo>
                    <a:pt x="364" y="2323"/>
                  </a:lnTo>
                  <a:lnTo>
                    <a:pt x="36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1" name="Google Shape;5871;p48"/>
            <p:cNvSpPr/>
            <p:nvPr/>
          </p:nvSpPr>
          <p:spPr>
            <a:xfrm>
              <a:off x="3436550" y="3478000"/>
              <a:ext cx="26625" cy="22925"/>
            </a:xfrm>
            <a:custGeom>
              <a:avLst/>
              <a:gdLst/>
              <a:ahLst/>
              <a:cxnLst/>
              <a:rect l="l" t="t" r="r" b="b"/>
              <a:pathLst>
                <a:path w="1065" h="917" extrusionOk="0">
                  <a:moveTo>
                    <a:pt x="533" y="1"/>
                  </a:moveTo>
                  <a:cubicBezTo>
                    <a:pt x="440" y="1"/>
                    <a:pt x="345" y="27"/>
                    <a:pt x="260" y="82"/>
                  </a:cubicBezTo>
                  <a:cubicBezTo>
                    <a:pt x="52" y="251"/>
                    <a:pt x="0" y="523"/>
                    <a:pt x="169" y="731"/>
                  </a:cubicBezTo>
                  <a:cubicBezTo>
                    <a:pt x="257" y="850"/>
                    <a:pt x="403" y="916"/>
                    <a:pt x="551" y="916"/>
                  </a:cubicBezTo>
                  <a:cubicBezTo>
                    <a:pt x="644" y="916"/>
                    <a:pt x="738" y="890"/>
                    <a:pt x="818" y="835"/>
                  </a:cubicBezTo>
                  <a:cubicBezTo>
                    <a:pt x="1013" y="692"/>
                    <a:pt x="1065" y="393"/>
                    <a:pt x="909" y="186"/>
                  </a:cubicBezTo>
                  <a:cubicBezTo>
                    <a:pt x="821" y="66"/>
                    <a:pt x="680" y="1"/>
                    <a:pt x="5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2" name="Google Shape;5872;p48"/>
            <p:cNvSpPr/>
            <p:nvPr/>
          </p:nvSpPr>
          <p:spPr>
            <a:xfrm>
              <a:off x="3411875" y="3439800"/>
              <a:ext cx="41575" cy="52600"/>
            </a:xfrm>
            <a:custGeom>
              <a:avLst/>
              <a:gdLst/>
              <a:ahLst/>
              <a:cxnLst/>
              <a:rect l="l" t="t" r="r" b="b"/>
              <a:pathLst>
                <a:path w="1663" h="2104" extrusionOk="0">
                  <a:moveTo>
                    <a:pt x="299" y="0"/>
                  </a:moveTo>
                  <a:lnTo>
                    <a:pt x="1" y="221"/>
                  </a:lnTo>
                  <a:lnTo>
                    <a:pt x="1364" y="2103"/>
                  </a:lnTo>
                  <a:lnTo>
                    <a:pt x="1662" y="1883"/>
                  </a:lnTo>
                  <a:lnTo>
                    <a:pt x="29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3" name="Google Shape;5873;p48"/>
            <p:cNvSpPr/>
            <p:nvPr/>
          </p:nvSpPr>
          <p:spPr>
            <a:xfrm>
              <a:off x="3463800" y="3441025"/>
              <a:ext cx="25975" cy="23050"/>
            </a:xfrm>
            <a:custGeom>
              <a:avLst/>
              <a:gdLst/>
              <a:ahLst/>
              <a:cxnLst/>
              <a:rect l="l" t="t" r="r" b="b"/>
              <a:pathLst>
                <a:path w="1039" h="922" extrusionOk="0">
                  <a:moveTo>
                    <a:pt x="509" y="0"/>
                  </a:moveTo>
                  <a:cubicBezTo>
                    <a:pt x="324" y="0"/>
                    <a:pt x="150" y="122"/>
                    <a:pt x="78" y="315"/>
                  </a:cubicBezTo>
                  <a:cubicBezTo>
                    <a:pt x="1" y="562"/>
                    <a:pt x="130" y="821"/>
                    <a:pt x="377" y="899"/>
                  </a:cubicBezTo>
                  <a:cubicBezTo>
                    <a:pt x="426" y="914"/>
                    <a:pt x="474" y="922"/>
                    <a:pt x="522" y="922"/>
                  </a:cubicBezTo>
                  <a:cubicBezTo>
                    <a:pt x="715" y="922"/>
                    <a:pt x="888" y="801"/>
                    <a:pt x="961" y="613"/>
                  </a:cubicBezTo>
                  <a:cubicBezTo>
                    <a:pt x="1039" y="367"/>
                    <a:pt x="909" y="107"/>
                    <a:pt x="663" y="29"/>
                  </a:cubicBezTo>
                  <a:cubicBezTo>
                    <a:pt x="612" y="10"/>
                    <a:pt x="560"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4" name="Google Shape;5874;p48"/>
            <p:cNvSpPr/>
            <p:nvPr/>
          </p:nvSpPr>
          <p:spPr>
            <a:xfrm>
              <a:off x="3419675" y="3430075"/>
              <a:ext cx="58100" cy="26625"/>
            </a:xfrm>
            <a:custGeom>
              <a:avLst/>
              <a:gdLst/>
              <a:ahLst/>
              <a:cxnLst/>
              <a:rect l="l" t="t" r="r" b="b"/>
              <a:pathLst>
                <a:path w="2324" h="1065" extrusionOk="0">
                  <a:moveTo>
                    <a:pt x="117" y="0"/>
                  </a:moveTo>
                  <a:lnTo>
                    <a:pt x="0" y="351"/>
                  </a:lnTo>
                  <a:lnTo>
                    <a:pt x="2207" y="1064"/>
                  </a:lnTo>
                  <a:lnTo>
                    <a:pt x="2324" y="714"/>
                  </a:lnTo>
                  <a:lnTo>
                    <a:pt x="11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5" name="Google Shape;5875;p48"/>
            <p:cNvSpPr/>
            <p:nvPr/>
          </p:nvSpPr>
          <p:spPr>
            <a:xfrm>
              <a:off x="3463800" y="3395100"/>
              <a:ext cx="25975" cy="23225"/>
            </a:xfrm>
            <a:custGeom>
              <a:avLst/>
              <a:gdLst/>
              <a:ahLst/>
              <a:cxnLst/>
              <a:rect l="l" t="t" r="r" b="b"/>
              <a:pathLst>
                <a:path w="1039" h="929" extrusionOk="0">
                  <a:moveTo>
                    <a:pt x="521" y="1"/>
                  </a:moveTo>
                  <a:cubicBezTo>
                    <a:pt x="474" y="1"/>
                    <a:pt x="425" y="8"/>
                    <a:pt x="377" y="23"/>
                  </a:cubicBezTo>
                  <a:cubicBezTo>
                    <a:pt x="130" y="114"/>
                    <a:pt x="1" y="374"/>
                    <a:pt x="78" y="607"/>
                  </a:cubicBezTo>
                  <a:cubicBezTo>
                    <a:pt x="152" y="806"/>
                    <a:pt x="334" y="928"/>
                    <a:pt x="524" y="928"/>
                  </a:cubicBezTo>
                  <a:cubicBezTo>
                    <a:pt x="570" y="928"/>
                    <a:pt x="617" y="921"/>
                    <a:pt x="663" y="906"/>
                  </a:cubicBezTo>
                  <a:cubicBezTo>
                    <a:pt x="909" y="828"/>
                    <a:pt x="1039" y="568"/>
                    <a:pt x="961" y="322"/>
                  </a:cubicBezTo>
                  <a:cubicBezTo>
                    <a:pt x="888" y="123"/>
                    <a:pt x="714" y="1"/>
                    <a:pt x="52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6" name="Google Shape;5876;p48"/>
            <p:cNvSpPr/>
            <p:nvPr/>
          </p:nvSpPr>
          <p:spPr>
            <a:xfrm>
              <a:off x="3420325" y="3402475"/>
              <a:ext cx="58100" cy="26650"/>
            </a:xfrm>
            <a:custGeom>
              <a:avLst/>
              <a:gdLst/>
              <a:ahLst/>
              <a:cxnLst/>
              <a:rect l="l" t="t" r="r" b="b"/>
              <a:pathLst>
                <a:path w="2324" h="1066" extrusionOk="0">
                  <a:moveTo>
                    <a:pt x="2207" y="1"/>
                  </a:moveTo>
                  <a:lnTo>
                    <a:pt x="0" y="715"/>
                  </a:lnTo>
                  <a:lnTo>
                    <a:pt x="117" y="1065"/>
                  </a:lnTo>
                  <a:lnTo>
                    <a:pt x="2324" y="351"/>
                  </a:lnTo>
                  <a:lnTo>
                    <a:pt x="220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7" name="Google Shape;5877;p48"/>
            <p:cNvSpPr/>
            <p:nvPr/>
          </p:nvSpPr>
          <p:spPr>
            <a:xfrm>
              <a:off x="3436550" y="3358100"/>
              <a:ext cx="26950" cy="23200"/>
            </a:xfrm>
            <a:custGeom>
              <a:avLst/>
              <a:gdLst/>
              <a:ahLst/>
              <a:cxnLst/>
              <a:rect l="l" t="t" r="r" b="b"/>
              <a:pathLst>
                <a:path w="1078" h="928" extrusionOk="0">
                  <a:moveTo>
                    <a:pt x="536" y="1"/>
                  </a:moveTo>
                  <a:cubicBezTo>
                    <a:pt x="393" y="1"/>
                    <a:pt x="254" y="69"/>
                    <a:pt x="169" y="192"/>
                  </a:cubicBezTo>
                  <a:cubicBezTo>
                    <a:pt x="0" y="400"/>
                    <a:pt x="52" y="698"/>
                    <a:pt x="260" y="841"/>
                  </a:cubicBezTo>
                  <a:cubicBezTo>
                    <a:pt x="349" y="899"/>
                    <a:pt x="447" y="927"/>
                    <a:pt x="542" y="927"/>
                  </a:cubicBezTo>
                  <a:cubicBezTo>
                    <a:pt x="682" y="927"/>
                    <a:pt x="816" y="866"/>
                    <a:pt x="909" y="750"/>
                  </a:cubicBezTo>
                  <a:cubicBezTo>
                    <a:pt x="1078" y="530"/>
                    <a:pt x="1026" y="244"/>
                    <a:pt x="818" y="101"/>
                  </a:cubicBezTo>
                  <a:cubicBezTo>
                    <a:pt x="734" y="33"/>
                    <a:pt x="634" y="1"/>
                    <a:pt x="5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8" name="Google Shape;5878;p48"/>
            <p:cNvSpPr/>
            <p:nvPr/>
          </p:nvSpPr>
          <p:spPr>
            <a:xfrm>
              <a:off x="3412200" y="3367425"/>
              <a:ext cx="41900" cy="52275"/>
            </a:xfrm>
            <a:custGeom>
              <a:avLst/>
              <a:gdLst/>
              <a:ahLst/>
              <a:cxnLst/>
              <a:rect l="l" t="t" r="r" b="b"/>
              <a:pathLst>
                <a:path w="1676" h="2091" extrusionOk="0">
                  <a:moveTo>
                    <a:pt x="1364" y="1"/>
                  </a:moveTo>
                  <a:lnTo>
                    <a:pt x="1" y="1870"/>
                  </a:lnTo>
                  <a:lnTo>
                    <a:pt x="299" y="2091"/>
                  </a:lnTo>
                  <a:lnTo>
                    <a:pt x="1675" y="222"/>
                  </a:lnTo>
                  <a:lnTo>
                    <a:pt x="136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79" name="Google Shape;5879;p48"/>
          <p:cNvGrpSpPr/>
          <p:nvPr/>
        </p:nvGrpSpPr>
        <p:grpSpPr>
          <a:xfrm>
            <a:off x="6589114" y="3045410"/>
            <a:ext cx="386613" cy="377092"/>
            <a:chOff x="3228225" y="3246725"/>
            <a:chExt cx="356325" cy="347550"/>
          </a:xfrm>
        </p:grpSpPr>
        <p:sp>
          <p:nvSpPr>
            <p:cNvPr id="5880" name="Google Shape;5880;p48"/>
            <p:cNvSpPr/>
            <p:nvPr/>
          </p:nvSpPr>
          <p:spPr>
            <a:xfrm>
              <a:off x="3319400" y="3246725"/>
              <a:ext cx="173625" cy="173625"/>
            </a:xfrm>
            <a:custGeom>
              <a:avLst/>
              <a:gdLst/>
              <a:ahLst/>
              <a:cxnLst/>
              <a:rect l="l" t="t" r="r" b="b"/>
              <a:pathLst>
                <a:path w="6945" h="6945" extrusionOk="0">
                  <a:moveTo>
                    <a:pt x="3466" y="1"/>
                  </a:moveTo>
                  <a:cubicBezTo>
                    <a:pt x="1558" y="1"/>
                    <a:pt x="1" y="1558"/>
                    <a:pt x="1" y="3479"/>
                  </a:cubicBezTo>
                  <a:cubicBezTo>
                    <a:pt x="1" y="5400"/>
                    <a:pt x="1558" y="6945"/>
                    <a:pt x="3466" y="6945"/>
                  </a:cubicBezTo>
                  <a:cubicBezTo>
                    <a:pt x="5387" y="6945"/>
                    <a:pt x="6945" y="5400"/>
                    <a:pt x="6945" y="3479"/>
                  </a:cubicBezTo>
                  <a:cubicBezTo>
                    <a:pt x="6945" y="1558"/>
                    <a:pt x="5387" y="1"/>
                    <a:pt x="3466" y="1"/>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1" name="Google Shape;5881;p48"/>
            <p:cNvSpPr/>
            <p:nvPr/>
          </p:nvSpPr>
          <p:spPr>
            <a:xfrm>
              <a:off x="3410900" y="3313575"/>
              <a:ext cx="173650" cy="173625"/>
            </a:xfrm>
            <a:custGeom>
              <a:avLst/>
              <a:gdLst/>
              <a:ahLst/>
              <a:cxnLst/>
              <a:rect l="l" t="t" r="r" b="b"/>
              <a:pathLst>
                <a:path w="6946" h="6945" extrusionOk="0">
                  <a:moveTo>
                    <a:pt x="3479" y="0"/>
                  </a:moveTo>
                  <a:cubicBezTo>
                    <a:pt x="1558" y="0"/>
                    <a:pt x="1" y="1545"/>
                    <a:pt x="1" y="3466"/>
                  </a:cubicBezTo>
                  <a:cubicBezTo>
                    <a:pt x="1" y="5387"/>
                    <a:pt x="1558" y="6945"/>
                    <a:pt x="3479" y="6945"/>
                  </a:cubicBezTo>
                  <a:cubicBezTo>
                    <a:pt x="5400" y="6945"/>
                    <a:pt x="6945" y="5387"/>
                    <a:pt x="6945" y="3466"/>
                  </a:cubicBezTo>
                  <a:cubicBezTo>
                    <a:pt x="6945" y="1545"/>
                    <a:pt x="5400" y="0"/>
                    <a:pt x="3479" y="0"/>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2" name="Google Shape;5882;p48"/>
            <p:cNvSpPr/>
            <p:nvPr/>
          </p:nvSpPr>
          <p:spPr>
            <a:xfrm>
              <a:off x="3262950" y="3420650"/>
              <a:ext cx="173625" cy="173625"/>
            </a:xfrm>
            <a:custGeom>
              <a:avLst/>
              <a:gdLst/>
              <a:ahLst/>
              <a:cxnLst/>
              <a:rect l="l" t="t" r="r" b="b"/>
              <a:pathLst>
                <a:path w="6945" h="6945" extrusionOk="0">
                  <a:moveTo>
                    <a:pt x="3479" y="1"/>
                  </a:moveTo>
                  <a:cubicBezTo>
                    <a:pt x="1558" y="1"/>
                    <a:pt x="0" y="1545"/>
                    <a:pt x="0" y="3466"/>
                  </a:cubicBezTo>
                  <a:cubicBezTo>
                    <a:pt x="0" y="5387"/>
                    <a:pt x="1558" y="6945"/>
                    <a:pt x="3479" y="6945"/>
                  </a:cubicBezTo>
                  <a:cubicBezTo>
                    <a:pt x="5387" y="6945"/>
                    <a:pt x="6944" y="5387"/>
                    <a:pt x="6944" y="3466"/>
                  </a:cubicBezTo>
                  <a:cubicBezTo>
                    <a:pt x="6944" y="1545"/>
                    <a:pt x="5387" y="1"/>
                    <a:pt x="3479" y="1"/>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3" name="Google Shape;5883;p48"/>
            <p:cNvSpPr/>
            <p:nvPr/>
          </p:nvSpPr>
          <p:spPr>
            <a:xfrm>
              <a:off x="3228225" y="3313575"/>
              <a:ext cx="173625" cy="173625"/>
            </a:xfrm>
            <a:custGeom>
              <a:avLst/>
              <a:gdLst/>
              <a:ahLst/>
              <a:cxnLst/>
              <a:rect l="l" t="t" r="r" b="b"/>
              <a:pathLst>
                <a:path w="6945" h="6945" extrusionOk="0">
                  <a:moveTo>
                    <a:pt x="3466" y="0"/>
                  </a:moveTo>
                  <a:cubicBezTo>
                    <a:pt x="1558" y="0"/>
                    <a:pt x="0" y="1545"/>
                    <a:pt x="0" y="3466"/>
                  </a:cubicBezTo>
                  <a:cubicBezTo>
                    <a:pt x="0" y="5387"/>
                    <a:pt x="1558" y="6945"/>
                    <a:pt x="3466" y="6945"/>
                  </a:cubicBezTo>
                  <a:cubicBezTo>
                    <a:pt x="5387" y="6945"/>
                    <a:pt x="6944" y="5387"/>
                    <a:pt x="6944" y="3466"/>
                  </a:cubicBezTo>
                  <a:cubicBezTo>
                    <a:pt x="6944" y="1545"/>
                    <a:pt x="5387" y="0"/>
                    <a:pt x="3466" y="0"/>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4" name="Google Shape;5884;p48"/>
            <p:cNvSpPr/>
            <p:nvPr/>
          </p:nvSpPr>
          <p:spPr>
            <a:xfrm>
              <a:off x="3376525" y="3420650"/>
              <a:ext cx="173625" cy="173625"/>
            </a:xfrm>
            <a:custGeom>
              <a:avLst/>
              <a:gdLst/>
              <a:ahLst/>
              <a:cxnLst/>
              <a:rect l="l" t="t" r="r" b="b"/>
              <a:pathLst>
                <a:path w="6945" h="6945" extrusionOk="0">
                  <a:moveTo>
                    <a:pt x="3479" y="1"/>
                  </a:moveTo>
                  <a:cubicBezTo>
                    <a:pt x="1558" y="1"/>
                    <a:pt x="0" y="1545"/>
                    <a:pt x="0" y="3466"/>
                  </a:cubicBezTo>
                  <a:cubicBezTo>
                    <a:pt x="0" y="5387"/>
                    <a:pt x="1558" y="6945"/>
                    <a:pt x="3479" y="6945"/>
                  </a:cubicBezTo>
                  <a:cubicBezTo>
                    <a:pt x="5387" y="6945"/>
                    <a:pt x="6944" y="5387"/>
                    <a:pt x="6944" y="3466"/>
                  </a:cubicBezTo>
                  <a:cubicBezTo>
                    <a:pt x="6944" y="1545"/>
                    <a:pt x="5387" y="1"/>
                    <a:pt x="3479" y="1"/>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5" name="Google Shape;5885;p48"/>
            <p:cNvSpPr/>
            <p:nvPr/>
          </p:nvSpPr>
          <p:spPr>
            <a:xfrm>
              <a:off x="3343750" y="3300550"/>
              <a:ext cx="124625" cy="115950"/>
            </a:xfrm>
            <a:custGeom>
              <a:avLst/>
              <a:gdLst/>
              <a:ahLst/>
              <a:cxnLst/>
              <a:rect l="l" t="t" r="r" b="b"/>
              <a:pathLst>
                <a:path w="4985" h="4638" extrusionOk="0">
                  <a:moveTo>
                    <a:pt x="2489" y="1"/>
                  </a:moveTo>
                  <a:cubicBezTo>
                    <a:pt x="2370" y="1"/>
                    <a:pt x="2250" y="10"/>
                    <a:pt x="2129" y="28"/>
                  </a:cubicBezTo>
                  <a:cubicBezTo>
                    <a:pt x="857" y="223"/>
                    <a:pt x="0" y="1417"/>
                    <a:pt x="195" y="2676"/>
                  </a:cubicBezTo>
                  <a:cubicBezTo>
                    <a:pt x="383" y="3827"/>
                    <a:pt x="1367" y="4638"/>
                    <a:pt x="2495" y="4638"/>
                  </a:cubicBezTo>
                  <a:cubicBezTo>
                    <a:pt x="2614" y="4638"/>
                    <a:pt x="2734" y="4629"/>
                    <a:pt x="2856" y="4610"/>
                  </a:cubicBezTo>
                  <a:cubicBezTo>
                    <a:pt x="4115" y="4415"/>
                    <a:pt x="4984" y="3221"/>
                    <a:pt x="4777" y="1962"/>
                  </a:cubicBezTo>
                  <a:cubicBezTo>
                    <a:pt x="4600" y="811"/>
                    <a:pt x="3617" y="1"/>
                    <a:pt x="2489" y="1"/>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6" name="Google Shape;5886;p48"/>
            <p:cNvSpPr/>
            <p:nvPr/>
          </p:nvSpPr>
          <p:spPr>
            <a:xfrm>
              <a:off x="3413825" y="3349725"/>
              <a:ext cx="121075" cy="116250"/>
            </a:xfrm>
            <a:custGeom>
              <a:avLst/>
              <a:gdLst/>
              <a:ahLst/>
              <a:cxnLst/>
              <a:rect l="l" t="t" r="r" b="b"/>
              <a:pathLst>
                <a:path w="4843" h="4650" extrusionOk="0">
                  <a:moveTo>
                    <a:pt x="2421" y="0"/>
                  </a:moveTo>
                  <a:cubicBezTo>
                    <a:pt x="1228" y="0"/>
                    <a:pt x="203" y="928"/>
                    <a:pt x="105" y="2137"/>
                  </a:cubicBezTo>
                  <a:cubicBezTo>
                    <a:pt x="1" y="3409"/>
                    <a:pt x="961" y="4538"/>
                    <a:pt x="2233" y="4642"/>
                  </a:cubicBezTo>
                  <a:cubicBezTo>
                    <a:pt x="2297" y="4647"/>
                    <a:pt x="2361" y="4650"/>
                    <a:pt x="2424" y="4650"/>
                  </a:cubicBezTo>
                  <a:cubicBezTo>
                    <a:pt x="3616" y="4650"/>
                    <a:pt x="4640" y="3734"/>
                    <a:pt x="4738" y="2513"/>
                  </a:cubicBezTo>
                  <a:cubicBezTo>
                    <a:pt x="4842" y="1241"/>
                    <a:pt x="3895" y="112"/>
                    <a:pt x="2610" y="8"/>
                  </a:cubicBezTo>
                  <a:cubicBezTo>
                    <a:pt x="2546" y="3"/>
                    <a:pt x="2484" y="0"/>
                    <a:pt x="2421" y="0"/>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7" name="Google Shape;5887;p48"/>
            <p:cNvSpPr/>
            <p:nvPr/>
          </p:nvSpPr>
          <p:spPr>
            <a:xfrm>
              <a:off x="3305125" y="3429700"/>
              <a:ext cx="118475" cy="116250"/>
            </a:xfrm>
            <a:custGeom>
              <a:avLst/>
              <a:gdLst/>
              <a:ahLst/>
              <a:cxnLst/>
              <a:rect l="l" t="t" r="r" b="b"/>
              <a:pathLst>
                <a:path w="4739" h="4650" extrusionOk="0">
                  <a:moveTo>
                    <a:pt x="2368" y="0"/>
                  </a:moveTo>
                  <a:cubicBezTo>
                    <a:pt x="2336" y="0"/>
                    <a:pt x="2304" y="1"/>
                    <a:pt x="2272" y="2"/>
                  </a:cubicBezTo>
                  <a:cubicBezTo>
                    <a:pt x="1000" y="54"/>
                    <a:pt x="0" y="1131"/>
                    <a:pt x="52" y="2416"/>
                  </a:cubicBezTo>
                  <a:cubicBezTo>
                    <a:pt x="103" y="3677"/>
                    <a:pt x="1141" y="4650"/>
                    <a:pt x="2381" y="4650"/>
                  </a:cubicBezTo>
                  <a:cubicBezTo>
                    <a:pt x="2405" y="4650"/>
                    <a:pt x="2429" y="4650"/>
                    <a:pt x="2454" y="4649"/>
                  </a:cubicBezTo>
                  <a:cubicBezTo>
                    <a:pt x="3739" y="4597"/>
                    <a:pt x="4738" y="3520"/>
                    <a:pt x="4686" y="2235"/>
                  </a:cubicBezTo>
                  <a:cubicBezTo>
                    <a:pt x="4636" y="982"/>
                    <a:pt x="3610" y="0"/>
                    <a:pt x="2368" y="0"/>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8" name="Google Shape;5888;p48"/>
            <p:cNvSpPr/>
            <p:nvPr/>
          </p:nvSpPr>
          <p:spPr>
            <a:xfrm>
              <a:off x="3273650" y="3350375"/>
              <a:ext cx="130475" cy="116125"/>
            </a:xfrm>
            <a:custGeom>
              <a:avLst/>
              <a:gdLst/>
              <a:ahLst/>
              <a:cxnLst/>
              <a:rect l="l" t="t" r="r" b="b"/>
              <a:pathLst>
                <a:path w="5219" h="4645" extrusionOk="0">
                  <a:moveTo>
                    <a:pt x="2603" y="1"/>
                  </a:moveTo>
                  <a:cubicBezTo>
                    <a:pt x="1634" y="1"/>
                    <a:pt x="734" y="616"/>
                    <a:pt x="403" y="1579"/>
                  </a:cubicBezTo>
                  <a:cubicBezTo>
                    <a:pt x="0" y="2799"/>
                    <a:pt x="649" y="4110"/>
                    <a:pt x="1870" y="4525"/>
                  </a:cubicBezTo>
                  <a:cubicBezTo>
                    <a:pt x="2112" y="4606"/>
                    <a:pt x="2358" y="4644"/>
                    <a:pt x="2601" y="4644"/>
                  </a:cubicBezTo>
                  <a:cubicBezTo>
                    <a:pt x="3571" y="4644"/>
                    <a:pt x="4481" y="4034"/>
                    <a:pt x="4803" y="3058"/>
                  </a:cubicBezTo>
                  <a:cubicBezTo>
                    <a:pt x="5218" y="1851"/>
                    <a:pt x="4556" y="527"/>
                    <a:pt x="3349" y="125"/>
                  </a:cubicBezTo>
                  <a:cubicBezTo>
                    <a:pt x="3102" y="41"/>
                    <a:pt x="2850" y="1"/>
                    <a:pt x="2603" y="1"/>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9" name="Google Shape;5889;p48"/>
            <p:cNvSpPr/>
            <p:nvPr/>
          </p:nvSpPr>
          <p:spPr>
            <a:xfrm>
              <a:off x="3386575" y="3430125"/>
              <a:ext cx="123975" cy="116075"/>
            </a:xfrm>
            <a:custGeom>
              <a:avLst/>
              <a:gdLst/>
              <a:ahLst/>
              <a:cxnLst/>
              <a:rect l="l" t="t" r="r" b="b"/>
              <a:pathLst>
                <a:path w="4959" h="4643" extrusionOk="0">
                  <a:moveTo>
                    <a:pt x="2478" y="0"/>
                  </a:moveTo>
                  <a:cubicBezTo>
                    <a:pt x="2367" y="0"/>
                    <a:pt x="2255" y="8"/>
                    <a:pt x="2142" y="24"/>
                  </a:cubicBezTo>
                  <a:cubicBezTo>
                    <a:pt x="870" y="206"/>
                    <a:pt x="0" y="1387"/>
                    <a:pt x="182" y="2646"/>
                  </a:cubicBezTo>
                  <a:cubicBezTo>
                    <a:pt x="348" y="3806"/>
                    <a:pt x="1345" y="4643"/>
                    <a:pt x="2475" y="4643"/>
                  </a:cubicBezTo>
                  <a:cubicBezTo>
                    <a:pt x="2584" y="4643"/>
                    <a:pt x="2693" y="4635"/>
                    <a:pt x="2804" y="4619"/>
                  </a:cubicBezTo>
                  <a:cubicBezTo>
                    <a:pt x="4076" y="4424"/>
                    <a:pt x="4959" y="3256"/>
                    <a:pt x="4777" y="1984"/>
                  </a:cubicBezTo>
                  <a:cubicBezTo>
                    <a:pt x="4600" y="825"/>
                    <a:pt x="3614" y="0"/>
                    <a:pt x="2478" y="0"/>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0" name="Google Shape;5890;p48"/>
            <p:cNvSpPr/>
            <p:nvPr/>
          </p:nvSpPr>
          <p:spPr>
            <a:xfrm>
              <a:off x="3351525" y="3375225"/>
              <a:ext cx="109375" cy="109375"/>
            </a:xfrm>
            <a:custGeom>
              <a:avLst/>
              <a:gdLst/>
              <a:ahLst/>
              <a:cxnLst/>
              <a:rect l="l" t="t" r="r" b="b"/>
              <a:pathLst>
                <a:path w="4375" h="4375" extrusionOk="0">
                  <a:moveTo>
                    <a:pt x="2181" y="1"/>
                  </a:moveTo>
                  <a:cubicBezTo>
                    <a:pt x="974" y="1"/>
                    <a:pt x="1" y="974"/>
                    <a:pt x="1" y="2181"/>
                  </a:cubicBezTo>
                  <a:cubicBezTo>
                    <a:pt x="1" y="3388"/>
                    <a:pt x="974" y="4375"/>
                    <a:pt x="2181" y="4375"/>
                  </a:cubicBezTo>
                  <a:cubicBezTo>
                    <a:pt x="3401" y="4375"/>
                    <a:pt x="4375" y="3388"/>
                    <a:pt x="4375" y="2181"/>
                  </a:cubicBezTo>
                  <a:cubicBezTo>
                    <a:pt x="4375" y="974"/>
                    <a:pt x="3401" y="1"/>
                    <a:pt x="2181" y="1"/>
                  </a:cubicBezTo>
                  <a:close/>
                </a:path>
              </a:pathLst>
            </a:custGeom>
            <a:solidFill>
              <a:schemeClr val="accent3"/>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1" name="Google Shape;5891;p48"/>
            <p:cNvSpPr/>
            <p:nvPr/>
          </p:nvSpPr>
          <p:spPr>
            <a:xfrm>
              <a:off x="3379100" y="3402800"/>
              <a:ext cx="54225" cy="54225"/>
            </a:xfrm>
            <a:custGeom>
              <a:avLst/>
              <a:gdLst/>
              <a:ahLst/>
              <a:cxnLst/>
              <a:rect l="l" t="t" r="r" b="b"/>
              <a:pathLst>
                <a:path w="2169" h="2169" extrusionOk="0">
                  <a:moveTo>
                    <a:pt x="1091" y="1"/>
                  </a:moveTo>
                  <a:cubicBezTo>
                    <a:pt x="481" y="1"/>
                    <a:pt x="1" y="481"/>
                    <a:pt x="1" y="1078"/>
                  </a:cubicBezTo>
                  <a:cubicBezTo>
                    <a:pt x="1" y="1688"/>
                    <a:pt x="481" y="2168"/>
                    <a:pt x="1091" y="2168"/>
                  </a:cubicBezTo>
                  <a:cubicBezTo>
                    <a:pt x="1688" y="2168"/>
                    <a:pt x="2168" y="1688"/>
                    <a:pt x="2168" y="1078"/>
                  </a:cubicBezTo>
                  <a:cubicBezTo>
                    <a:pt x="2168" y="481"/>
                    <a:pt x="1688" y="1"/>
                    <a:pt x="1091" y="1"/>
                  </a:cubicBezTo>
                  <a:close/>
                </a:path>
              </a:pathLst>
            </a:custGeom>
            <a:solidFill>
              <a:srgbClr val="FFFFFF"/>
            </a:solidFill>
            <a:ln>
              <a:noFill/>
            </a:ln>
            <a:effectLst>
              <a:outerShdw blurRad="100013" algn="bl" rotWithShape="0">
                <a:srgbClr val="BEAA4D"/>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2" name="Google Shape;5892;p48"/>
            <p:cNvSpPr/>
            <p:nvPr/>
          </p:nvSpPr>
          <p:spPr>
            <a:xfrm>
              <a:off x="3395000" y="3344725"/>
              <a:ext cx="23075" cy="22725"/>
            </a:xfrm>
            <a:custGeom>
              <a:avLst/>
              <a:gdLst/>
              <a:ahLst/>
              <a:cxnLst/>
              <a:rect l="l" t="t" r="r" b="b"/>
              <a:pathLst>
                <a:path w="923" h="909" extrusionOk="0">
                  <a:moveTo>
                    <a:pt x="455" y="0"/>
                  </a:moveTo>
                  <a:cubicBezTo>
                    <a:pt x="209" y="0"/>
                    <a:pt x="1" y="195"/>
                    <a:pt x="1" y="455"/>
                  </a:cubicBezTo>
                  <a:cubicBezTo>
                    <a:pt x="1" y="688"/>
                    <a:pt x="196" y="909"/>
                    <a:pt x="455" y="909"/>
                  </a:cubicBezTo>
                  <a:cubicBezTo>
                    <a:pt x="715" y="909"/>
                    <a:pt x="922" y="701"/>
                    <a:pt x="909" y="455"/>
                  </a:cubicBezTo>
                  <a:cubicBezTo>
                    <a:pt x="909" y="208"/>
                    <a:pt x="689" y="0"/>
                    <a:pt x="45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3" name="Google Shape;5893;p48"/>
            <p:cNvSpPr/>
            <p:nvPr/>
          </p:nvSpPr>
          <p:spPr>
            <a:xfrm>
              <a:off x="3401825" y="3355750"/>
              <a:ext cx="9100" cy="57800"/>
            </a:xfrm>
            <a:custGeom>
              <a:avLst/>
              <a:gdLst/>
              <a:ahLst/>
              <a:cxnLst/>
              <a:rect l="l" t="t" r="r" b="b"/>
              <a:pathLst>
                <a:path w="364" h="2312" extrusionOk="0">
                  <a:moveTo>
                    <a:pt x="0" y="1"/>
                  </a:moveTo>
                  <a:lnTo>
                    <a:pt x="0" y="2311"/>
                  </a:lnTo>
                  <a:lnTo>
                    <a:pt x="364" y="2311"/>
                  </a:lnTo>
                  <a:lnTo>
                    <a:pt x="36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4" name="Google Shape;5894;p48"/>
            <p:cNvSpPr/>
            <p:nvPr/>
          </p:nvSpPr>
          <p:spPr>
            <a:xfrm>
              <a:off x="3349900" y="3358350"/>
              <a:ext cx="26000" cy="22950"/>
            </a:xfrm>
            <a:custGeom>
              <a:avLst/>
              <a:gdLst/>
              <a:ahLst/>
              <a:cxnLst/>
              <a:rect l="l" t="t" r="r" b="b"/>
              <a:pathLst>
                <a:path w="1040" h="918" extrusionOk="0">
                  <a:moveTo>
                    <a:pt x="517" y="0"/>
                  </a:moveTo>
                  <a:cubicBezTo>
                    <a:pt x="421" y="0"/>
                    <a:pt x="323" y="29"/>
                    <a:pt x="234" y="91"/>
                  </a:cubicBezTo>
                  <a:cubicBezTo>
                    <a:pt x="53" y="234"/>
                    <a:pt x="1" y="520"/>
                    <a:pt x="143" y="740"/>
                  </a:cubicBezTo>
                  <a:cubicBezTo>
                    <a:pt x="228" y="856"/>
                    <a:pt x="369" y="917"/>
                    <a:pt x="512" y="917"/>
                  </a:cubicBezTo>
                  <a:cubicBezTo>
                    <a:pt x="610" y="917"/>
                    <a:pt x="708" y="889"/>
                    <a:pt x="792" y="831"/>
                  </a:cubicBezTo>
                  <a:cubicBezTo>
                    <a:pt x="987" y="688"/>
                    <a:pt x="1039" y="390"/>
                    <a:pt x="883" y="182"/>
                  </a:cubicBezTo>
                  <a:cubicBezTo>
                    <a:pt x="798" y="65"/>
                    <a:pt x="661" y="0"/>
                    <a:pt x="51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5" name="Google Shape;5895;p48"/>
            <p:cNvSpPr/>
            <p:nvPr/>
          </p:nvSpPr>
          <p:spPr>
            <a:xfrm>
              <a:off x="3358675" y="3367125"/>
              <a:ext cx="41875" cy="52250"/>
            </a:xfrm>
            <a:custGeom>
              <a:avLst/>
              <a:gdLst/>
              <a:ahLst/>
              <a:cxnLst/>
              <a:rect l="l" t="t" r="r" b="b"/>
              <a:pathLst>
                <a:path w="1675" h="2090" extrusionOk="0">
                  <a:moveTo>
                    <a:pt x="312" y="0"/>
                  </a:moveTo>
                  <a:lnTo>
                    <a:pt x="0" y="221"/>
                  </a:lnTo>
                  <a:lnTo>
                    <a:pt x="1363" y="2090"/>
                  </a:lnTo>
                  <a:lnTo>
                    <a:pt x="1675" y="1869"/>
                  </a:lnTo>
                  <a:lnTo>
                    <a:pt x="31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6" name="Google Shape;5896;p48"/>
            <p:cNvSpPr/>
            <p:nvPr/>
          </p:nvSpPr>
          <p:spPr>
            <a:xfrm>
              <a:off x="3322975" y="3395100"/>
              <a:ext cx="25975" cy="23225"/>
            </a:xfrm>
            <a:custGeom>
              <a:avLst/>
              <a:gdLst/>
              <a:ahLst/>
              <a:cxnLst/>
              <a:rect l="l" t="t" r="r" b="b"/>
              <a:pathLst>
                <a:path w="1039" h="929" extrusionOk="0">
                  <a:moveTo>
                    <a:pt x="530" y="1"/>
                  </a:moveTo>
                  <a:cubicBezTo>
                    <a:pt x="334" y="1"/>
                    <a:pt x="154" y="123"/>
                    <a:pt x="91" y="322"/>
                  </a:cubicBezTo>
                  <a:cubicBezTo>
                    <a:pt x="0" y="568"/>
                    <a:pt x="130" y="828"/>
                    <a:pt x="377" y="906"/>
                  </a:cubicBezTo>
                  <a:cubicBezTo>
                    <a:pt x="425" y="921"/>
                    <a:pt x="474" y="928"/>
                    <a:pt x="522" y="928"/>
                  </a:cubicBezTo>
                  <a:cubicBezTo>
                    <a:pt x="718" y="928"/>
                    <a:pt x="898" y="806"/>
                    <a:pt x="961" y="607"/>
                  </a:cubicBezTo>
                  <a:cubicBezTo>
                    <a:pt x="1039" y="374"/>
                    <a:pt x="896" y="114"/>
                    <a:pt x="675" y="23"/>
                  </a:cubicBezTo>
                  <a:cubicBezTo>
                    <a:pt x="627" y="8"/>
                    <a:pt x="578" y="1"/>
                    <a:pt x="53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7" name="Google Shape;5897;p48"/>
            <p:cNvSpPr/>
            <p:nvPr/>
          </p:nvSpPr>
          <p:spPr>
            <a:xfrm>
              <a:off x="3334650" y="3402475"/>
              <a:ext cx="58100" cy="26650"/>
            </a:xfrm>
            <a:custGeom>
              <a:avLst/>
              <a:gdLst/>
              <a:ahLst/>
              <a:cxnLst/>
              <a:rect l="l" t="t" r="r" b="b"/>
              <a:pathLst>
                <a:path w="2324" h="1066" extrusionOk="0">
                  <a:moveTo>
                    <a:pt x="117" y="1"/>
                  </a:moveTo>
                  <a:lnTo>
                    <a:pt x="1" y="351"/>
                  </a:lnTo>
                  <a:lnTo>
                    <a:pt x="2207" y="1065"/>
                  </a:lnTo>
                  <a:lnTo>
                    <a:pt x="2324" y="715"/>
                  </a:lnTo>
                  <a:lnTo>
                    <a:pt x="11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8" name="Google Shape;5898;p48"/>
            <p:cNvSpPr/>
            <p:nvPr/>
          </p:nvSpPr>
          <p:spPr>
            <a:xfrm>
              <a:off x="3322975" y="3441025"/>
              <a:ext cx="25975" cy="23050"/>
            </a:xfrm>
            <a:custGeom>
              <a:avLst/>
              <a:gdLst/>
              <a:ahLst/>
              <a:cxnLst/>
              <a:rect l="l" t="t" r="r" b="b"/>
              <a:pathLst>
                <a:path w="1039" h="922" extrusionOk="0">
                  <a:moveTo>
                    <a:pt x="537" y="0"/>
                  </a:moveTo>
                  <a:cubicBezTo>
                    <a:pt x="484" y="0"/>
                    <a:pt x="430" y="10"/>
                    <a:pt x="377" y="29"/>
                  </a:cubicBezTo>
                  <a:cubicBezTo>
                    <a:pt x="130" y="107"/>
                    <a:pt x="0" y="367"/>
                    <a:pt x="91" y="613"/>
                  </a:cubicBezTo>
                  <a:cubicBezTo>
                    <a:pt x="154" y="801"/>
                    <a:pt x="333" y="922"/>
                    <a:pt x="529" y="922"/>
                  </a:cubicBezTo>
                  <a:cubicBezTo>
                    <a:pt x="578" y="922"/>
                    <a:pt x="627" y="914"/>
                    <a:pt x="675" y="899"/>
                  </a:cubicBezTo>
                  <a:cubicBezTo>
                    <a:pt x="909" y="821"/>
                    <a:pt x="1039" y="562"/>
                    <a:pt x="961" y="315"/>
                  </a:cubicBezTo>
                  <a:cubicBezTo>
                    <a:pt x="900" y="122"/>
                    <a:pt x="727" y="0"/>
                    <a:pt x="53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9" name="Google Shape;5899;p48"/>
            <p:cNvSpPr/>
            <p:nvPr/>
          </p:nvSpPr>
          <p:spPr>
            <a:xfrm>
              <a:off x="3334650" y="3430725"/>
              <a:ext cx="58100" cy="26625"/>
            </a:xfrm>
            <a:custGeom>
              <a:avLst/>
              <a:gdLst/>
              <a:ahLst/>
              <a:cxnLst/>
              <a:rect l="l" t="t" r="r" b="b"/>
              <a:pathLst>
                <a:path w="2324" h="1065" extrusionOk="0">
                  <a:moveTo>
                    <a:pt x="2207" y="0"/>
                  </a:moveTo>
                  <a:lnTo>
                    <a:pt x="1" y="714"/>
                  </a:lnTo>
                  <a:lnTo>
                    <a:pt x="117" y="1064"/>
                  </a:lnTo>
                  <a:lnTo>
                    <a:pt x="2324" y="350"/>
                  </a:lnTo>
                  <a:lnTo>
                    <a:pt x="220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0" name="Google Shape;5900;p48"/>
            <p:cNvSpPr/>
            <p:nvPr/>
          </p:nvSpPr>
          <p:spPr>
            <a:xfrm>
              <a:off x="3349575" y="3478000"/>
              <a:ext cx="26650" cy="23250"/>
            </a:xfrm>
            <a:custGeom>
              <a:avLst/>
              <a:gdLst/>
              <a:ahLst/>
              <a:cxnLst/>
              <a:rect l="l" t="t" r="r" b="b"/>
              <a:pathLst>
                <a:path w="1066" h="930" extrusionOk="0">
                  <a:moveTo>
                    <a:pt x="538" y="1"/>
                  </a:moveTo>
                  <a:cubicBezTo>
                    <a:pt x="390" y="1"/>
                    <a:pt x="244" y="66"/>
                    <a:pt x="156" y="186"/>
                  </a:cubicBezTo>
                  <a:cubicBezTo>
                    <a:pt x="1" y="393"/>
                    <a:pt x="40" y="692"/>
                    <a:pt x="247" y="835"/>
                  </a:cubicBezTo>
                  <a:cubicBezTo>
                    <a:pt x="337" y="898"/>
                    <a:pt x="437" y="929"/>
                    <a:pt x="534" y="929"/>
                  </a:cubicBezTo>
                  <a:cubicBezTo>
                    <a:pt x="676" y="929"/>
                    <a:pt x="811" y="862"/>
                    <a:pt x="896" y="731"/>
                  </a:cubicBezTo>
                  <a:cubicBezTo>
                    <a:pt x="1065" y="523"/>
                    <a:pt x="1013" y="225"/>
                    <a:pt x="805" y="82"/>
                  </a:cubicBezTo>
                  <a:cubicBezTo>
                    <a:pt x="725" y="27"/>
                    <a:pt x="631" y="1"/>
                    <a:pt x="53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1" name="Google Shape;5901;p48"/>
            <p:cNvSpPr/>
            <p:nvPr/>
          </p:nvSpPr>
          <p:spPr>
            <a:xfrm>
              <a:off x="3359325" y="3439800"/>
              <a:ext cx="41550" cy="52600"/>
            </a:xfrm>
            <a:custGeom>
              <a:avLst/>
              <a:gdLst/>
              <a:ahLst/>
              <a:cxnLst/>
              <a:rect l="l" t="t" r="r" b="b"/>
              <a:pathLst>
                <a:path w="1662" h="2104" extrusionOk="0">
                  <a:moveTo>
                    <a:pt x="1363" y="0"/>
                  </a:moveTo>
                  <a:lnTo>
                    <a:pt x="0" y="1883"/>
                  </a:lnTo>
                  <a:lnTo>
                    <a:pt x="299" y="2103"/>
                  </a:lnTo>
                  <a:lnTo>
                    <a:pt x="1661" y="221"/>
                  </a:lnTo>
                  <a:lnTo>
                    <a:pt x="136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2" name="Google Shape;5902;p48"/>
            <p:cNvSpPr/>
            <p:nvPr/>
          </p:nvSpPr>
          <p:spPr>
            <a:xfrm>
              <a:off x="3395000" y="3492375"/>
              <a:ext cx="22750" cy="22725"/>
            </a:xfrm>
            <a:custGeom>
              <a:avLst/>
              <a:gdLst/>
              <a:ahLst/>
              <a:cxnLst/>
              <a:rect l="l" t="t" r="r" b="b"/>
              <a:pathLst>
                <a:path w="910" h="909" extrusionOk="0">
                  <a:moveTo>
                    <a:pt x="455" y="0"/>
                  </a:moveTo>
                  <a:cubicBezTo>
                    <a:pt x="209" y="0"/>
                    <a:pt x="1" y="195"/>
                    <a:pt x="1" y="454"/>
                  </a:cubicBezTo>
                  <a:cubicBezTo>
                    <a:pt x="1" y="701"/>
                    <a:pt x="196" y="909"/>
                    <a:pt x="455" y="909"/>
                  </a:cubicBezTo>
                  <a:cubicBezTo>
                    <a:pt x="689" y="909"/>
                    <a:pt x="909" y="714"/>
                    <a:pt x="909" y="454"/>
                  </a:cubicBezTo>
                  <a:cubicBezTo>
                    <a:pt x="909" y="208"/>
                    <a:pt x="702" y="0"/>
                    <a:pt x="45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3" name="Google Shape;5903;p48"/>
            <p:cNvSpPr/>
            <p:nvPr/>
          </p:nvSpPr>
          <p:spPr>
            <a:xfrm>
              <a:off x="3401825" y="3445650"/>
              <a:ext cx="9100" cy="58100"/>
            </a:xfrm>
            <a:custGeom>
              <a:avLst/>
              <a:gdLst/>
              <a:ahLst/>
              <a:cxnLst/>
              <a:rect l="l" t="t" r="r" b="b"/>
              <a:pathLst>
                <a:path w="364" h="2324" extrusionOk="0">
                  <a:moveTo>
                    <a:pt x="0" y="0"/>
                  </a:moveTo>
                  <a:lnTo>
                    <a:pt x="0" y="2323"/>
                  </a:lnTo>
                  <a:lnTo>
                    <a:pt x="364" y="2323"/>
                  </a:lnTo>
                  <a:lnTo>
                    <a:pt x="36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4" name="Google Shape;5904;p48"/>
            <p:cNvSpPr/>
            <p:nvPr/>
          </p:nvSpPr>
          <p:spPr>
            <a:xfrm>
              <a:off x="3436550" y="3478000"/>
              <a:ext cx="26625" cy="22925"/>
            </a:xfrm>
            <a:custGeom>
              <a:avLst/>
              <a:gdLst/>
              <a:ahLst/>
              <a:cxnLst/>
              <a:rect l="l" t="t" r="r" b="b"/>
              <a:pathLst>
                <a:path w="1065" h="917" extrusionOk="0">
                  <a:moveTo>
                    <a:pt x="533" y="1"/>
                  </a:moveTo>
                  <a:cubicBezTo>
                    <a:pt x="440" y="1"/>
                    <a:pt x="345" y="27"/>
                    <a:pt x="260" y="82"/>
                  </a:cubicBezTo>
                  <a:cubicBezTo>
                    <a:pt x="52" y="251"/>
                    <a:pt x="0" y="523"/>
                    <a:pt x="169" y="731"/>
                  </a:cubicBezTo>
                  <a:cubicBezTo>
                    <a:pt x="257" y="850"/>
                    <a:pt x="403" y="916"/>
                    <a:pt x="551" y="916"/>
                  </a:cubicBezTo>
                  <a:cubicBezTo>
                    <a:pt x="644" y="916"/>
                    <a:pt x="738" y="890"/>
                    <a:pt x="818" y="835"/>
                  </a:cubicBezTo>
                  <a:cubicBezTo>
                    <a:pt x="1013" y="692"/>
                    <a:pt x="1065" y="393"/>
                    <a:pt x="909" y="186"/>
                  </a:cubicBezTo>
                  <a:cubicBezTo>
                    <a:pt x="821" y="66"/>
                    <a:pt x="680" y="1"/>
                    <a:pt x="5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5" name="Google Shape;5905;p48"/>
            <p:cNvSpPr/>
            <p:nvPr/>
          </p:nvSpPr>
          <p:spPr>
            <a:xfrm>
              <a:off x="3411875" y="3439800"/>
              <a:ext cx="41575" cy="52600"/>
            </a:xfrm>
            <a:custGeom>
              <a:avLst/>
              <a:gdLst/>
              <a:ahLst/>
              <a:cxnLst/>
              <a:rect l="l" t="t" r="r" b="b"/>
              <a:pathLst>
                <a:path w="1663" h="2104" extrusionOk="0">
                  <a:moveTo>
                    <a:pt x="299" y="0"/>
                  </a:moveTo>
                  <a:lnTo>
                    <a:pt x="1" y="221"/>
                  </a:lnTo>
                  <a:lnTo>
                    <a:pt x="1364" y="2103"/>
                  </a:lnTo>
                  <a:lnTo>
                    <a:pt x="1662" y="1883"/>
                  </a:lnTo>
                  <a:lnTo>
                    <a:pt x="29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6" name="Google Shape;5906;p48"/>
            <p:cNvSpPr/>
            <p:nvPr/>
          </p:nvSpPr>
          <p:spPr>
            <a:xfrm>
              <a:off x="3463800" y="3441025"/>
              <a:ext cx="25975" cy="23050"/>
            </a:xfrm>
            <a:custGeom>
              <a:avLst/>
              <a:gdLst/>
              <a:ahLst/>
              <a:cxnLst/>
              <a:rect l="l" t="t" r="r" b="b"/>
              <a:pathLst>
                <a:path w="1039" h="922" extrusionOk="0">
                  <a:moveTo>
                    <a:pt x="509" y="0"/>
                  </a:moveTo>
                  <a:cubicBezTo>
                    <a:pt x="324" y="0"/>
                    <a:pt x="150" y="122"/>
                    <a:pt x="78" y="315"/>
                  </a:cubicBezTo>
                  <a:cubicBezTo>
                    <a:pt x="1" y="562"/>
                    <a:pt x="130" y="821"/>
                    <a:pt x="377" y="899"/>
                  </a:cubicBezTo>
                  <a:cubicBezTo>
                    <a:pt x="426" y="914"/>
                    <a:pt x="474" y="922"/>
                    <a:pt x="522" y="922"/>
                  </a:cubicBezTo>
                  <a:cubicBezTo>
                    <a:pt x="715" y="922"/>
                    <a:pt x="888" y="801"/>
                    <a:pt x="961" y="613"/>
                  </a:cubicBezTo>
                  <a:cubicBezTo>
                    <a:pt x="1039" y="367"/>
                    <a:pt x="909" y="107"/>
                    <a:pt x="663" y="29"/>
                  </a:cubicBezTo>
                  <a:cubicBezTo>
                    <a:pt x="612" y="10"/>
                    <a:pt x="560"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7" name="Google Shape;5907;p48"/>
            <p:cNvSpPr/>
            <p:nvPr/>
          </p:nvSpPr>
          <p:spPr>
            <a:xfrm>
              <a:off x="3419675" y="3430075"/>
              <a:ext cx="58100" cy="26625"/>
            </a:xfrm>
            <a:custGeom>
              <a:avLst/>
              <a:gdLst/>
              <a:ahLst/>
              <a:cxnLst/>
              <a:rect l="l" t="t" r="r" b="b"/>
              <a:pathLst>
                <a:path w="2324" h="1065" extrusionOk="0">
                  <a:moveTo>
                    <a:pt x="117" y="0"/>
                  </a:moveTo>
                  <a:lnTo>
                    <a:pt x="0" y="351"/>
                  </a:lnTo>
                  <a:lnTo>
                    <a:pt x="2207" y="1064"/>
                  </a:lnTo>
                  <a:lnTo>
                    <a:pt x="2324" y="714"/>
                  </a:lnTo>
                  <a:lnTo>
                    <a:pt x="11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8" name="Google Shape;5908;p48"/>
            <p:cNvSpPr/>
            <p:nvPr/>
          </p:nvSpPr>
          <p:spPr>
            <a:xfrm>
              <a:off x="3463800" y="3395100"/>
              <a:ext cx="25975" cy="23225"/>
            </a:xfrm>
            <a:custGeom>
              <a:avLst/>
              <a:gdLst/>
              <a:ahLst/>
              <a:cxnLst/>
              <a:rect l="l" t="t" r="r" b="b"/>
              <a:pathLst>
                <a:path w="1039" h="929" extrusionOk="0">
                  <a:moveTo>
                    <a:pt x="521" y="1"/>
                  </a:moveTo>
                  <a:cubicBezTo>
                    <a:pt x="474" y="1"/>
                    <a:pt x="425" y="8"/>
                    <a:pt x="377" y="23"/>
                  </a:cubicBezTo>
                  <a:cubicBezTo>
                    <a:pt x="130" y="114"/>
                    <a:pt x="1" y="374"/>
                    <a:pt x="78" y="607"/>
                  </a:cubicBezTo>
                  <a:cubicBezTo>
                    <a:pt x="152" y="806"/>
                    <a:pt x="334" y="928"/>
                    <a:pt x="524" y="928"/>
                  </a:cubicBezTo>
                  <a:cubicBezTo>
                    <a:pt x="570" y="928"/>
                    <a:pt x="617" y="921"/>
                    <a:pt x="663" y="906"/>
                  </a:cubicBezTo>
                  <a:cubicBezTo>
                    <a:pt x="909" y="828"/>
                    <a:pt x="1039" y="568"/>
                    <a:pt x="961" y="322"/>
                  </a:cubicBezTo>
                  <a:cubicBezTo>
                    <a:pt x="888" y="123"/>
                    <a:pt x="714" y="1"/>
                    <a:pt x="52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9" name="Google Shape;5909;p48"/>
            <p:cNvSpPr/>
            <p:nvPr/>
          </p:nvSpPr>
          <p:spPr>
            <a:xfrm>
              <a:off x="3420325" y="3402475"/>
              <a:ext cx="58100" cy="26650"/>
            </a:xfrm>
            <a:custGeom>
              <a:avLst/>
              <a:gdLst/>
              <a:ahLst/>
              <a:cxnLst/>
              <a:rect l="l" t="t" r="r" b="b"/>
              <a:pathLst>
                <a:path w="2324" h="1066" extrusionOk="0">
                  <a:moveTo>
                    <a:pt x="2207" y="1"/>
                  </a:moveTo>
                  <a:lnTo>
                    <a:pt x="0" y="715"/>
                  </a:lnTo>
                  <a:lnTo>
                    <a:pt x="117" y="1065"/>
                  </a:lnTo>
                  <a:lnTo>
                    <a:pt x="2324" y="351"/>
                  </a:lnTo>
                  <a:lnTo>
                    <a:pt x="220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0" name="Google Shape;5910;p48"/>
            <p:cNvSpPr/>
            <p:nvPr/>
          </p:nvSpPr>
          <p:spPr>
            <a:xfrm>
              <a:off x="3436550" y="3358100"/>
              <a:ext cx="26950" cy="23200"/>
            </a:xfrm>
            <a:custGeom>
              <a:avLst/>
              <a:gdLst/>
              <a:ahLst/>
              <a:cxnLst/>
              <a:rect l="l" t="t" r="r" b="b"/>
              <a:pathLst>
                <a:path w="1078" h="928" extrusionOk="0">
                  <a:moveTo>
                    <a:pt x="536" y="1"/>
                  </a:moveTo>
                  <a:cubicBezTo>
                    <a:pt x="393" y="1"/>
                    <a:pt x="254" y="69"/>
                    <a:pt x="169" y="192"/>
                  </a:cubicBezTo>
                  <a:cubicBezTo>
                    <a:pt x="0" y="400"/>
                    <a:pt x="52" y="698"/>
                    <a:pt x="260" y="841"/>
                  </a:cubicBezTo>
                  <a:cubicBezTo>
                    <a:pt x="349" y="899"/>
                    <a:pt x="447" y="927"/>
                    <a:pt x="542" y="927"/>
                  </a:cubicBezTo>
                  <a:cubicBezTo>
                    <a:pt x="682" y="927"/>
                    <a:pt x="816" y="866"/>
                    <a:pt x="909" y="750"/>
                  </a:cubicBezTo>
                  <a:cubicBezTo>
                    <a:pt x="1078" y="530"/>
                    <a:pt x="1026" y="244"/>
                    <a:pt x="818" y="101"/>
                  </a:cubicBezTo>
                  <a:cubicBezTo>
                    <a:pt x="734" y="33"/>
                    <a:pt x="634" y="1"/>
                    <a:pt x="5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1" name="Google Shape;5911;p48"/>
            <p:cNvSpPr/>
            <p:nvPr/>
          </p:nvSpPr>
          <p:spPr>
            <a:xfrm>
              <a:off x="3412200" y="3367425"/>
              <a:ext cx="41900" cy="52275"/>
            </a:xfrm>
            <a:custGeom>
              <a:avLst/>
              <a:gdLst/>
              <a:ahLst/>
              <a:cxnLst/>
              <a:rect l="l" t="t" r="r" b="b"/>
              <a:pathLst>
                <a:path w="1676" h="2091" extrusionOk="0">
                  <a:moveTo>
                    <a:pt x="1364" y="1"/>
                  </a:moveTo>
                  <a:lnTo>
                    <a:pt x="1" y="1870"/>
                  </a:lnTo>
                  <a:lnTo>
                    <a:pt x="299" y="2091"/>
                  </a:lnTo>
                  <a:lnTo>
                    <a:pt x="1675" y="222"/>
                  </a:lnTo>
                  <a:lnTo>
                    <a:pt x="136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12" name="Google Shape;5912;p48"/>
          <p:cNvGrpSpPr/>
          <p:nvPr/>
        </p:nvGrpSpPr>
        <p:grpSpPr>
          <a:xfrm rot="10800000" flipH="1">
            <a:off x="-638177" y="358332"/>
            <a:ext cx="1798363" cy="1256899"/>
            <a:chOff x="-2" y="-19739"/>
            <a:chExt cx="1798363" cy="1256899"/>
          </a:xfrm>
        </p:grpSpPr>
        <p:grpSp>
          <p:nvGrpSpPr>
            <p:cNvPr id="5913" name="Google Shape;5913;p48"/>
            <p:cNvGrpSpPr/>
            <p:nvPr/>
          </p:nvGrpSpPr>
          <p:grpSpPr>
            <a:xfrm>
              <a:off x="-2" y="-19739"/>
              <a:ext cx="1514238" cy="1118473"/>
              <a:chOff x="263775" y="238125"/>
              <a:chExt cx="7092450" cy="5238750"/>
            </a:xfrm>
          </p:grpSpPr>
          <p:sp>
            <p:nvSpPr>
              <p:cNvPr id="5914" name="Google Shape;5914;p48"/>
              <p:cNvSpPr/>
              <p:nvPr/>
            </p:nvSpPr>
            <p:spPr>
              <a:xfrm>
                <a:off x="263775" y="238125"/>
                <a:ext cx="7092450" cy="5238750"/>
              </a:xfrm>
              <a:custGeom>
                <a:avLst/>
                <a:gdLst/>
                <a:ahLst/>
                <a:cxnLst/>
                <a:rect l="l" t="t" r="r" b="b"/>
                <a:pathLst>
                  <a:path w="283698" h="209550" extrusionOk="0">
                    <a:moveTo>
                      <a:pt x="0" y="0"/>
                    </a:moveTo>
                    <a:lnTo>
                      <a:pt x="1112" y="3335"/>
                    </a:lnTo>
                    <a:lnTo>
                      <a:pt x="2297" y="6633"/>
                    </a:lnTo>
                    <a:lnTo>
                      <a:pt x="3520" y="9894"/>
                    </a:lnTo>
                    <a:lnTo>
                      <a:pt x="4817" y="13081"/>
                    </a:lnTo>
                    <a:lnTo>
                      <a:pt x="6188" y="16267"/>
                    </a:lnTo>
                    <a:lnTo>
                      <a:pt x="7596" y="19380"/>
                    </a:lnTo>
                    <a:lnTo>
                      <a:pt x="9079" y="22456"/>
                    </a:lnTo>
                    <a:lnTo>
                      <a:pt x="10598" y="25494"/>
                    </a:lnTo>
                    <a:lnTo>
                      <a:pt x="12191" y="28496"/>
                    </a:lnTo>
                    <a:lnTo>
                      <a:pt x="13822" y="31423"/>
                    </a:lnTo>
                    <a:lnTo>
                      <a:pt x="15489" y="34314"/>
                    </a:lnTo>
                    <a:lnTo>
                      <a:pt x="17231" y="37167"/>
                    </a:lnTo>
                    <a:lnTo>
                      <a:pt x="19047" y="39983"/>
                    </a:lnTo>
                    <a:lnTo>
                      <a:pt x="20899" y="42725"/>
                    </a:lnTo>
                    <a:lnTo>
                      <a:pt x="22789" y="45430"/>
                    </a:lnTo>
                    <a:lnTo>
                      <a:pt x="24716" y="48098"/>
                    </a:lnTo>
                    <a:lnTo>
                      <a:pt x="24346" y="48914"/>
                    </a:lnTo>
                    <a:lnTo>
                      <a:pt x="24160" y="49358"/>
                    </a:lnTo>
                    <a:lnTo>
                      <a:pt x="24049" y="49840"/>
                    </a:lnTo>
                    <a:lnTo>
                      <a:pt x="23716" y="51693"/>
                    </a:lnTo>
                    <a:lnTo>
                      <a:pt x="23456" y="53508"/>
                    </a:lnTo>
                    <a:lnTo>
                      <a:pt x="23234" y="55361"/>
                    </a:lnTo>
                    <a:lnTo>
                      <a:pt x="23049" y="57177"/>
                    </a:lnTo>
                    <a:lnTo>
                      <a:pt x="22863" y="59030"/>
                    </a:lnTo>
                    <a:lnTo>
                      <a:pt x="22752" y="60845"/>
                    </a:lnTo>
                    <a:lnTo>
                      <a:pt x="22641" y="62661"/>
                    </a:lnTo>
                    <a:lnTo>
                      <a:pt x="22604" y="64514"/>
                    </a:lnTo>
                    <a:lnTo>
                      <a:pt x="22567" y="66330"/>
                    </a:lnTo>
                    <a:lnTo>
                      <a:pt x="22567" y="68145"/>
                    </a:lnTo>
                    <a:lnTo>
                      <a:pt x="22641" y="69924"/>
                    </a:lnTo>
                    <a:lnTo>
                      <a:pt x="22715" y="71740"/>
                    </a:lnTo>
                    <a:lnTo>
                      <a:pt x="22826" y="73556"/>
                    </a:lnTo>
                    <a:lnTo>
                      <a:pt x="22975" y="75334"/>
                    </a:lnTo>
                    <a:lnTo>
                      <a:pt x="23160" y="77113"/>
                    </a:lnTo>
                    <a:lnTo>
                      <a:pt x="23382" y="78892"/>
                    </a:lnTo>
                    <a:lnTo>
                      <a:pt x="23604" y="80670"/>
                    </a:lnTo>
                    <a:lnTo>
                      <a:pt x="23901" y="82449"/>
                    </a:lnTo>
                    <a:lnTo>
                      <a:pt x="24197" y="84191"/>
                    </a:lnTo>
                    <a:lnTo>
                      <a:pt x="24568" y="85932"/>
                    </a:lnTo>
                    <a:lnTo>
                      <a:pt x="24938" y="87674"/>
                    </a:lnTo>
                    <a:lnTo>
                      <a:pt x="25346" y="89415"/>
                    </a:lnTo>
                    <a:lnTo>
                      <a:pt x="25791" y="91120"/>
                    </a:lnTo>
                    <a:lnTo>
                      <a:pt x="26272" y="92825"/>
                    </a:lnTo>
                    <a:lnTo>
                      <a:pt x="26754" y="94529"/>
                    </a:lnTo>
                    <a:lnTo>
                      <a:pt x="27310" y="96234"/>
                    </a:lnTo>
                    <a:lnTo>
                      <a:pt x="27866" y="97901"/>
                    </a:lnTo>
                    <a:lnTo>
                      <a:pt x="28459" y="99569"/>
                    </a:lnTo>
                    <a:lnTo>
                      <a:pt x="29089" y="101199"/>
                    </a:lnTo>
                    <a:lnTo>
                      <a:pt x="29756" y="102830"/>
                    </a:lnTo>
                    <a:lnTo>
                      <a:pt x="30460" y="104460"/>
                    </a:lnTo>
                    <a:lnTo>
                      <a:pt x="31201" y="106090"/>
                    </a:lnTo>
                    <a:lnTo>
                      <a:pt x="31942" y="107684"/>
                    </a:lnTo>
                    <a:lnTo>
                      <a:pt x="32720" y="109240"/>
                    </a:lnTo>
                    <a:lnTo>
                      <a:pt x="33535" y="110834"/>
                    </a:lnTo>
                    <a:lnTo>
                      <a:pt x="34388" y="112390"/>
                    </a:lnTo>
                    <a:lnTo>
                      <a:pt x="35277" y="113909"/>
                    </a:lnTo>
                    <a:lnTo>
                      <a:pt x="36166" y="115429"/>
                    </a:lnTo>
                    <a:lnTo>
                      <a:pt x="37093" y="116948"/>
                    </a:lnTo>
                    <a:lnTo>
                      <a:pt x="38056" y="118430"/>
                    </a:lnTo>
                    <a:lnTo>
                      <a:pt x="39057" y="119875"/>
                    </a:lnTo>
                    <a:lnTo>
                      <a:pt x="40057" y="121320"/>
                    </a:lnTo>
                    <a:lnTo>
                      <a:pt x="41132" y="122766"/>
                    </a:lnTo>
                    <a:lnTo>
                      <a:pt x="42206" y="124174"/>
                    </a:lnTo>
                    <a:lnTo>
                      <a:pt x="43318" y="125582"/>
                    </a:lnTo>
                    <a:lnTo>
                      <a:pt x="44430" y="126953"/>
                    </a:lnTo>
                    <a:lnTo>
                      <a:pt x="45615" y="128287"/>
                    </a:lnTo>
                    <a:lnTo>
                      <a:pt x="46801" y="129621"/>
                    </a:lnTo>
                    <a:lnTo>
                      <a:pt x="48024" y="130955"/>
                    </a:lnTo>
                    <a:lnTo>
                      <a:pt x="49247" y="132215"/>
                    </a:lnTo>
                    <a:lnTo>
                      <a:pt x="50544" y="133512"/>
                    </a:lnTo>
                    <a:lnTo>
                      <a:pt x="51841" y="134735"/>
                    </a:lnTo>
                    <a:lnTo>
                      <a:pt x="53175" y="135957"/>
                    </a:lnTo>
                    <a:lnTo>
                      <a:pt x="54509" y="137180"/>
                    </a:lnTo>
                    <a:lnTo>
                      <a:pt x="55917" y="138366"/>
                    </a:lnTo>
                    <a:lnTo>
                      <a:pt x="57325" y="139515"/>
                    </a:lnTo>
                    <a:lnTo>
                      <a:pt x="58733" y="140626"/>
                    </a:lnTo>
                    <a:lnTo>
                      <a:pt x="60215" y="141738"/>
                    </a:lnTo>
                    <a:lnTo>
                      <a:pt x="61698" y="142813"/>
                    </a:lnTo>
                    <a:lnTo>
                      <a:pt x="63217" y="143887"/>
                    </a:lnTo>
                    <a:lnTo>
                      <a:pt x="64736" y="144888"/>
                    </a:lnTo>
                    <a:lnTo>
                      <a:pt x="66293" y="145888"/>
                    </a:lnTo>
                    <a:lnTo>
                      <a:pt x="67886" y="146889"/>
                    </a:lnTo>
                    <a:lnTo>
                      <a:pt x="69516" y="147815"/>
                    </a:lnTo>
                    <a:lnTo>
                      <a:pt x="70295" y="148223"/>
                    </a:lnTo>
                    <a:lnTo>
                      <a:pt x="71036" y="148519"/>
                    </a:lnTo>
                    <a:lnTo>
                      <a:pt x="71777" y="148705"/>
                    </a:lnTo>
                    <a:lnTo>
                      <a:pt x="72518" y="148816"/>
                    </a:lnTo>
                    <a:lnTo>
                      <a:pt x="73259" y="148853"/>
                    </a:lnTo>
                    <a:lnTo>
                      <a:pt x="73963" y="148816"/>
                    </a:lnTo>
                    <a:lnTo>
                      <a:pt x="74630" y="148667"/>
                    </a:lnTo>
                    <a:lnTo>
                      <a:pt x="75297" y="148482"/>
                    </a:lnTo>
                    <a:lnTo>
                      <a:pt x="75927" y="148223"/>
                    </a:lnTo>
                    <a:lnTo>
                      <a:pt x="76520" y="147926"/>
                    </a:lnTo>
                    <a:lnTo>
                      <a:pt x="77076" y="147556"/>
                    </a:lnTo>
                    <a:lnTo>
                      <a:pt x="77632" y="147111"/>
                    </a:lnTo>
                    <a:lnTo>
                      <a:pt x="78113" y="146666"/>
                    </a:lnTo>
                    <a:lnTo>
                      <a:pt x="78595" y="146148"/>
                    </a:lnTo>
                    <a:lnTo>
                      <a:pt x="79003" y="145592"/>
                    </a:lnTo>
                    <a:lnTo>
                      <a:pt x="79373" y="145036"/>
                    </a:lnTo>
                    <a:lnTo>
                      <a:pt x="79670" y="144406"/>
                    </a:lnTo>
                    <a:lnTo>
                      <a:pt x="79966" y="143776"/>
                    </a:lnTo>
                    <a:lnTo>
                      <a:pt x="80188" y="143146"/>
                    </a:lnTo>
                    <a:lnTo>
                      <a:pt x="80337" y="142479"/>
                    </a:lnTo>
                    <a:lnTo>
                      <a:pt x="80448" y="141812"/>
                    </a:lnTo>
                    <a:lnTo>
                      <a:pt x="80485" y="141145"/>
                    </a:lnTo>
                    <a:lnTo>
                      <a:pt x="80448" y="140478"/>
                    </a:lnTo>
                    <a:lnTo>
                      <a:pt x="80374" y="139811"/>
                    </a:lnTo>
                    <a:lnTo>
                      <a:pt x="80188" y="139144"/>
                    </a:lnTo>
                    <a:lnTo>
                      <a:pt x="79966" y="138477"/>
                    </a:lnTo>
                    <a:lnTo>
                      <a:pt x="79670" y="137847"/>
                    </a:lnTo>
                    <a:lnTo>
                      <a:pt x="79262" y="137254"/>
                    </a:lnTo>
                    <a:lnTo>
                      <a:pt x="78817" y="136698"/>
                    </a:lnTo>
                    <a:lnTo>
                      <a:pt x="78262" y="136143"/>
                    </a:lnTo>
                    <a:lnTo>
                      <a:pt x="77632" y="135624"/>
                    </a:lnTo>
                    <a:lnTo>
                      <a:pt x="76890" y="135179"/>
                    </a:lnTo>
                    <a:lnTo>
                      <a:pt x="75705" y="134475"/>
                    </a:lnTo>
                    <a:lnTo>
                      <a:pt x="74519" y="133734"/>
                    </a:lnTo>
                    <a:lnTo>
                      <a:pt x="73333" y="132993"/>
                    </a:lnTo>
                    <a:lnTo>
                      <a:pt x="72147" y="132252"/>
                    </a:lnTo>
                    <a:lnTo>
                      <a:pt x="71036" y="131437"/>
                    </a:lnTo>
                    <a:lnTo>
                      <a:pt x="69887" y="130658"/>
                    </a:lnTo>
                    <a:lnTo>
                      <a:pt x="68775" y="129843"/>
                    </a:lnTo>
                    <a:lnTo>
                      <a:pt x="67664" y="128991"/>
                    </a:lnTo>
                    <a:lnTo>
                      <a:pt x="66589" y="128139"/>
                    </a:lnTo>
                    <a:lnTo>
                      <a:pt x="65551" y="127286"/>
                    </a:lnTo>
                    <a:lnTo>
                      <a:pt x="64477" y="126397"/>
                    </a:lnTo>
                    <a:lnTo>
                      <a:pt x="63476" y="125508"/>
                    </a:lnTo>
                    <a:lnTo>
                      <a:pt x="62439" y="124581"/>
                    </a:lnTo>
                    <a:lnTo>
                      <a:pt x="61475" y="123655"/>
                    </a:lnTo>
                    <a:lnTo>
                      <a:pt x="60475" y="122728"/>
                    </a:lnTo>
                    <a:lnTo>
                      <a:pt x="59511" y="121765"/>
                    </a:lnTo>
                    <a:lnTo>
                      <a:pt x="58585" y="120765"/>
                    </a:lnTo>
                    <a:lnTo>
                      <a:pt x="57659" y="119801"/>
                    </a:lnTo>
                    <a:lnTo>
                      <a:pt x="56769" y="118764"/>
                    </a:lnTo>
                    <a:lnTo>
                      <a:pt x="55880" y="117763"/>
                    </a:lnTo>
                    <a:lnTo>
                      <a:pt x="54991" y="116725"/>
                    </a:lnTo>
                    <a:lnTo>
                      <a:pt x="54138" y="115688"/>
                    </a:lnTo>
                    <a:lnTo>
                      <a:pt x="53323" y="114613"/>
                    </a:lnTo>
                    <a:lnTo>
                      <a:pt x="52508" y="113539"/>
                    </a:lnTo>
                    <a:lnTo>
                      <a:pt x="51730" y="112464"/>
                    </a:lnTo>
                    <a:lnTo>
                      <a:pt x="50952" y="111352"/>
                    </a:lnTo>
                    <a:lnTo>
                      <a:pt x="50173" y="110241"/>
                    </a:lnTo>
                    <a:lnTo>
                      <a:pt x="49469" y="109129"/>
                    </a:lnTo>
                    <a:lnTo>
                      <a:pt x="48728" y="108017"/>
                    </a:lnTo>
                    <a:lnTo>
                      <a:pt x="48061" y="106869"/>
                    </a:lnTo>
                    <a:lnTo>
                      <a:pt x="47357" y="105720"/>
                    </a:lnTo>
                    <a:lnTo>
                      <a:pt x="46727" y="104534"/>
                    </a:lnTo>
                    <a:lnTo>
                      <a:pt x="46097" y="103348"/>
                    </a:lnTo>
                    <a:lnTo>
                      <a:pt x="45467" y="102163"/>
                    </a:lnTo>
                    <a:lnTo>
                      <a:pt x="44874" y="100977"/>
                    </a:lnTo>
                    <a:lnTo>
                      <a:pt x="44281" y="99754"/>
                    </a:lnTo>
                    <a:lnTo>
                      <a:pt x="43726" y="98531"/>
                    </a:lnTo>
                    <a:lnTo>
                      <a:pt x="43207" y="97308"/>
                    </a:lnTo>
                    <a:lnTo>
                      <a:pt x="42688" y="96085"/>
                    </a:lnTo>
                    <a:lnTo>
                      <a:pt x="42206" y="94826"/>
                    </a:lnTo>
                    <a:lnTo>
                      <a:pt x="41725" y="93566"/>
                    </a:lnTo>
                    <a:lnTo>
                      <a:pt x="41280" y="92306"/>
                    </a:lnTo>
                    <a:lnTo>
                      <a:pt x="40872" y="91046"/>
                    </a:lnTo>
                    <a:lnTo>
                      <a:pt x="40465" y="89786"/>
                    </a:lnTo>
                    <a:lnTo>
                      <a:pt x="40094" y="88489"/>
                    </a:lnTo>
                    <a:lnTo>
                      <a:pt x="39724" y="87192"/>
                    </a:lnTo>
                    <a:lnTo>
                      <a:pt x="39390" y="85895"/>
                    </a:lnTo>
                    <a:lnTo>
                      <a:pt x="39057" y="84598"/>
                    </a:lnTo>
                    <a:lnTo>
                      <a:pt x="38760" y="83264"/>
                    </a:lnTo>
                    <a:lnTo>
                      <a:pt x="38501" y="81967"/>
                    </a:lnTo>
                    <a:lnTo>
                      <a:pt x="38241" y="80633"/>
                    </a:lnTo>
                    <a:lnTo>
                      <a:pt x="38019" y="79299"/>
                    </a:lnTo>
                    <a:lnTo>
                      <a:pt x="37834" y="77965"/>
                    </a:lnTo>
                    <a:lnTo>
                      <a:pt x="37649" y="76631"/>
                    </a:lnTo>
                    <a:lnTo>
                      <a:pt x="37500" y="75260"/>
                    </a:lnTo>
                    <a:lnTo>
                      <a:pt x="37352" y="73926"/>
                    </a:lnTo>
                    <a:lnTo>
                      <a:pt x="37241" y="72555"/>
                    </a:lnTo>
                    <a:lnTo>
                      <a:pt x="37167" y="71221"/>
                    </a:lnTo>
                    <a:lnTo>
                      <a:pt x="37093" y="69850"/>
                    </a:lnTo>
                    <a:lnTo>
                      <a:pt x="37056" y="68479"/>
                    </a:lnTo>
                    <a:lnTo>
                      <a:pt x="37056" y="67108"/>
                    </a:lnTo>
                    <a:lnTo>
                      <a:pt x="37056" y="65737"/>
                    </a:lnTo>
                    <a:lnTo>
                      <a:pt x="37093" y="64366"/>
                    </a:lnTo>
                    <a:lnTo>
                      <a:pt x="37167" y="62995"/>
                    </a:lnTo>
                    <a:lnTo>
                      <a:pt x="39761" y="65626"/>
                    </a:lnTo>
                    <a:lnTo>
                      <a:pt x="42392" y="68182"/>
                    </a:lnTo>
                    <a:lnTo>
                      <a:pt x="45134" y="70702"/>
                    </a:lnTo>
                    <a:lnTo>
                      <a:pt x="47876" y="73148"/>
                    </a:lnTo>
                    <a:lnTo>
                      <a:pt x="50692" y="75520"/>
                    </a:lnTo>
                    <a:lnTo>
                      <a:pt x="53582" y="77817"/>
                    </a:lnTo>
                    <a:lnTo>
                      <a:pt x="56510" y="80040"/>
                    </a:lnTo>
                    <a:lnTo>
                      <a:pt x="59474" y="82227"/>
                    </a:lnTo>
                    <a:lnTo>
                      <a:pt x="62513" y="84302"/>
                    </a:lnTo>
                    <a:lnTo>
                      <a:pt x="65626" y="86340"/>
                    </a:lnTo>
                    <a:lnTo>
                      <a:pt x="68738" y="88304"/>
                    </a:lnTo>
                    <a:lnTo>
                      <a:pt x="71925" y="90157"/>
                    </a:lnTo>
                    <a:lnTo>
                      <a:pt x="75186" y="91972"/>
                    </a:lnTo>
                    <a:lnTo>
                      <a:pt x="78447" y="93714"/>
                    </a:lnTo>
                    <a:lnTo>
                      <a:pt x="81782" y="95381"/>
                    </a:lnTo>
                    <a:lnTo>
                      <a:pt x="85154" y="96975"/>
                    </a:lnTo>
                    <a:lnTo>
                      <a:pt x="88600" y="98494"/>
                    </a:lnTo>
                    <a:lnTo>
                      <a:pt x="92046" y="99939"/>
                    </a:lnTo>
                    <a:lnTo>
                      <a:pt x="95567" y="101310"/>
                    </a:lnTo>
                    <a:lnTo>
                      <a:pt x="99124" y="102607"/>
                    </a:lnTo>
                    <a:lnTo>
                      <a:pt x="102718" y="103830"/>
                    </a:lnTo>
                    <a:lnTo>
                      <a:pt x="106350" y="104979"/>
                    </a:lnTo>
                    <a:lnTo>
                      <a:pt x="110018" y="106016"/>
                    </a:lnTo>
                    <a:lnTo>
                      <a:pt x="113761" y="107017"/>
                    </a:lnTo>
                    <a:lnTo>
                      <a:pt x="117503" y="107906"/>
                    </a:lnTo>
                    <a:lnTo>
                      <a:pt x="121283" y="108758"/>
                    </a:lnTo>
                    <a:lnTo>
                      <a:pt x="125100" y="109500"/>
                    </a:lnTo>
                    <a:lnTo>
                      <a:pt x="128954" y="110167"/>
                    </a:lnTo>
                    <a:lnTo>
                      <a:pt x="132844" y="110759"/>
                    </a:lnTo>
                    <a:lnTo>
                      <a:pt x="136772" y="111241"/>
                    </a:lnTo>
                    <a:lnTo>
                      <a:pt x="140737" y="111649"/>
                    </a:lnTo>
                    <a:lnTo>
                      <a:pt x="144739" y="112019"/>
                    </a:lnTo>
                    <a:lnTo>
                      <a:pt x="146518" y="112094"/>
                    </a:lnTo>
                    <a:lnTo>
                      <a:pt x="148260" y="112205"/>
                    </a:lnTo>
                    <a:lnTo>
                      <a:pt x="148186" y="114502"/>
                    </a:lnTo>
                    <a:lnTo>
                      <a:pt x="148223" y="116800"/>
                    </a:lnTo>
                    <a:lnTo>
                      <a:pt x="148297" y="119097"/>
                    </a:lnTo>
                    <a:lnTo>
                      <a:pt x="148482" y="121394"/>
                    </a:lnTo>
                    <a:lnTo>
                      <a:pt x="148704" y="123692"/>
                    </a:lnTo>
                    <a:lnTo>
                      <a:pt x="149001" y="125989"/>
                    </a:lnTo>
                    <a:lnTo>
                      <a:pt x="149408" y="128287"/>
                    </a:lnTo>
                    <a:lnTo>
                      <a:pt x="149853" y="130547"/>
                    </a:lnTo>
                    <a:lnTo>
                      <a:pt x="150372" y="132845"/>
                    </a:lnTo>
                    <a:lnTo>
                      <a:pt x="150965" y="135142"/>
                    </a:lnTo>
                    <a:lnTo>
                      <a:pt x="151595" y="137403"/>
                    </a:lnTo>
                    <a:lnTo>
                      <a:pt x="152299" y="139663"/>
                    </a:lnTo>
                    <a:lnTo>
                      <a:pt x="153114" y="141923"/>
                    </a:lnTo>
                    <a:lnTo>
                      <a:pt x="153929" y="144147"/>
                    </a:lnTo>
                    <a:lnTo>
                      <a:pt x="154856" y="146407"/>
                    </a:lnTo>
                    <a:lnTo>
                      <a:pt x="155819" y="148593"/>
                    </a:lnTo>
                    <a:lnTo>
                      <a:pt x="156819" y="150780"/>
                    </a:lnTo>
                    <a:lnTo>
                      <a:pt x="157894" y="152966"/>
                    </a:lnTo>
                    <a:lnTo>
                      <a:pt x="159043" y="155152"/>
                    </a:lnTo>
                    <a:lnTo>
                      <a:pt x="160229" y="157264"/>
                    </a:lnTo>
                    <a:lnTo>
                      <a:pt x="161451" y="159377"/>
                    </a:lnTo>
                    <a:lnTo>
                      <a:pt x="162748" y="161489"/>
                    </a:lnTo>
                    <a:lnTo>
                      <a:pt x="164119" y="163564"/>
                    </a:lnTo>
                    <a:lnTo>
                      <a:pt x="165491" y="165602"/>
                    </a:lnTo>
                    <a:lnTo>
                      <a:pt x="166936" y="167603"/>
                    </a:lnTo>
                    <a:lnTo>
                      <a:pt x="168418" y="169604"/>
                    </a:lnTo>
                    <a:lnTo>
                      <a:pt x="169974" y="171531"/>
                    </a:lnTo>
                    <a:lnTo>
                      <a:pt x="171531" y="173458"/>
                    </a:lnTo>
                    <a:lnTo>
                      <a:pt x="173161" y="175348"/>
                    </a:lnTo>
                    <a:lnTo>
                      <a:pt x="174829" y="177200"/>
                    </a:lnTo>
                    <a:lnTo>
                      <a:pt x="176533" y="179016"/>
                    </a:lnTo>
                    <a:lnTo>
                      <a:pt x="178275" y="180795"/>
                    </a:lnTo>
                    <a:lnTo>
                      <a:pt x="180053" y="182536"/>
                    </a:lnTo>
                    <a:lnTo>
                      <a:pt x="181869" y="184241"/>
                    </a:lnTo>
                    <a:lnTo>
                      <a:pt x="183722" y="185908"/>
                    </a:lnTo>
                    <a:lnTo>
                      <a:pt x="185612" y="187502"/>
                    </a:lnTo>
                    <a:lnTo>
                      <a:pt x="187539" y="189095"/>
                    </a:lnTo>
                    <a:lnTo>
                      <a:pt x="189503" y="190615"/>
                    </a:lnTo>
                    <a:lnTo>
                      <a:pt x="191467" y="192097"/>
                    </a:lnTo>
                    <a:lnTo>
                      <a:pt x="193468" y="193505"/>
                    </a:lnTo>
                    <a:lnTo>
                      <a:pt x="195506" y="194876"/>
                    </a:lnTo>
                    <a:lnTo>
                      <a:pt x="197581" y="196210"/>
                    </a:lnTo>
                    <a:lnTo>
                      <a:pt x="199693" y="197470"/>
                    </a:lnTo>
                    <a:lnTo>
                      <a:pt x="201805" y="198693"/>
                    </a:lnTo>
                    <a:lnTo>
                      <a:pt x="203917" y="199841"/>
                    </a:lnTo>
                    <a:lnTo>
                      <a:pt x="206103" y="200953"/>
                    </a:lnTo>
                    <a:lnTo>
                      <a:pt x="208253" y="201991"/>
                    </a:lnTo>
                    <a:lnTo>
                      <a:pt x="210476" y="202954"/>
                    </a:lnTo>
                    <a:lnTo>
                      <a:pt x="212699" y="203880"/>
                    </a:lnTo>
                    <a:lnTo>
                      <a:pt x="214923" y="204733"/>
                    </a:lnTo>
                    <a:lnTo>
                      <a:pt x="217146" y="205548"/>
                    </a:lnTo>
                    <a:lnTo>
                      <a:pt x="219406" y="206252"/>
                    </a:lnTo>
                    <a:lnTo>
                      <a:pt x="221704" y="206919"/>
                    </a:lnTo>
                    <a:lnTo>
                      <a:pt x="223964" y="207512"/>
                    </a:lnTo>
                    <a:lnTo>
                      <a:pt x="226262" y="208031"/>
                    </a:lnTo>
                    <a:lnTo>
                      <a:pt x="228559" y="208475"/>
                    </a:lnTo>
                    <a:lnTo>
                      <a:pt x="230894" y="208846"/>
                    </a:lnTo>
                    <a:lnTo>
                      <a:pt x="233191" y="209142"/>
                    </a:lnTo>
                    <a:lnTo>
                      <a:pt x="235526" y="209328"/>
                    </a:lnTo>
                    <a:lnTo>
                      <a:pt x="237860" y="209476"/>
                    </a:lnTo>
                    <a:lnTo>
                      <a:pt x="240158" y="209550"/>
                    </a:lnTo>
                    <a:lnTo>
                      <a:pt x="242492" y="209513"/>
                    </a:lnTo>
                    <a:lnTo>
                      <a:pt x="244827" y="209439"/>
                    </a:lnTo>
                    <a:lnTo>
                      <a:pt x="247161" y="209254"/>
                    </a:lnTo>
                    <a:lnTo>
                      <a:pt x="248013" y="209105"/>
                    </a:lnTo>
                    <a:lnTo>
                      <a:pt x="248792" y="208920"/>
                    </a:lnTo>
                    <a:lnTo>
                      <a:pt x="249533" y="208661"/>
                    </a:lnTo>
                    <a:lnTo>
                      <a:pt x="250200" y="208327"/>
                    </a:lnTo>
                    <a:lnTo>
                      <a:pt x="250830" y="207920"/>
                    </a:lnTo>
                    <a:lnTo>
                      <a:pt x="251423" y="207475"/>
                    </a:lnTo>
                    <a:lnTo>
                      <a:pt x="251941" y="206993"/>
                    </a:lnTo>
                    <a:lnTo>
                      <a:pt x="252386" y="206437"/>
                    </a:lnTo>
                    <a:lnTo>
                      <a:pt x="252831" y="205881"/>
                    </a:lnTo>
                    <a:lnTo>
                      <a:pt x="253164" y="205252"/>
                    </a:lnTo>
                    <a:lnTo>
                      <a:pt x="253461" y="204622"/>
                    </a:lnTo>
                    <a:lnTo>
                      <a:pt x="253720" y="203955"/>
                    </a:lnTo>
                    <a:lnTo>
                      <a:pt x="253905" y="203288"/>
                    </a:lnTo>
                    <a:lnTo>
                      <a:pt x="254054" y="202621"/>
                    </a:lnTo>
                    <a:lnTo>
                      <a:pt x="254128" y="201917"/>
                    </a:lnTo>
                    <a:lnTo>
                      <a:pt x="254165" y="201250"/>
                    </a:lnTo>
                    <a:lnTo>
                      <a:pt x="254128" y="200545"/>
                    </a:lnTo>
                    <a:lnTo>
                      <a:pt x="254054" y="199878"/>
                    </a:lnTo>
                    <a:lnTo>
                      <a:pt x="253942" y="199211"/>
                    </a:lnTo>
                    <a:lnTo>
                      <a:pt x="253757" y="198582"/>
                    </a:lnTo>
                    <a:lnTo>
                      <a:pt x="253498" y="197989"/>
                    </a:lnTo>
                    <a:lnTo>
                      <a:pt x="253201" y="197396"/>
                    </a:lnTo>
                    <a:lnTo>
                      <a:pt x="252831" y="196877"/>
                    </a:lnTo>
                    <a:lnTo>
                      <a:pt x="252423" y="196358"/>
                    </a:lnTo>
                    <a:lnTo>
                      <a:pt x="251978" y="195914"/>
                    </a:lnTo>
                    <a:lnTo>
                      <a:pt x="251423" y="195543"/>
                    </a:lnTo>
                    <a:lnTo>
                      <a:pt x="250867" y="195209"/>
                    </a:lnTo>
                    <a:lnTo>
                      <a:pt x="250237" y="194913"/>
                    </a:lnTo>
                    <a:lnTo>
                      <a:pt x="249533" y="194728"/>
                    </a:lnTo>
                    <a:lnTo>
                      <a:pt x="248792" y="194617"/>
                    </a:lnTo>
                    <a:lnTo>
                      <a:pt x="248013" y="194542"/>
                    </a:lnTo>
                    <a:lnTo>
                      <a:pt x="247161" y="194580"/>
                    </a:lnTo>
                    <a:lnTo>
                      <a:pt x="245197" y="194765"/>
                    </a:lnTo>
                    <a:lnTo>
                      <a:pt x="243233" y="194839"/>
                    </a:lnTo>
                    <a:lnTo>
                      <a:pt x="241269" y="194839"/>
                    </a:lnTo>
                    <a:lnTo>
                      <a:pt x="239305" y="194802"/>
                    </a:lnTo>
                    <a:lnTo>
                      <a:pt x="237341" y="194691"/>
                    </a:lnTo>
                    <a:lnTo>
                      <a:pt x="235377" y="194505"/>
                    </a:lnTo>
                    <a:lnTo>
                      <a:pt x="233451" y="194246"/>
                    </a:lnTo>
                    <a:lnTo>
                      <a:pt x="231487" y="193950"/>
                    </a:lnTo>
                    <a:lnTo>
                      <a:pt x="229560" y="193579"/>
                    </a:lnTo>
                    <a:lnTo>
                      <a:pt x="227596" y="193134"/>
                    </a:lnTo>
                    <a:lnTo>
                      <a:pt x="225669" y="192653"/>
                    </a:lnTo>
                    <a:lnTo>
                      <a:pt x="223779" y="192097"/>
                    </a:lnTo>
                    <a:lnTo>
                      <a:pt x="221852" y="191504"/>
                    </a:lnTo>
                    <a:lnTo>
                      <a:pt x="219962" y="190837"/>
                    </a:lnTo>
                    <a:lnTo>
                      <a:pt x="218072" y="190096"/>
                    </a:lnTo>
                    <a:lnTo>
                      <a:pt x="216183" y="189355"/>
                    </a:lnTo>
                    <a:lnTo>
                      <a:pt x="214330" y="188502"/>
                    </a:lnTo>
                    <a:lnTo>
                      <a:pt x="212514" y="187650"/>
                    </a:lnTo>
                    <a:lnTo>
                      <a:pt x="210661" y="186724"/>
                    </a:lnTo>
                    <a:lnTo>
                      <a:pt x="208883" y="185760"/>
                    </a:lnTo>
                    <a:lnTo>
                      <a:pt x="207067" y="184723"/>
                    </a:lnTo>
                    <a:lnTo>
                      <a:pt x="205325" y="183685"/>
                    </a:lnTo>
                    <a:lnTo>
                      <a:pt x="203584" y="182573"/>
                    </a:lnTo>
                    <a:lnTo>
                      <a:pt x="201842" y="181388"/>
                    </a:lnTo>
                    <a:lnTo>
                      <a:pt x="200138" y="180202"/>
                    </a:lnTo>
                    <a:lnTo>
                      <a:pt x="198470" y="178979"/>
                    </a:lnTo>
                    <a:lnTo>
                      <a:pt x="196803" y="177682"/>
                    </a:lnTo>
                    <a:lnTo>
                      <a:pt x="195172" y="176385"/>
                    </a:lnTo>
                    <a:lnTo>
                      <a:pt x="193579" y="175014"/>
                    </a:lnTo>
                    <a:lnTo>
                      <a:pt x="192022" y="173643"/>
                    </a:lnTo>
                    <a:lnTo>
                      <a:pt x="190466" y="172198"/>
                    </a:lnTo>
                    <a:lnTo>
                      <a:pt x="188947" y="170753"/>
                    </a:lnTo>
                    <a:lnTo>
                      <a:pt x="187465" y="169233"/>
                    </a:lnTo>
                    <a:lnTo>
                      <a:pt x="186019" y="167714"/>
                    </a:lnTo>
                    <a:lnTo>
                      <a:pt x="184611" y="166158"/>
                    </a:lnTo>
                    <a:lnTo>
                      <a:pt x="183240" y="164564"/>
                    </a:lnTo>
                    <a:lnTo>
                      <a:pt x="181869" y="162971"/>
                    </a:lnTo>
                    <a:lnTo>
                      <a:pt x="180572" y="161303"/>
                    </a:lnTo>
                    <a:lnTo>
                      <a:pt x="179312" y="159636"/>
                    </a:lnTo>
                    <a:lnTo>
                      <a:pt x="178089" y="157968"/>
                    </a:lnTo>
                    <a:lnTo>
                      <a:pt x="176867" y="156264"/>
                    </a:lnTo>
                    <a:lnTo>
                      <a:pt x="175718" y="154522"/>
                    </a:lnTo>
                    <a:lnTo>
                      <a:pt x="174606" y="152744"/>
                    </a:lnTo>
                    <a:lnTo>
                      <a:pt x="173569" y="150965"/>
                    </a:lnTo>
                    <a:lnTo>
                      <a:pt x="172531" y="149186"/>
                    </a:lnTo>
                    <a:lnTo>
                      <a:pt x="171568" y="147371"/>
                    </a:lnTo>
                    <a:lnTo>
                      <a:pt x="170641" y="145518"/>
                    </a:lnTo>
                    <a:lnTo>
                      <a:pt x="169752" y="143665"/>
                    </a:lnTo>
                    <a:lnTo>
                      <a:pt x="168900" y="141812"/>
                    </a:lnTo>
                    <a:lnTo>
                      <a:pt x="168121" y="139959"/>
                    </a:lnTo>
                    <a:lnTo>
                      <a:pt x="167380" y="138070"/>
                    </a:lnTo>
                    <a:lnTo>
                      <a:pt x="166713" y="136143"/>
                    </a:lnTo>
                    <a:lnTo>
                      <a:pt x="166083" y="134253"/>
                    </a:lnTo>
                    <a:lnTo>
                      <a:pt x="165491" y="132326"/>
                    </a:lnTo>
                    <a:lnTo>
                      <a:pt x="164972" y="130436"/>
                    </a:lnTo>
                    <a:lnTo>
                      <a:pt x="164527" y="128509"/>
                    </a:lnTo>
                    <a:lnTo>
                      <a:pt x="164119" y="126582"/>
                    </a:lnTo>
                    <a:lnTo>
                      <a:pt x="163749" y="124618"/>
                    </a:lnTo>
                    <a:lnTo>
                      <a:pt x="163452" y="122691"/>
                    </a:lnTo>
                    <a:lnTo>
                      <a:pt x="163230" y="120765"/>
                    </a:lnTo>
                    <a:lnTo>
                      <a:pt x="163045" y="118838"/>
                    </a:lnTo>
                    <a:lnTo>
                      <a:pt x="162934" y="116911"/>
                    </a:lnTo>
                    <a:lnTo>
                      <a:pt x="162897" y="114947"/>
                    </a:lnTo>
                    <a:lnTo>
                      <a:pt x="162934" y="113020"/>
                    </a:lnTo>
                    <a:lnTo>
                      <a:pt x="167714" y="113242"/>
                    </a:lnTo>
                    <a:lnTo>
                      <a:pt x="172531" y="113428"/>
                    </a:lnTo>
                    <a:lnTo>
                      <a:pt x="177311" y="113576"/>
                    </a:lnTo>
                    <a:lnTo>
                      <a:pt x="182128" y="113724"/>
                    </a:lnTo>
                    <a:lnTo>
                      <a:pt x="186946" y="113798"/>
                    </a:lnTo>
                    <a:lnTo>
                      <a:pt x="191763" y="113872"/>
                    </a:lnTo>
                    <a:lnTo>
                      <a:pt x="196580" y="113909"/>
                    </a:lnTo>
                    <a:lnTo>
                      <a:pt x="206178" y="113909"/>
                    </a:lnTo>
                    <a:lnTo>
                      <a:pt x="210995" y="113835"/>
                    </a:lnTo>
                    <a:lnTo>
                      <a:pt x="215812" y="113761"/>
                    </a:lnTo>
                    <a:lnTo>
                      <a:pt x="220592" y="113650"/>
                    </a:lnTo>
                    <a:lnTo>
                      <a:pt x="225409" y="113502"/>
                    </a:lnTo>
                    <a:lnTo>
                      <a:pt x="230190" y="113353"/>
                    </a:lnTo>
                    <a:lnTo>
                      <a:pt x="235007" y="113168"/>
                    </a:lnTo>
                    <a:lnTo>
                      <a:pt x="239787" y="112946"/>
                    </a:lnTo>
                    <a:lnTo>
                      <a:pt x="242085" y="112872"/>
                    </a:lnTo>
                    <a:lnTo>
                      <a:pt x="244641" y="112798"/>
                    </a:lnTo>
                    <a:lnTo>
                      <a:pt x="247421" y="112723"/>
                    </a:lnTo>
                    <a:lnTo>
                      <a:pt x="250385" y="112612"/>
                    </a:lnTo>
                    <a:lnTo>
                      <a:pt x="253498" y="112464"/>
                    </a:lnTo>
                    <a:lnTo>
                      <a:pt x="256684" y="112242"/>
                    </a:lnTo>
                    <a:lnTo>
                      <a:pt x="258278" y="112094"/>
                    </a:lnTo>
                    <a:lnTo>
                      <a:pt x="259908" y="111945"/>
                    </a:lnTo>
                    <a:lnTo>
                      <a:pt x="261502" y="111723"/>
                    </a:lnTo>
                    <a:lnTo>
                      <a:pt x="263095" y="111501"/>
                    </a:lnTo>
                    <a:lnTo>
                      <a:pt x="264688" y="111241"/>
                    </a:lnTo>
                    <a:lnTo>
                      <a:pt x="266282" y="110945"/>
                    </a:lnTo>
                    <a:lnTo>
                      <a:pt x="267801" y="110611"/>
                    </a:lnTo>
                    <a:lnTo>
                      <a:pt x="269320" y="110204"/>
                    </a:lnTo>
                    <a:lnTo>
                      <a:pt x="270766" y="109796"/>
                    </a:lnTo>
                    <a:lnTo>
                      <a:pt x="272211" y="109314"/>
                    </a:lnTo>
                    <a:lnTo>
                      <a:pt x="273582" y="108796"/>
                    </a:lnTo>
                    <a:lnTo>
                      <a:pt x="274916" y="108203"/>
                    </a:lnTo>
                    <a:lnTo>
                      <a:pt x="276176" y="107573"/>
                    </a:lnTo>
                    <a:lnTo>
                      <a:pt x="276769" y="107202"/>
                    </a:lnTo>
                    <a:lnTo>
                      <a:pt x="277362" y="106869"/>
                    </a:lnTo>
                    <a:lnTo>
                      <a:pt x="277917" y="106498"/>
                    </a:lnTo>
                    <a:lnTo>
                      <a:pt x="278473" y="106090"/>
                    </a:lnTo>
                    <a:lnTo>
                      <a:pt x="278992" y="105683"/>
                    </a:lnTo>
                    <a:lnTo>
                      <a:pt x="279511" y="105275"/>
                    </a:lnTo>
                    <a:lnTo>
                      <a:pt x="279992" y="104831"/>
                    </a:lnTo>
                    <a:lnTo>
                      <a:pt x="280474" y="104386"/>
                    </a:lnTo>
                    <a:lnTo>
                      <a:pt x="280919" y="103904"/>
                    </a:lnTo>
                    <a:lnTo>
                      <a:pt x="281326" y="103422"/>
                    </a:lnTo>
                    <a:lnTo>
                      <a:pt x="281734" y="102904"/>
                    </a:lnTo>
                    <a:lnTo>
                      <a:pt x="282105" y="102348"/>
                    </a:lnTo>
                    <a:lnTo>
                      <a:pt x="282438" y="101829"/>
                    </a:lnTo>
                    <a:lnTo>
                      <a:pt x="282772" y="101236"/>
                    </a:lnTo>
                    <a:lnTo>
                      <a:pt x="283142" y="100458"/>
                    </a:lnTo>
                    <a:lnTo>
                      <a:pt x="283402" y="99717"/>
                    </a:lnTo>
                    <a:lnTo>
                      <a:pt x="283587" y="98939"/>
                    </a:lnTo>
                    <a:lnTo>
                      <a:pt x="283661" y="98198"/>
                    </a:lnTo>
                    <a:lnTo>
                      <a:pt x="283698" y="97457"/>
                    </a:lnTo>
                    <a:lnTo>
                      <a:pt x="283624" y="96752"/>
                    </a:lnTo>
                    <a:lnTo>
                      <a:pt x="283476" y="96048"/>
                    </a:lnTo>
                    <a:lnTo>
                      <a:pt x="283290" y="95418"/>
                    </a:lnTo>
                    <a:lnTo>
                      <a:pt x="282994" y="94751"/>
                    </a:lnTo>
                    <a:lnTo>
                      <a:pt x="282660" y="94159"/>
                    </a:lnTo>
                    <a:lnTo>
                      <a:pt x="282290" y="93566"/>
                    </a:lnTo>
                    <a:lnTo>
                      <a:pt x="281882" y="93047"/>
                    </a:lnTo>
                    <a:lnTo>
                      <a:pt x="281401" y="92528"/>
                    </a:lnTo>
                    <a:lnTo>
                      <a:pt x="280882" y="92083"/>
                    </a:lnTo>
                    <a:lnTo>
                      <a:pt x="280326" y="91676"/>
                    </a:lnTo>
                    <a:lnTo>
                      <a:pt x="279770" y="91305"/>
                    </a:lnTo>
                    <a:lnTo>
                      <a:pt x="279140" y="90972"/>
                    </a:lnTo>
                    <a:lnTo>
                      <a:pt x="278510" y="90712"/>
                    </a:lnTo>
                    <a:lnTo>
                      <a:pt x="277880" y="90490"/>
                    </a:lnTo>
                    <a:lnTo>
                      <a:pt x="277213" y="90342"/>
                    </a:lnTo>
                    <a:lnTo>
                      <a:pt x="276546" y="90231"/>
                    </a:lnTo>
                    <a:lnTo>
                      <a:pt x="275916" y="90194"/>
                    </a:lnTo>
                    <a:lnTo>
                      <a:pt x="275249" y="90231"/>
                    </a:lnTo>
                    <a:lnTo>
                      <a:pt x="274582" y="90305"/>
                    </a:lnTo>
                    <a:lnTo>
                      <a:pt x="273952" y="90490"/>
                    </a:lnTo>
                    <a:lnTo>
                      <a:pt x="273322" y="90712"/>
                    </a:lnTo>
                    <a:lnTo>
                      <a:pt x="272692" y="91046"/>
                    </a:lnTo>
                    <a:lnTo>
                      <a:pt x="272100" y="91453"/>
                    </a:lnTo>
                    <a:lnTo>
                      <a:pt x="271544" y="91898"/>
                    </a:lnTo>
                    <a:lnTo>
                      <a:pt x="271025" y="92491"/>
                    </a:lnTo>
                    <a:lnTo>
                      <a:pt x="270543" y="93121"/>
                    </a:lnTo>
                    <a:lnTo>
                      <a:pt x="270136" y="93862"/>
                    </a:lnTo>
                    <a:lnTo>
                      <a:pt x="269950" y="94159"/>
                    </a:lnTo>
                    <a:lnTo>
                      <a:pt x="269691" y="94492"/>
                    </a:lnTo>
                    <a:lnTo>
                      <a:pt x="269432" y="94751"/>
                    </a:lnTo>
                    <a:lnTo>
                      <a:pt x="269098" y="95048"/>
                    </a:lnTo>
                    <a:lnTo>
                      <a:pt x="268728" y="95307"/>
                    </a:lnTo>
                    <a:lnTo>
                      <a:pt x="268357" y="95567"/>
                    </a:lnTo>
                    <a:lnTo>
                      <a:pt x="267912" y="95789"/>
                    </a:lnTo>
                    <a:lnTo>
                      <a:pt x="267431" y="96048"/>
                    </a:lnTo>
                    <a:lnTo>
                      <a:pt x="266949" y="96271"/>
                    </a:lnTo>
                    <a:lnTo>
                      <a:pt x="266393" y="96456"/>
                    </a:lnTo>
                    <a:lnTo>
                      <a:pt x="265244" y="96864"/>
                    </a:lnTo>
                    <a:lnTo>
                      <a:pt x="263947" y="97197"/>
                    </a:lnTo>
                    <a:lnTo>
                      <a:pt x="262576" y="97494"/>
                    </a:lnTo>
                    <a:lnTo>
                      <a:pt x="261094" y="97790"/>
                    </a:lnTo>
                    <a:lnTo>
                      <a:pt x="259538" y="98012"/>
                    </a:lnTo>
                    <a:lnTo>
                      <a:pt x="257907" y="98235"/>
                    </a:lnTo>
                    <a:lnTo>
                      <a:pt x="256203" y="98420"/>
                    </a:lnTo>
                    <a:lnTo>
                      <a:pt x="254461" y="98568"/>
                    </a:lnTo>
                    <a:lnTo>
                      <a:pt x="252645" y="98679"/>
                    </a:lnTo>
                    <a:lnTo>
                      <a:pt x="250830" y="98791"/>
                    </a:lnTo>
                    <a:lnTo>
                      <a:pt x="248977" y="98865"/>
                    </a:lnTo>
                    <a:lnTo>
                      <a:pt x="245271" y="98976"/>
                    </a:lnTo>
                    <a:lnTo>
                      <a:pt x="241603" y="99013"/>
                    </a:lnTo>
                    <a:lnTo>
                      <a:pt x="238083" y="99013"/>
                    </a:lnTo>
                    <a:lnTo>
                      <a:pt x="234748" y="98976"/>
                    </a:lnTo>
                    <a:lnTo>
                      <a:pt x="229078" y="98902"/>
                    </a:lnTo>
                    <a:lnTo>
                      <a:pt x="226929" y="98865"/>
                    </a:lnTo>
                    <a:lnTo>
                      <a:pt x="225298" y="98902"/>
                    </a:lnTo>
                    <a:lnTo>
                      <a:pt x="220481" y="99050"/>
                    </a:lnTo>
                    <a:lnTo>
                      <a:pt x="215627" y="99161"/>
                    </a:lnTo>
                    <a:lnTo>
                      <a:pt x="210773" y="99198"/>
                    </a:lnTo>
                    <a:lnTo>
                      <a:pt x="205955" y="99235"/>
                    </a:lnTo>
                    <a:lnTo>
                      <a:pt x="201101" y="99235"/>
                    </a:lnTo>
                    <a:lnTo>
                      <a:pt x="196284" y="99198"/>
                    </a:lnTo>
                    <a:lnTo>
                      <a:pt x="191429" y="99124"/>
                    </a:lnTo>
                    <a:lnTo>
                      <a:pt x="186575" y="99050"/>
                    </a:lnTo>
                    <a:lnTo>
                      <a:pt x="186612" y="98012"/>
                    </a:lnTo>
                    <a:lnTo>
                      <a:pt x="186649" y="96975"/>
                    </a:lnTo>
                    <a:lnTo>
                      <a:pt x="186760" y="95974"/>
                    </a:lnTo>
                    <a:lnTo>
                      <a:pt x="186872" y="94974"/>
                    </a:lnTo>
                    <a:lnTo>
                      <a:pt x="187020" y="93973"/>
                    </a:lnTo>
                    <a:lnTo>
                      <a:pt x="187168" y="93010"/>
                    </a:lnTo>
                    <a:lnTo>
                      <a:pt x="187353" y="92046"/>
                    </a:lnTo>
                    <a:lnTo>
                      <a:pt x="187576" y="91120"/>
                    </a:lnTo>
                    <a:lnTo>
                      <a:pt x="187835" y="90194"/>
                    </a:lnTo>
                    <a:lnTo>
                      <a:pt x="188094" y="89267"/>
                    </a:lnTo>
                    <a:lnTo>
                      <a:pt x="188391" y="88341"/>
                    </a:lnTo>
                    <a:lnTo>
                      <a:pt x="188724" y="87451"/>
                    </a:lnTo>
                    <a:lnTo>
                      <a:pt x="189058" y="86562"/>
                    </a:lnTo>
                    <a:lnTo>
                      <a:pt x="189428" y="85710"/>
                    </a:lnTo>
                    <a:lnTo>
                      <a:pt x="189836" y="84858"/>
                    </a:lnTo>
                    <a:lnTo>
                      <a:pt x="190244" y="84005"/>
                    </a:lnTo>
                    <a:lnTo>
                      <a:pt x="190688" y="83153"/>
                    </a:lnTo>
                    <a:lnTo>
                      <a:pt x="191133" y="82338"/>
                    </a:lnTo>
                    <a:lnTo>
                      <a:pt x="191615" y="81523"/>
                    </a:lnTo>
                    <a:lnTo>
                      <a:pt x="192096" y="80744"/>
                    </a:lnTo>
                    <a:lnTo>
                      <a:pt x="192615" y="79929"/>
                    </a:lnTo>
                    <a:lnTo>
                      <a:pt x="193171" y="79188"/>
                    </a:lnTo>
                    <a:lnTo>
                      <a:pt x="193727" y="78410"/>
                    </a:lnTo>
                    <a:lnTo>
                      <a:pt x="194283" y="77669"/>
                    </a:lnTo>
                    <a:lnTo>
                      <a:pt x="195506" y="76187"/>
                    </a:lnTo>
                    <a:lnTo>
                      <a:pt x="196765" y="74778"/>
                    </a:lnTo>
                    <a:lnTo>
                      <a:pt x="198137" y="73407"/>
                    </a:lnTo>
                    <a:lnTo>
                      <a:pt x="199508" y="72110"/>
                    </a:lnTo>
                    <a:lnTo>
                      <a:pt x="200990" y="70813"/>
                    </a:lnTo>
                    <a:lnTo>
                      <a:pt x="202509" y="69591"/>
                    </a:lnTo>
                    <a:lnTo>
                      <a:pt x="204065" y="68405"/>
                    </a:lnTo>
                    <a:lnTo>
                      <a:pt x="205659" y="67256"/>
                    </a:lnTo>
                    <a:lnTo>
                      <a:pt x="207326" y="66181"/>
                    </a:lnTo>
                    <a:lnTo>
                      <a:pt x="208994" y="65107"/>
                    </a:lnTo>
                    <a:lnTo>
                      <a:pt x="210735" y="64106"/>
                    </a:lnTo>
                    <a:lnTo>
                      <a:pt x="212477" y="63143"/>
                    </a:lnTo>
                    <a:lnTo>
                      <a:pt x="214256" y="62254"/>
                    </a:lnTo>
                    <a:lnTo>
                      <a:pt x="216071" y="61364"/>
                    </a:lnTo>
                    <a:lnTo>
                      <a:pt x="217887" y="60549"/>
                    </a:lnTo>
                    <a:lnTo>
                      <a:pt x="219703" y="59734"/>
                    </a:lnTo>
                    <a:lnTo>
                      <a:pt x="221556" y="58993"/>
                    </a:lnTo>
                    <a:lnTo>
                      <a:pt x="223408" y="58289"/>
                    </a:lnTo>
                    <a:lnTo>
                      <a:pt x="225261" y="57622"/>
                    </a:lnTo>
                    <a:lnTo>
                      <a:pt x="227114" y="56992"/>
                    </a:lnTo>
                    <a:lnTo>
                      <a:pt x="227929" y="56695"/>
                    </a:lnTo>
                    <a:lnTo>
                      <a:pt x="228670" y="56325"/>
                    </a:lnTo>
                    <a:lnTo>
                      <a:pt x="229300" y="55917"/>
                    </a:lnTo>
                    <a:lnTo>
                      <a:pt x="229893" y="55435"/>
                    </a:lnTo>
                    <a:lnTo>
                      <a:pt x="230412" y="54954"/>
                    </a:lnTo>
                    <a:lnTo>
                      <a:pt x="230857" y="54398"/>
                    </a:lnTo>
                    <a:lnTo>
                      <a:pt x="231227" y="53805"/>
                    </a:lnTo>
                    <a:lnTo>
                      <a:pt x="231561" y="53175"/>
                    </a:lnTo>
                    <a:lnTo>
                      <a:pt x="231820" y="52545"/>
                    </a:lnTo>
                    <a:lnTo>
                      <a:pt x="232005" y="51878"/>
                    </a:lnTo>
                    <a:lnTo>
                      <a:pt x="232117" y="51174"/>
                    </a:lnTo>
                    <a:lnTo>
                      <a:pt x="232191" y="50507"/>
                    </a:lnTo>
                    <a:lnTo>
                      <a:pt x="232228" y="49803"/>
                    </a:lnTo>
                    <a:lnTo>
                      <a:pt x="232154" y="49136"/>
                    </a:lnTo>
                    <a:lnTo>
                      <a:pt x="232079" y="48432"/>
                    </a:lnTo>
                    <a:lnTo>
                      <a:pt x="231931" y="47765"/>
                    </a:lnTo>
                    <a:lnTo>
                      <a:pt x="231709" y="47135"/>
                    </a:lnTo>
                    <a:lnTo>
                      <a:pt x="231450" y="46468"/>
                    </a:lnTo>
                    <a:lnTo>
                      <a:pt x="231153" y="45875"/>
                    </a:lnTo>
                    <a:lnTo>
                      <a:pt x="230783" y="45319"/>
                    </a:lnTo>
                    <a:lnTo>
                      <a:pt x="230375" y="44763"/>
                    </a:lnTo>
                    <a:lnTo>
                      <a:pt x="229930" y="44282"/>
                    </a:lnTo>
                    <a:lnTo>
                      <a:pt x="229449" y="43837"/>
                    </a:lnTo>
                    <a:lnTo>
                      <a:pt x="228893" y="43466"/>
                    </a:lnTo>
                    <a:lnTo>
                      <a:pt x="228337" y="43133"/>
                    </a:lnTo>
                    <a:lnTo>
                      <a:pt x="227707" y="42873"/>
                    </a:lnTo>
                    <a:lnTo>
                      <a:pt x="227040" y="42651"/>
                    </a:lnTo>
                    <a:lnTo>
                      <a:pt x="226373" y="42540"/>
                    </a:lnTo>
                    <a:lnTo>
                      <a:pt x="225632" y="42503"/>
                    </a:lnTo>
                    <a:lnTo>
                      <a:pt x="224854" y="42540"/>
                    </a:lnTo>
                    <a:lnTo>
                      <a:pt x="224075" y="42651"/>
                    </a:lnTo>
                    <a:lnTo>
                      <a:pt x="223223" y="42911"/>
                    </a:lnTo>
                    <a:lnTo>
                      <a:pt x="220852" y="43689"/>
                    </a:lnTo>
                    <a:lnTo>
                      <a:pt x="218443" y="44578"/>
                    </a:lnTo>
                    <a:lnTo>
                      <a:pt x="216071" y="45504"/>
                    </a:lnTo>
                    <a:lnTo>
                      <a:pt x="213700" y="46468"/>
                    </a:lnTo>
                    <a:lnTo>
                      <a:pt x="211328" y="47542"/>
                    </a:lnTo>
                    <a:lnTo>
                      <a:pt x="208994" y="48654"/>
                    </a:lnTo>
                    <a:lnTo>
                      <a:pt x="206696" y="49803"/>
                    </a:lnTo>
                    <a:lnTo>
                      <a:pt x="204436" y="51026"/>
                    </a:lnTo>
                    <a:lnTo>
                      <a:pt x="202176" y="52323"/>
                    </a:lnTo>
                    <a:lnTo>
                      <a:pt x="199989" y="53694"/>
                    </a:lnTo>
                    <a:lnTo>
                      <a:pt x="197840" y="55102"/>
                    </a:lnTo>
                    <a:lnTo>
                      <a:pt x="195728" y="56584"/>
                    </a:lnTo>
                    <a:lnTo>
                      <a:pt x="193690" y="58103"/>
                    </a:lnTo>
                    <a:lnTo>
                      <a:pt x="191726" y="59697"/>
                    </a:lnTo>
                    <a:lnTo>
                      <a:pt x="190725" y="60512"/>
                    </a:lnTo>
                    <a:lnTo>
                      <a:pt x="189799" y="61364"/>
                    </a:lnTo>
                    <a:lnTo>
                      <a:pt x="188873" y="62217"/>
                    </a:lnTo>
                    <a:lnTo>
                      <a:pt x="187946" y="63069"/>
                    </a:lnTo>
                    <a:lnTo>
                      <a:pt x="187057" y="63958"/>
                    </a:lnTo>
                    <a:lnTo>
                      <a:pt x="186168" y="64847"/>
                    </a:lnTo>
                    <a:lnTo>
                      <a:pt x="185315" y="65737"/>
                    </a:lnTo>
                    <a:lnTo>
                      <a:pt x="184463" y="66663"/>
                    </a:lnTo>
                    <a:lnTo>
                      <a:pt x="183648" y="67627"/>
                    </a:lnTo>
                    <a:lnTo>
                      <a:pt x="182870" y="68553"/>
                    </a:lnTo>
                    <a:lnTo>
                      <a:pt x="182091" y="69554"/>
                    </a:lnTo>
                    <a:lnTo>
                      <a:pt x="181350" y="70517"/>
                    </a:lnTo>
                    <a:lnTo>
                      <a:pt x="180646" y="71518"/>
                    </a:lnTo>
                    <a:lnTo>
                      <a:pt x="179942" y="72518"/>
                    </a:lnTo>
                    <a:lnTo>
                      <a:pt x="179275" y="73556"/>
                    </a:lnTo>
                    <a:lnTo>
                      <a:pt x="178608" y="74593"/>
                    </a:lnTo>
                    <a:lnTo>
                      <a:pt x="177978" y="75668"/>
                    </a:lnTo>
                    <a:lnTo>
                      <a:pt x="177385" y="76742"/>
                    </a:lnTo>
                    <a:lnTo>
                      <a:pt x="176830" y="77817"/>
                    </a:lnTo>
                    <a:lnTo>
                      <a:pt x="176274" y="78929"/>
                    </a:lnTo>
                    <a:lnTo>
                      <a:pt x="175755" y="80040"/>
                    </a:lnTo>
                    <a:lnTo>
                      <a:pt x="175273" y="81189"/>
                    </a:lnTo>
                    <a:lnTo>
                      <a:pt x="174829" y="82338"/>
                    </a:lnTo>
                    <a:lnTo>
                      <a:pt x="174421" y="83524"/>
                    </a:lnTo>
                    <a:lnTo>
                      <a:pt x="174013" y="84672"/>
                    </a:lnTo>
                    <a:lnTo>
                      <a:pt x="173643" y="85895"/>
                    </a:lnTo>
                    <a:lnTo>
                      <a:pt x="173309" y="87081"/>
                    </a:lnTo>
                    <a:lnTo>
                      <a:pt x="173050" y="88304"/>
                    </a:lnTo>
                    <a:lnTo>
                      <a:pt x="172753" y="89564"/>
                    </a:lnTo>
                    <a:lnTo>
                      <a:pt x="172531" y="90824"/>
                    </a:lnTo>
                    <a:lnTo>
                      <a:pt x="172346" y="92083"/>
                    </a:lnTo>
                    <a:lnTo>
                      <a:pt x="172198" y="93343"/>
                    </a:lnTo>
                    <a:lnTo>
                      <a:pt x="172049" y="94640"/>
                    </a:lnTo>
                    <a:lnTo>
                      <a:pt x="171975" y="95974"/>
                    </a:lnTo>
                    <a:lnTo>
                      <a:pt x="171938" y="97308"/>
                    </a:lnTo>
                    <a:lnTo>
                      <a:pt x="171901" y="98642"/>
                    </a:lnTo>
                    <a:lnTo>
                      <a:pt x="164453" y="98383"/>
                    </a:lnTo>
                    <a:lnTo>
                      <a:pt x="156968" y="98049"/>
                    </a:lnTo>
                    <a:lnTo>
                      <a:pt x="153929" y="97901"/>
                    </a:lnTo>
                    <a:lnTo>
                      <a:pt x="150928" y="97716"/>
                    </a:lnTo>
                    <a:lnTo>
                      <a:pt x="147926" y="97457"/>
                    </a:lnTo>
                    <a:lnTo>
                      <a:pt x="144925" y="97160"/>
                    </a:lnTo>
                    <a:lnTo>
                      <a:pt x="141960" y="96827"/>
                    </a:lnTo>
                    <a:lnTo>
                      <a:pt x="139033" y="96456"/>
                    </a:lnTo>
                    <a:lnTo>
                      <a:pt x="136105" y="96048"/>
                    </a:lnTo>
                    <a:lnTo>
                      <a:pt x="133178" y="95567"/>
                    </a:lnTo>
                    <a:lnTo>
                      <a:pt x="130288" y="95085"/>
                    </a:lnTo>
                    <a:lnTo>
                      <a:pt x="127434" y="94529"/>
                    </a:lnTo>
                    <a:lnTo>
                      <a:pt x="124581" y="93936"/>
                    </a:lnTo>
                    <a:lnTo>
                      <a:pt x="121728" y="93306"/>
                    </a:lnTo>
                    <a:lnTo>
                      <a:pt x="118912" y="92602"/>
                    </a:lnTo>
                    <a:lnTo>
                      <a:pt x="116132" y="91898"/>
                    </a:lnTo>
                    <a:lnTo>
                      <a:pt x="113390" y="91120"/>
                    </a:lnTo>
                    <a:lnTo>
                      <a:pt x="110648" y="90305"/>
                    </a:lnTo>
                    <a:lnTo>
                      <a:pt x="107906" y="89452"/>
                    </a:lnTo>
                    <a:lnTo>
                      <a:pt x="105238" y="88563"/>
                    </a:lnTo>
                    <a:lnTo>
                      <a:pt x="102533" y="87637"/>
                    </a:lnTo>
                    <a:lnTo>
                      <a:pt x="99902" y="86636"/>
                    </a:lnTo>
                    <a:lnTo>
                      <a:pt x="97271" y="85599"/>
                    </a:lnTo>
                    <a:lnTo>
                      <a:pt x="94677" y="84524"/>
                    </a:lnTo>
                    <a:lnTo>
                      <a:pt x="92120" y="83412"/>
                    </a:lnTo>
                    <a:lnTo>
                      <a:pt x="89563" y="82264"/>
                    </a:lnTo>
                    <a:lnTo>
                      <a:pt x="87081" y="81078"/>
                    </a:lnTo>
                    <a:lnTo>
                      <a:pt x="84598" y="79818"/>
                    </a:lnTo>
                    <a:lnTo>
                      <a:pt x="82115" y="78521"/>
                    </a:lnTo>
                    <a:lnTo>
                      <a:pt x="79707" y="77224"/>
                    </a:lnTo>
                    <a:lnTo>
                      <a:pt x="77298" y="75816"/>
                    </a:lnTo>
                    <a:lnTo>
                      <a:pt x="74927" y="74408"/>
                    </a:lnTo>
                    <a:lnTo>
                      <a:pt x="72592" y="72963"/>
                    </a:lnTo>
                    <a:lnTo>
                      <a:pt x="70295" y="71443"/>
                    </a:lnTo>
                    <a:lnTo>
                      <a:pt x="67997" y="69924"/>
                    </a:lnTo>
                    <a:lnTo>
                      <a:pt x="65774" y="68331"/>
                    </a:lnTo>
                    <a:lnTo>
                      <a:pt x="63550" y="66700"/>
                    </a:lnTo>
                    <a:lnTo>
                      <a:pt x="61364" y="64996"/>
                    </a:lnTo>
                    <a:lnTo>
                      <a:pt x="59215" y="63291"/>
                    </a:lnTo>
                    <a:lnTo>
                      <a:pt x="57103" y="61512"/>
                    </a:lnTo>
                    <a:lnTo>
                      <a:pt x="55028" y="59734"/>
                    </a:lnTo>
                    <a:lnTo>
                      <a:pt x="52990" y="57881"/>
                    </a:lnTo>
                    <a:lnTo>
                      <a:pt x="50989" y="55991"/>
                    </a:lnTo>
                    <a:lnTo>
                      <a:pt x="48988" y="54064"/>
                    </a:lnTo>
                    <a:lnTo>
                      <a:pt x="47061" y="52063"/>
                    </a:lnTo>
                    <a:lnTo>
                      <a:pt x="45171" y="50062"/>
                    </a:lnTo>
                    <a:lnTo>
                      <a:pt x="43318" y="47987"/>
                    </a:lnTo>
                    <a:lnTo>
                      <a:pt x="41465" y="45875"/>
                    </a:lnTo>
                    <a:lnTo>
                      <a:pt x="39687" y="43726"/>
                    </a:lnTo>
                    <a:lnTo>
                      <a:pt x="37945" y="41539"/>
                    </a:lnTo>
                    <a:lnTo>
                      <a:pt x="36240" y="39316"/>
                    </a:lnTo>
                    <a:lnTo>
                      <a:pt x="34573" y="37019"/>
                    </a:lnTo>
                    <a:lnTo>
                      <a:pt x="32942" y="34721"/>
                    </a:lnTo>
                    <a:lnTo>
                      <a:pt x="31349" y="32350"/>
                    </a:lnTo>
                    <a:lnTo>
                      <a:pt x="29793" y="29941"/>
                    </a:lnTo>
                    <a:lnTo>
                      <a:pt x="28311" y="27495"/>
                    </a:lnTo>
                    <a:lnTo>
                      <a:pt x="26828" y="25013"/>
                    </a:lnTo>
                    <a:lnTo>
                      <a:pt x="25420" y="22456"/>
                    </a:lnTo>
                    <a:lnTo>
                      <a:pt x="24049" y="19899"/>
                    </a:lnTo>
                    <a:lnTo>
                      <a:pt x="22715" y="17268"/>
                    </a:lnTo>
                    <a:lnTo>
                      <a:pt x="21418" y="14600"/>
                    </a:lnTo>
                    <a:lnTo>
                      <a:pt x="20195" y="11895"/>
                    </a:lnTo>
                    <a:lnTo>
                      <a:pt x="18972" y="9153"/>
                    </a:lnTo>
                    <a:lnTo>
                      <a:pt x="17824" y="6374"/>
                    </a:lnTo>
                    <a:lnTo>
                      <a:pt x="16712" y="3520"/>
                    </a:lnTo>
                    <a:lnTo>
                      <a:pt x="15675" y="667"/>
                    </a:lnTo>
                    <a:lnTo>
                      <a:pt x="0" y="0"/>
                    </a:lnTo>
                    <a:close/>
                  </a:path>
                </a:pathLst>
              </a:custGeom>
              <a:solidFill>
                <a:schemeClr val="accent5"/>
              </a:solidFill>
              <a:ln>
                <a:noFill/>
              </a:ln>
              <a:effectLst>
                <a:outerShdw blurRad="57150" dist="19050" dir="15060000" algn="bl" rotWithShape="0">
                  <a:srgbClr val="A58164">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5" name="Google Shape;5915;p48"/>
              <p:cNvSpPr/>
              <p:nvPr/>
            </p:nvSpPr>
            <p:spPr>
              <a:xfrm>
                <a:off x="263775" y="238125"/>
                <a:ext cx="7092450" cy="5238750"/>
              </a:xfrm>
              <a:custGeom>
                <a:avLst/>
                <a:gdLst/>
                <a:ahLst/>
                <a:cxnLst/>
                <a:rect l="l" t="t" r="r" b="b"/>
                <a:pathLst>
                  <a:path w="283698" h="209550" fill="none" extrusionOk="0">
                    <a:moveTo>
                      <a:pt x="0" y="0"/>
                    </a:moveTo>
                    <a:lnTo>
                      <a:pt x="0" y="0"/>
                    </a:lnTo>
                    <a:lnTo>
                      <a:pt x="1112" y="3335"/>
                    </a:lnTo>
                    <a:lnTo>
                      <a:pt x="2297" y="6633"/>
                    </a:lnTo>
                    <a:lnTo>
                      <a:pt x="3520" y="9894"/>
                    </a:lnTo>
                    <a:lnTo>
                      <a:pt x="4817" y="13081"/>
                    </a:lnTo>
                    <a:lnTo>
                      <a:pt x="6188" y="16267"/>
                    </a:lnTo>
                    <a:lnTo>
                      <a:pt x="7596" y="19380"/>
                    </a:lnTo>
                    <a:lnTo>
                      <a:pt x="9079" y="22456"/>
                    </a:lnTo>
                    <a:lnTo>
                      <a:pt x="10598" y="25494"/>
                    </a:lnTo>
                    <a:lnTo>
                      <a:pt x="12191" y="28496"/>
                    </a:lnTo>
                    <a:lnTo>
                      <a:pt x="13822" y="31423"/>
                    </a:lnTo>
                    <a:lnTo>
                      <a:pt x="15489" y="34314"/>
                    </a:lnTo>
                    <a:lnTo>
                      <a:pt x="17231" y="37167"/>
                    </a:lnTo>
                    <a:lnTo>
                      <a:pt x="19047" y="39983"/>
                    </a:lnTo>
                    <a:lnTo>
                      <a:pt x="20899" y="42725"/>
                    </a:lnTo>
                    <a:lnTo>
                      <a:pt x="22789" y="45430"/>
                    </a:lnTo>
                    <a:lnTo>
                      <a:pt x="24716" y="48098"/>
                    </a:lnTo>
                    <a:lnTo>
                      <a:pt x="24716" y="48098"/>
                    </a:lnTo>
                    <a:lnTo>
                      <a:pt x="24346" y="48914"/>
                    </a:lnTo>
                    <a:lnTo>
                      <a:pt x="24160" y="49358"/>
                    </a:lnTo>
                    <a:lnTo>
                      <a:pt x="24049" y="49840"/>
                    </a:lnTo>
                    <a:lnTo>
                      <a:pt x="24049" y="49840"/>
                    </a:lnTo>
                    <a:lnTo>
                      <a:pt x="23716" y="51693"/>
                    </a:lnTo>
                    <a:lnTo>
                      <a:pt x="23456" y="53508"/>
                    </a:lnTo>
                    <a:lnTo>
                      <a:pt x="23234" y="55361"/>
                    </a:lnTo>
                    <a:lnTo>
                      <a:pt x="23049" y="57177"/>
                    </a:lnTo>
                    <a:lnTo>
                      <a:pt x="22863" y="59030"/>
                    </a:lnTo>
                    <a:lnTo>
                      <a:pt x="22752" y="60845"/>
                    </a:lnTo>
                    <a:lnTo>
                      <a:pt x="22641" y="62661"/>
                    </a:lnTo>
                    <a:lnTo>
                      <a:pt x="22604" y="64514"/>
                    </a:lnTo>
                    <a:lnTo>
                      <a:pt x="22567" y="66330"/>
                    </a:lnTo>
                    <a:lnTo>
                      <a:pt x="22567" y="68145"/>
                    </a:lnTo>
                    <a:lnTo>
                      <a:pt x="22641" y="69924"/>
                    </a:lnTo>
                    <a:lnTo>
                      <a:pt x="22715" y="71740"/>
                    </a:lnTo>
                    <a:lnTo>
                      <a:pt x="22826" y="73556"/>
                    </a:lnTo>
                    <a:lnTo>
                      <a:pt x="22975" y="75334"/>
                    </a:lnTo>
                    <a:lnTo>
                      <a:pt x="23160" y="77113"/>
                    </a:lnTo>
                    <a:lnTo>
                      <a:pt x="23382" y="78892"/>
                    </a:lnTo>
                    <a:lnTo>
                      <a:pt x="23604" y="80670"/>
                    </a:lnTo>
                    <a:lnTo>
                      <a:pt x="23901" y="82449"/>
                    </a:lnTo>
                    <a:lnTo>
                      <a:pt x="24197" y="84191"/>
                    </a:lnTo>
                    <a:lnTo>
                      <a:pt x="24568" y="85932"/>
                    </a:lnTo>
                    <a:lnTo>
                      <a:pt x="24938" y="87674"/>
                    </a:lnTo>
                    <a:lnTo>
                      <a:pt x="25346" y="89415"/>
                    </a:lnTo>
                    <a:lnTo>
                      <a:pt x="25791" y="91120"/>
                    </a:lnTo>
                    <a:lnTo>
                      <a:pt x="26272" y="92825"/>
                    </a:lnTo>
                    <a:lnTo>
                      <a:pt x="26754" y="94529"/>
                    </a:lnTo>
                    <a:lnTo>
                      <a:pt x="27310" y="96234"/>
                    </a:lnTo>
                    <a:lnTo>
                      <a:pt x="27866" y="97901"/>
                    </a:lnTo>
                    <a:lnTo>
                      <a:pt x="28459" y="99569"/>
                    </a:lnTo>
                    <a:lnTo>
                      <a:pt x="29089" y="101199"/>
                    </a:lnTo>
                    <a:lnTo>
                      <a:pt x="29756" y="102830"/>
                    </a:lnTo>
                    <a:lnTo>
                      <a:pt x="30460" y="104460"/>
                    </a:lnTo>
                    <a:lnTo>
                      <a:pt x="31201" y="106090"/>
                    </a:lnTo>
                    <a:lnTo>
                      <a:pt x="31942" y="107684"/>
                    </a:lnTo>
                    <a:lnTo>
                      <a:pt x="32720" y="109240"/>
                    </a:lnTo>
                    <a:lnTo>
                      <a:pt x="33535" y="110834"/>
                    </a:lnTo>
                    <a:lnTo>
                      <a:pt x="34388" y="112390"/>
                    </a:lnTo>
                    <a:lnTo>
                      <a:pt x="35277" y="113909"/>
                    </a:lnTo>
                    <a:lnTo>
                      <a:pt x="36166" y="115429"/>
                    </a:lnTo>
                    <a:lnTo>
                      <a:pt x="37093" y="116948"/>
                    </a:lnTo>
                    <a:lnTo>
                      <a:pt x="38056" y="118430"/>
                    </a:lnTo>
                    <a:lnTo>
                      <a:pt x="39057" y="119875"/>
                    </a:lnTo>
                    <a:lnTo>
                      <a:pt x="40057" y="121320"/>
                    </a:lnTo>
                    <a:lnTo>
                      <a:pt x="41132" y="122766"/>
                    </a:lnTo>
                    <a:lnTo>
                      <a:pt x="42206" y="124174"/>
                    </a:lnTo>
                    <a:lnTo>
                      <a:pt x="43318" y="125582"/>
                    </a:lnTo>
                    <a:lnTo>
                      <a:pt x="44430" y="126953"/>
                    </a:lnTo>
                    <a:lnTo>
                      <a:pt x="45615" y="128287"/>
                    </a:lnTo>
                    <a:lnTo>
                      <a:pt x="46801" y="129621"/>
                    </a:lnTo>
                    <a:lnTo>
                      <a:pt x="48024" y="130955"/>
                    </a:lnTo>
                    <a:lnTo>
                      <a:pt x="49247" y="132215"/>
                    </a:lnTo>
                    <a:lnTo>
                      <a:pt x="50544" y="133512"/>
                    </a:lnTo>
                    <a:lnTo>
                      <a:pt x="51841" y="134735"/>
                    </a:lnTo>
                    <a:lnTo>
                      <a:pt x="53175" y="135957"/>
                    </a:lnTo>
                    <a:lnTo>
                      <a:pt x="54509" y="137180"/>
                    </a:lnTo>
                    <a:lnTo>
                      <a:pt x="55917" y="138366"/>
                    </a:lnTo>
                    <a:lnTo>
                      <a:pt x="57325" y="139515"/>
                    </a:lnTo>
                    <a:lnTo>
                      <a:pt x="58733" y="140626"/>
                    </a:lnTo>
                    <a:lnTo>
                      <a:pt x="60215" y="141738"/>
                    </a:lnTo>
                    <a:lnTo>
                      <a:pt x="61698" y="142813"/>
                    </a:lnTo>
                    <a:lnTo>
                      <a:pt x="63217" y="143887"/>
                    </a:lnTo>
                    <a:lnTo>
                      <a:pt x="64736" y="144888"/>
                    </a:lnTo>
                    <a:lnTo>
                      <a:pt x="66293" y="145888"/>
                    </a:lnTo>
                    <a:lnTo>
                      <a:pt x="67886" y="146889"/>
                    </a:lnTo>
                    <a:lnTo>
                      <a:pt x="69516" y="147815"/>
                    </a:lnTo>
                    <a:lnTo>
                      <a:pt x="69516" y="147815"/>
                    </a:lnTo>
                    <a:lnTo>
                      <a:pt x="70295" y="148223"/>
                    </a:lnTo>
                    <a:lnTo>
                      <a:pt x="71036" y="148519"/>
                    </a:lnTo>
                    <a:lnTo>
                      <a:pt x="71777" y="148705"/>
                    </a:lnTo>
                    <a:lnTo>
                      <a:pt x="72518" y="148816"/>
                    </a:lnTo>
                    <a:lnTo>
                      <a:pt x="73259" y="148853"/>
                    </a:lnTo>
                    <a:lnTo>
                      <a:pt x="73963" y="148816"/>
                    </a:lnTo>
                    <a:lnTo>
                      <a:pt x="74630" y="148667"/>
                    </a:lnTo>
                    <a:lnTo>
                      <a:pt x="75297" y="148482"/>
                    </a:lnTo>
                    <a:lnTo>
                      <a:pt x="75927" y="148223"/>
                    </a:lnTo>
                    <a:lnTo>
                      <a:pt x="76520" y="147926"/>
                    </a:lnTo>
                    <a:lnTo>
                      <a:pt x="77076" y="147556"/>
                    </a:lnTo>
                    <a:lnTo>
                      <a:pt x="77632" y="147111"/>
                    </a:lnTo>
                    <a:lnTo>
                      <a:pt x="78113" y="146666"/>
                    </a:lnTo>
                    <a:lnTo>
                      <a:pt x="78595" y="146148"/>
                    </a:lnTo>
                    <a:lnTo>
                      <a:pt x="79003" y="145592"/>
                    </a:lnTo>
                    <a:lnTo>
                      <a:pt x="79373" y="145036"/>
                    </a:lnTo>
                    <a:lnTo>
                      <a:pt x="79670" y="144406"/>
                    </a:lnTo>
                    <a:lnTo>
                      <a:pt x="79966" y="143776"/>
                    </a:lnTo>
                    <a:lnTo>
                      <a:pt x="80188" y="143146"/>
                    </a:lnTo>
                    <a:lnTo>
                      <a:pt x="80337" y="142479"/>
                    </a:lnTo>
                    <a:lnTo>
                      <a:pt x="80448" y="141812"/>
                    </a:lnTo>
                    <a:lnTo>
                      <a:pt x="80485" y="141145"/>
                    </a:lnTo>
                    <a:lnTo>
                      <a:pt x="80448" y="140478"/>
                    </a:lnTo>
                    <a:lnTo>
                      <a:pt x="80374" y="139811"/>
                    </a:lnTo>
                    <a:lnTo>
                      <a:pt x="80188" y="139144"/>
                    </a:lnTo>
                    <a:lnTo>
                      <a:pt x="79966" y="138477"/>
                    </a:lnTo>
                    <a:lnTo>
                      <a:pt x="79670" y="137847"/>
                    </a:lnTo>
                    <a:lnTo>
                      <a:pt x="79262" y="137254"/>
                    </a:lnTo>
                    <a:lnTo>
                      <a:pt x="78817" y="136698"/>
                    </a:lnTo>
                    <a:lnTo>
                      <a:pt x="78262" y="136143"/>
                    </a:lnTo>
                    <a:lnTo>
                      <a:pt x="77632" y="135624"/>
                    </a:lnTo>
                    <a:lnTo>
                      <a:pt x="76890" y="135179"/>
                    </a:lnTo>
                    <a:lnTo>
                      <a:pt x="76890" y="135179"/>
                    </a:lnTo>
                    <a:lnTo>
                      <a:pt x="75705" y="134475"/>
                    </a:lnTo>
                    <a:lnTo>
                      <a:pt x="74519" y="133734"/>
                    </a:lnTo>
                    <a:lnTo>
                      <a:pt x="73333" y="132993"/>
                    </a:lnTo>
                    <a:lnTo>
                      <a:pt x="72147" y="132252"/>
                    </a:lnTo>
                    <a:lnTo>
                      <a:pt x="71036" y="131437"/>
                    </a:lnTo>
                    <a:lnTo>
                      <a:pt x="69887" y="130658"/>
                    </a:lnTo>
                    <a:lnTo>
                      <a:pt x="68775" y="129843"/>
                    </a:lnTo>
                    <a:lnTo>
                      <a:pt x="67664" y="128991"/>
                    </a:lnTo>
                    <a:lnTo>
                      <a:pt x="66589" y="128139"/>
                    </a:lnTo>
                    <a:lnTo>
                      <a:pt x="65551" y="127286"/>
                    </a:lnTo>
                    <a:lnTo>
                      <a:pt x="64477" y="126397"/>
                    </a:lnTo>
                    <a:lnTo>
                      <a:pt x="63476" y="125508"/>
                    </a:lnTo>
                    <a:lnTo>
                      <a:pt x="62439" y="124581"/>
                    </a:lnTo>
                    <a:lnTo>
                      <a:pt x="61475" y="123655"/>
                    </a:lnTo>
                    <a:lnTo>
                      <a:pt x="60475" y="122728"/>
                    </a:lnTo>
                    <a:lnTo>
                      <a:pt x="59511" y="121765"/>
                    </a:lnTo>
                    <a:lnTo>
                      <a:pt x="58585" y="120765"/>
                    </a:lnTo>
                    <a:lnTo>
                      <a:pt x="57659" y="119801"/>
                    </a:lnTo>
                    <a:lnTo>
                      <a:pt x="56769" y="118764"/>
                    </a:lnTo>
                    <a:lnTo>
                      <a:pt x="55880" y="117763"/>
                    </a:lnTo>
                    <a:lnTo>
                      <a:pt x="54991" y="116725"/>
                    </a:lnTo>
                    <a:lnTo>
                      <a:pt x="54138" y="115688"/>
                    </a:lnTo>
                    <a:lnTo>
                      <a:pt x="53323" y="114613"/>
                    </a:lnTo>
                    <a:lnTo>
                      <a:pt x="52508" y="113539"/>
                    </a:lnTo>
                    <a:lnTo>
                      <a:pt x="51730" y="112464"/>
                    </a:lnTo>
                    <a:lnTo>
                      <a:pt x="50952" y="111352"/>
                    </a:lnTo>
                    <a:lnTo>
                      <a:pt x="50173" y="110241"/>
                    </a:lnTo>
                    <a:lnTo>
                      <a:pt x="49469" y="109129"/>
                    </a:lnTo>
                    <a:lnTo>
                      <a:pt x="48728" y="108017"/>
                    </a:lnTo>
                    <a:lnTo>
                      <a:pt x="48061" y="106869"/>
                    </a:lnTo>
                    <a:lnTo>
                      <a:pt x="47357" y="105720"/>
                    </a:lnTo>
                    <a:lnTo>
                      <a:pt x="46727" y="104534"/>
                    </a:lnTo>
                    <a:lnTo>
                      <a:pt x="46097" y="103348"/>
                    </a:lnTo>
                    <a:lnTo>
                      <a:pt x="45467" y="102163"/>
                    </a:lnTo>
                    <a:lnTo>
                      <a:pt x="44874" y="100977"/>
                    </a:lnTo>
                    <a:lnTo>
                      <a:pt x="44281" y="99754"/>
                    </a:lnTo>
                    <a:lnTo>
                      <a:pt x="43726" y="98531"/>
                    </a:lnTo>
                    <a:lnTo>
                      <a:pt x="43207" y="97308"/>
                    </a:lnTo>
                    <a:lnTo>
                      <a:pt x="42688" y="96085"/>
                    </a:lnTo>
                    <a:lnTo>
                      <a:pt x="42206" y="94826"/>
                    </a:lnTo>
                    <a:lnTo>
                      <a:pt x="41725" y="93566"/>
                    </a:lnTo>
                    <a:lnTo>
                      <a:pt x="41280" y="92306"/>
                    </a:lnTo>
                    <a:lnTo>
                      <a:pt x="40872" y="91046"/>
                    </a:lnTo>
                    <a:lnTo>
                      <a:pt x="40465" y="89786"/>
                    </a:lnTo>
                    <a:lnTo>
                      <a:pt x="40094" y="88489"/>
                    </a:lnTo>
                    <a:lnTo>
                      <a:pt x="39724" y="87192"/>
                    </a:lnTo>
                    <a:lnTo>
                      <a:pt x="39390" y="85895"/>
                    </a:lnTo>
                    <a:lnTo>
                      <a:pt x="39057" y="84598"/>
                    </a:lnTo>
                    <a:lnTo>
                      <a:pt x="38760" y="83264"/>
                    </a:lnTo>
                    <a:lnTo>
                      <a:pt x="38501" y="81967"/>
                    </a:lnTo>
                    <a:lnTo>
                      <a:pt x="38241" y="80633"/>
                    </a:lnTo>
                    <a:lnTo>
                      <a:pt x="38019" y="79299"/>
                    </a:lnTo>
                    <a:lnTo>
                      <a:pt x="37834" y="77965"/>
                    </a:lnTo>
                    <a:lnTo>
                      <a:pt x="37649" y="76631"/>
                    </a:lnTo>
                    <a:lnTo>
                      <a:pt x="37500" y="75260"/>
                    </a:lnTo>
                    <a:lnTo>
                      <a:pt x="37352" y="73926"/>
                    </a:lnTo>
                    <a:lnTo>
                      <a:pt x="37241" y="72555"/>
                    </a:lnTo>
                    <a:lnTo>
                      <a:pt x="37167" y="71221"/>
                    </a:lnTo>
                    <a:lnTo>
                      <a:pt x="37093" y="69850"/>
                    </a:lnTo>
                    <a:lnTo>
                      <a:pt x="37056" y="68479"/>
                    </a:lnTo>
                    <a:lnTo>
                      <a:pt x="37056" y="67108"/>
                    </a:lnTo>
                    <a:lnTo>
                      <a:pt x="37056" y="65737"/>
                    </a:lnTo>
                    <a:lnTo>
                      <a:pt x="37093" y="64366"/>
                    </a:lnTo>
                    <a:lnTo>
                      <a:pt x="37167" y="62995"/>
                    </a:lnTo>
                    <a:lnTo>
                      <a:pt x="37167" y="62995"/>
                    </a:lnTo>
                    <a:lnTo>
                      <a:pt x="39761" y="65626"/>
                    </a:lnTo>
                    <a:lnTo>
                      <a:pt x="42392" y="68182"/>
                    </a:lnTo>
                    <a:lnTo>
                      <a:pt x="45134" y="70702"/>
                    </a:lnTo>
                    <a:lnTo>
                      <a:pt x="47876" y="73148"/>
                    </a:lnTo>
                    <a:lnTo>
                      <a:pt x="50692" y="75520"/>
                    </a:lnTo>
                    <a:lnTo>
                      <a:pt x="53582" y="77817"/>
                    </a:lnTo>
                    <a:lnTo>
                      <a:pt x="56510" y="80040"/>
                    </a:lnTo>
                    <a:lnTo>
                      <a:pt x="59474" y="82227"/>
                    </a:lnTo>
                    <a:lnTo>
                      <a:pt x="62513" y="84302"/>
                    </a:lnTo>
                    <a:lnTo>
                      <a:pt x="65626" y="86340"/>
                    </a:lnTo>
                    <a:lnTo>
                      <a:pt x="68738" y="88304"/>
                    </a:lnTo>
                    <a:lnTo>
                      <a:pt x="71925" y="90157"/>
                    </a:lnTo>
                    <a:lnTo>
                      <a:pt x="75186" y="91972"/>
                    </a:lnTo>
                    <a:lnTo>
                      <a:pt x="78447" y="93714"/>
                    </a:lnTo>
                    <a:lnTo>
                      <a:pt x="81782" y="95381"/>
                    </a:lnTo>
                    <a:lnTo>
                      <a:pt x="85154" y="96975"/>
                    </a:lnTo>
                    <a:lnTo>
                      <a:pt x="88600" y="98494"/>
                    </a:lnTo>
                    <a:lnTo>
                      <a:pt x="92046" y="99939"/>
                    </a:lnTo>
                    <a:lnTo>
                      <a:pt x="95567" y="101310"/>
                    </a:lnTo>
                    <a:lnTo>
                      <a:pt x="99124" y="102607"/>
                    </a:lnTo>
                    <a:lnTo>
                      <a:pt x="102718" y="103830"/>
                    </a:lnTo>
                    <a:lnTo>
                      <a:pt x="106350" y="104979"/>
                    </a:lnTo>
                    <a:lnTo>
                      <a:pt x="110018" y="106016"/>
                    </a:lnTo>
                    <a:lnTo>
                      <a:pt x="113761" y="107017"/>
                    </a:lnTo>
                    <a:lnTo>
                      <a:pt x="117503" y="107906"/>
                    </a:lnTo>
                    <a:lnTo>
                      <a:pt x="121283" y="108758"/>
                    </a:lnTo>
                    <a:lnTo>
                      <a:pt x="125100" y="109500"/>
                    </a:lnTo>
                    <a:lnTo>
                      <a:pt x="128954" y="110167"/>
                    </a:lnTo>
                    <a:lnTo>
                      <a:pt x="132844" y="110759"/>
                    </a:lnTo>
                    <a:lnTo>
                      <a:pt x="136772" y="111241"/>
                    </a:lnTo>
                    <a:lnTo>
                      <a:pt x="140737" y="111649"/>
                    </a:lnTo>
                    <a:lnTo>
                      <a:pt x="144739" y="112019"/>
                    </a:lnTo>
                    <a:lnTo>
                      <a:pt x="144739" y="112019"/>
                    </a:lnTo>
                    <a:lnTo>
                      <a:pt x="146518" y="112094"/>
                    </a:lnTo>
                    <a:lnTo>
                      <a:pt x="148260" y="112205"/>
                    </a:lnTo>
                    <a:lnTo>
                      <a:pt x="148260" y="112205"/>
                    </a:lnTo>
                    <a:lnTo>
                      <a:pt x="148186" y="114502"/>
                    </a:lnTo>
                    <a:lnTo>
                      <a:pt x="148223" y="116800"/>
                    </a:lnTo>
                    <a:lnTo>
                      <a:pt x="148297" y="119097"/>
                    </a:lnTo>
                    <a:lnTo>
                      <a:pt x="148482" y="121394"/>
                    </a:lnTo>
                    <a:lnTo>
                      <a:pt x="148704" y="123692"/>
                    </a:lnTo>
                    <a:lnTo>
                      <a:pt x="149001" y="125989"/>
                    </a:lnTo>
                    <a:lnTo>
                      <a:pt x="149408" y="128287"/>
                    </a:lnTo>
                    <a:lnTo>
                      <a:pt x="149853" y="130547"/>
                    </a:lnTo>
                    <a:lnTo>
                      <a:pt x="150372" y="132845"/>
                    </a:lnTo>
                    <a:lnTo>
                      <a:pt x="150965" y="135142"/>
                    </a:lnTo>
                    <a:lnTo>
                      <a:pt x="151595" y="137403"/>
                    </a:lnTo>
                    <a:lnTo>
                      <a:pt x="152299" y="139663"/>
                    </a:lnTo>
                    <a:lnTo>
                      <a:pt x="153114" y="141923"/>
                    </a:lnTo>
                    <a:lnTo>
                      <a:pt x="153929" y="144147"/>
                    </a:lnTo>
                    <a:lnTo>
                      <a:pt x="154856" y="146407"/>
                    </a:lnTo>
                    <a:lnTo>
                      <a:pt x="155819" y="148593"/>
                    </a:lnTo>
                    <a:lnTo>
                      <a:pt x="156819" y="150780"/>
                    </a:lnTo>
                    <a:lnTo>
                      <a:pt x="157894" y="152966"/>
                    </a:lnTo>
                    <a:lnTo>
                      <a:pt x="159043" y="155152"/>
                    </a:lnTo>
                    <a:lnTo>
                      <a:pt x="160229" y="157264"/>
                    </a:lnTo>
                    <a:lnTo>
                      <a:pt x="161451" y="159377"/>
                    </a:lnTo>
                    <a:lnTo>
                      <a:pt x="162748" y="161489"/>
                    </a:lnTo>
                    <a:lnTo>
                      <a:pt x="164119" y="163564"/>
                    </a:lnTo>
                    <a:lnTo>
                      <a:pt x="165491" y="165602"/>
                    </a:lnTo>
                    <a:lnTo>
                      <a:pt x="166936" y="167603"/>
                    </a:lnTo>
                    <a:lnTo>
                      <a:pt x="168418" y="169604"/>
                    </a:lnTo>
                    <a:lnTo>
                      <a:pt x="169974" y="171531"/>
                    </a:lnTo>
                    <a:lnTo>
                      <a:pt x="171531" y="173458"/>
                    </a:lnTo>
                    <a:lnTo>
                      <a:pt x="173161" y="175348"/>
                    </a:lnTo>
                    <a:lnTo>
                      <a:pt x="174829" y="177200"/>
                    </a:lnTo>
                    <a:lnTo>
                      <a:pt x="176533" y="179016"/>
                    </a:lnTo>
                    <a:lnTo>
                      <a:pt x="178275" y="180795"/>
                    </a:lnTo>
                    <a:lnTo>
                      <a:pt x="180053" y="182536"/>
                    </a:lnTo>
                    <a:lnTo>
                      <a:pt x="181869" y="184241"/>
                    </a:lnTo>
                    <a:lnTo>
                      <a:pt x="183722" y="185908"/>
                    </a:lnTo>
                    <a:lnTo>
                      <a:pt x="185612" y="187502"/>
                    </a:lnTo>
                    <a:lnTo>
                      <a:pt x="187539" y="189095"/>
                    </a:lnTo>
                    <a:lnTo>
                      <a:pt x="189503" y="190615"/>
                    </a:lnTo>
                    <a:lnTo>
                      <a:pt x="191467" y="192097"/>
                    </a:lnTo>
                    <a:lnTo>
                      <a:pt x="193468" y="193505"/>
                    </a:lnTo>
                    <a:lnTo>
                      <a:pt x="195506" y="194876"/>
                    </a:lnTo>
                    <a:lnTo>
                      <a:pt x="197581" y="196210"/>
                    </a:lnTo>
                    <a:lnTo>
                      <a:pt x="199693" y="197470"/>
                    </a:lnTo>
                    <a:lnTo>
                      <a:pt x="201805" y="198693"/>
                    </a:lnTo>
                    <a:lnTo>
                      <a:pt x="203917" y="199841"/>
                    </a:lnTo>
                    <a:lnTo>
                      <a:pt x="206103" y="200953"/>
                    </a:lnTo>
                    <a:lnTo>
                      <a:pt x="208253" y="201991"/>
                    </a:lnTo>
                    <a:lnTo>
                      <a:pt x="210476" y="202954"/>
                    </a:lnTo>
                    <a:lnTo>
                      <a:pt x="212699" y="203880"/>
                    </a:lnTo>
                    <a:lnTo>
                      <a:pt x="214923" y="204733"/>
                    </a:lnTo>
                    <a:lnTo>
                      <a:pt x="217146" y="205548"/>
                    </a:lnTo>
                    <a:lnTo>
                      <a:pt x="219406" y="206252"/>
                    </a:lnTo>
                    <a:lnTo>
                      <a:pt x="221704" y="206919"/>
                    </a:lnTo>
                    <a:lnTo>
                      <a:pt x="223964" y="207512"/>
                    </a:lnTo>
                    <a:lnTo>
                      <a:pt x="226262" y="208031"/>
                    </a:lnTo>
                    <a:lnTo>
                      <a:pt x="228559" y="208475"/>
                    </a:lnTo>
                    <a:lnTo>
                      <a:pt x="230894" y="208846"/>
                    </a:lnTo>
                    <a:lnTo>
                      <a:pt x="233191" y="209142"/>
                    </a:lnTo>
                    <a:lnTo>
                      <a:pt x="235526" y="209328"/>
                    </a:lnTo>
                    <a:lnTo>
                      <a:pt x="237860" y="209476"/>
                    </a:lnTo>
                    <a:lnTo>
                      <a:pt x="240158" y="209550"/>
                    </a:lnTo>
                    <a:lnTo>
                      <a:pt x="242492" y="209513"/>
                    </a:lnTo>
                    <a:lnTo>
                      <a:pt x="244827" y="209439"/>
                    </a:lnTo>
                    <a:lnTo>
                      <a:pt x="247161" y="209254"/>
                    </a:lnTo>
                    <a:lnTo>
                      <a:pt x="247161" y="209254"/>
                    </a:lnTo>
                    <a:lnTo>
                      <a:pt x="248013" y="209105"/>
                    </a:lnTo>
                    <a:lnTo>
                      <a:pt x="248792" y="208920"/>
                    </a:lnTo>
                    <a:lnTo>
                      <a:pt x="249533" y="208661"/>
                    </a:lnTo>
                    <a:lnTo>
                      <a:pt x="250200" y="208327"/>
                    </a:lnTo>
                    <a:lnTo>
                      <a:pt x="250830" y="207920"/>
                    </a:lnTo>
                    <a:lnTo>
                      <a:pt x="251423" y="207475"/>
                    </a:lnTo>
                    <a:lnTo>
                      <a:pt x="251941" y="206993"/>
                    </a:lnTo>
                    <a:lnTo>
                      <a:pt x="252386" y="206437"/>
                    </a:lnTo>
                    <a:lnTo>
                      <a:pt x="252831" y="205881"/>
                    </a:lnTo>
                    <a:lnTo>
                      <a:pt x="253164" y="205252"/>
                    </a:lnTo>
                    <a:lnTo>
                      <a:pt x="253461" y="204622"/>
                    </a:lnTo>
                    <a:lnTo>
                      <a:pt x="253720" y="203955"/>
                    </a:lnTo>
                    <a:lnTo>
                      <a:pt x="253905" y="203288"/>
                    </a:lnTo>
                    <a:lnTo>
                      <a:pt x="254054" y="202621"/>
                    </a:lnTo>
                    <a:lnTo>
                      <a:pt x="254128" y="201917"/>
                    </a:lnTo>
                    <a:lnTo>
                      <a:pt x="254165" y="201250"/>
                    </a:lnTo>
                    <a:lnTo>
                      <a:pt x="254128" y="200545"/>
                    </a:lnTo>
                    <a:lnTo>
                      <a:pt x="254054" y="199878"/>
                    </a:lnTo>
                    <a:lnTo>
                      <a:pt x="253942" y="199211"/>
                    </a:lnTo>
                    <a:lnTo>
                      <a:pt x="253757" y="198582"/>
                    </a:lnTo>
                    <a:lnTo>
                      <a:pt x="253498" y="197989"/>
                    </a:lnTo>
                    <a:lnTo>
                      <a:pt x="253201" y="197396"/>
                    </a:lnTo>
                    <a:lnTo>
                      <a:pt x="252831" y="196877"/>
                    </a:lnTo>
                    <a:lnTo>
                      <a:pt x="252423" y="196358"/>
                    </a:lnTo>
                    <a:lnTo>
                      <a:pt x="251978" y="195914"/>
                    </a:lnTo>
                    <a:lnTo>
                      <a:pt x="251423" y="195543"/>
                    </a:lnTo>
                    <a:lnTo>
                      <a:pt x="250867" y="195209"/>
                    </a:lnTo>
                    <a:lnTo>
                      <a:pt x="250237" y="194913"/>
                    </a:lnTo>
                    <a:lnTo>
                      <a:pt x="249533" y="194728"/>
                    </a:lnTo>
                    <a:lnTo>
                      <a:pt x="248792" y="194617"/>
                    </a:lnTo>
                    <a:lnTo>
                      <a:pt x="248013" y="194542"/>
                    </a:lnTo>
                    <a:lnTo>
                      <a:pt x="247161" y="194580"/>
                    </a:lnTo>
                    <a:lnTo>
                      <a:pt x="247161" y="194580"/>
                    </a:lnTo>
                    <a:lnTo>
                      <a:pt x="245197" y="194765"/>
                    </a:lnTo>
                    <a:lnTo>
                      <a:pt x="243233" y="194839"/>
                    </a:lnTo>
                    <a:lnTo>
                      <a:pt x="241269" y="194839"/>
                    </a:lnTo>
                    <a:lnTo>
                      <a:pt x="239305" y="194802"/>
                    </a:lnTo>
                    <a:lnTo>
                      <a:pt x="237341" y="194691"/>
                    </a:lnTo>
                    <a:lnTo>
                      <a:pt x="235377" y="194505"/>
                    </a:lnTo>
                    <a:lnTo>
                      <a:pt x="233451" y="194246"/>
                    </a:lnTo>
                    <a:lnTo>
                      <a:pt x="231487" y="193950"/>
                    </a:lnTo>
                    <a:lnTo>
                      <a:pt x="229560" y="193579"/>
                    </a:lnTo>
                    <a:lnTo>
                      <a:pt x="227596" y="193134"/>
                    </a:lnTo>
                    <a:lnTo>
                      <a:pt x="225669" y="192653"/>
                    </a:lnTo>
                    <a:lnTo>
                      <a:pt x="223779" y="192097"/>
                    </a:lnTo>
                    <a:lnTo>
                      <a:pt x="221852" y="191504"/>
                    </a:lnTo>
                    <a:lnTo>
                      <a:pt x="219962" y="190837"/>
                    </a:lnTo>
                    <a:lnTo>
                      <a:pt x="218072" y="190096"/>
                    </a:lnTo>
                    <a:lnTo>
                      <a:pt x="216183" y="189355"/>
                    </a:lnTo>
                    <a:lnTo>
                      <a:pt x="214330" y="188502"/>
                    </a:lnTo>
                    <a:lnTo>
                      <a:pt x="212514" y="187650"/>
                    </a:lnTo>
                    <a:lnTo>
                      <a:pt x="210661" y="186724"/>
                    </a:lnTo>
                    <a:lnTo>
                      <a:pt x="208883" y="185760"/>
                    </a:lnTo>
                    <a:lnTo>
                      <a:pt x="207067" y="184723"/>
                    </a:lnTo>
                    <a:lnTo>
                      <a:pt x="205325" y="183685"/>
                    </a:lnTo>
                    <a:lnTo>
                      <a:pt x="203584" y="182573"/>
                    </a:lnTo>
                    <a:lnTo>
                      <a:pt x="201842" y="181388"/>
                    </a:lnTo>
                    <a:lnTo>
                      <a:pt x="200138" y="180202"/>
                    </a:lnTo>
                    <a:lnTo>
                      <a:pt x="198470" y="178979"/>
                    </a:lnTo>
                    <a:lnTo>
                      <a:pt x="196803" y="177682"/>
                    </a:lnTo>
                    <a:lnTo>
                      <a:pt x="195172" y="176385"/>
                    </a:lnTo>
                    <a:lnTo>
                      <a:pt x="193579" y="175014"/>
                    </a:lnTo>
                    <a:lnTo>
                      <a:pt x="192022" y="173643"/>
                    </a:lnTo>
                    <a:lnTo>
                      <a:pt x="190466" y="172198"/>
                    </a:lnTo>
                    <a:lnTo>
                      <a:pt x="188947" y="170753"/>
                    </a:lnTo>
                    <a:lnTo>
                      <a:pt x="187465" y="169233"/>
                    </a:lnTo>
                    <a:lnTo>
                      <a:pt x="186019" y="167714"/>
                    </a:lnTo>
                    <a:lnTo>
                      <a:pt x="184611" y="166158"/>
                    </a:lnTo>
                    <a:lnTo>
                      <a:pt x="183240" y="164564"/>
                    </a:lnTo>
                    <a:lnTo>
                      <a:pt x="181869" y="162971"/>
                    </a:lnTo>
                    <a:lnTo>
                      <a:pt x="180572" y="161303"/>
                    </a:lnTo>
                    <a:lnTo>
                      <a:pt x="179312" y="159636"/>
                    </a:lnTo>
                    <a:lnTo>
                      <a:pt x="178089" y="157968"/>
                    </a:lnTo>
                    <a:lnTo>
                      <a:pt x="176867" y="156264"/>
                    </a:lnTo>
                    <a:lnTo>
                      <a:pt x="175718" y="154522"/>
                    </a:lnTo>
                    <a:lnTo>
                      <a:pt x="174606" y="152744"/>
                    </a:lnTo>
                    <a:lnTo>
                      <a:pt x="173569" y="150965"/>
                    </a:lnTo>
                    <a:lnTo>
                      <a:pt x="172531" y="149186"/>
                    </a:lnTo>
                    <a:lnTo>
                      <a:pt x="171568" y="147371"/>
                    </a:lnTo>
                    <a:lnTo>
                      <a:pt x="170641" y="145518"/>
                    </a:lnTo>
                    <a:lnTo>
                      <a:pt x="169752" y="143665"/>
                    </a:lnTo>
                    <a:lnTo>
                      <a:pt x="168900" y="141812"/>
                    </a:lnTo>
                    <a:lnTo>
                      <a:pt x="168121" y="139959"/>
                    </a:lnTo>
                    <a:lnTo>
                      <a:pt x="167380" y="138070"/>
                    </a:lnTo>
                    <a:lnTo>
                      <a:pt x="166713" y="136143"/>
                    </a:lnTo>
                    <a:lnTo>
                      <a:pt x="166083" y="134253"/>
                    </a:lnTo>
                    <a:lnTo>
                      <a:pt x="165491" y="132326"/>
                    </a:lnTo>
                    <a:lnTo>
                      <a:pt x="164972" y="130436"/>
                    </a:lnTo>
                    <a:lnTo>
                      <a:pt x="164527" y="128509"/>
                    </a:lnTo>
                    <a:lnTo>
                      <a:pt x="164119" y="126582"/>
                    </a:lnTo>
                    <a:lnTo>
                      <a:pt x="163749" y="124618"/>
                    </a:lnTo>
                    <a:lnTo>
                      <a:pt x="163452" y="122691"/>
                    </a:lnTo>
                    <a:lnTo>
                      <a:pt x="163230" y="120765"/>
                    </a:lnTo>
                    <a:lnTo>
                      <a:pt x="163045" y="118838"/>
                    </a:lnTo>
                    <a:lnTo>
                      <a:pt x="162934" y="116911"/>
                    </a:lnTo>
                    <a:lnTo>
                      <a:pt x="162897" y="114947"/>
                    </a:lnTo>
                    <a:lnTo>
                      <a:pt x="162934" y="113020"/>
                    </a:lnTo>
                    <a:lnTo>
                      <a:pt x="162934" y="113020"/>
                    </a:lnTo>
                    <a:lnTo>
                      <a:pt x="167714" y="113242"/>
                    </a:lnTo>
                    <a:lnTo>
                      <a:pt x="172531" y="113428"/>
                    </a:lnTo>
                    <a:lnTo>
                      <a:pt x="177311" y="113576"/>
                    </a:lnTo>
                    <a:lnTo>
                      <a:pt x="182128" y="113724"/>
                    </a:lnTo>
                    <a:lnTo>
                      <a:pt x="186946" y="113798"/>
                    </a:lnTo>
                    <a:lnTo>
                      <a:pt x="191763" y="113872"/>
                    </a:lnTo>
                    <a:lnTo>
                      <a:pt x="196580" y="113909"/>
                    </a:lnTo>
                    <a:lnTo>
                      <a:pt x="201360" y="113909"/>
                    </a:lnTo>
                    <a:lnTo>
                      <a:pt x="206178" y="113909"/>
                    </a:lnTo>
                    <a:lnTo>
                      <a:pt x="210995" y="113835"/>
                    </a:lnTo>
                    <a:lnTo>
                      <a:pt x="215812" y="113761"/>
                    </a:lnTo>
                    <a:lnTo>
                      <a:pt x="220592" y="113650"/>
                    </a:lnTo>
                    <a:lnTo>
                      <a:pt x="225409" y="113502"/>
                    </a:lnTo>
                    <a:lnTo>
                      <a:pt x="230190" y="113353"/>
                    </a:lnTo>
                    <a:lnTo>
                      <a:pt x="235007" y="113168"/>
                    </a:lnTo>
                    <a:lnTo>
                      <a:pt x="239787" y="112946"/>
                    </a:lnTo>
                    <a:lnTo>
                      <a:pt x="239787" y="112946"/>
                    </a:lnTo>
                    <a:lnTo>
                      <a:pt x="242085" y="112872"/>
                    </a:lnTo>
                    <a:lnTo>
                      <a:pt x="244641" y="112798"/>
                    </a:lnTo>
                    <a:lnTo>
                      <a:pt x="247421" y="112723"/>
                    </a:lnTo>
                    <a:lnTo>
                      <a:pt x="250385" y="112612"/>
                    </a:lnTo>
                    <a:lnTo>
                      <a:pt x="253498" y="112464"/>
                    </a:lnTo>
                    <a:lnTo>
                      <a:pt x="256684" y="112242"/>
                    </a:lnTo>
                    <a:lnTo>
                      <a:pt x="258278" y="112094"/>
                    </a:lnTo>
                    <a:lnTo>
                      <a:pt x="259908" y="111945"/>
                    </a:lnTo>
                    <a:lnTo>
                      <a:pt x="261502" y="111723"/>
                    </a:lnTo>
                    <a:lnTo>
                      <a:pt x="263095" y="111501"/>
                    </a:lnTo>
                    <a:lnTo>
                      <a:pt x="264688" y="111241"/>
                    </a:lnTo>
                    <a:lnTo>
                      <a:pt x="266282" y="110945"/>
                    </a:lnTo>
                    <a:lnTo>
                      <a:pt x="267801" y="110611"/>
                    </a:lnTo>
                    <a:lnTo>
                      <a:pt x="269320" y="110204"/>
                    </a:lnTo>
                    <a:lnTo>
                      <a:pt x="270766" y="109796"/>
                    </a:lnTo>
                    <a:lnTo>
                      <a:pt x="272211" y="109314"/>
                    </a:lnTo>
                    <a:lnTo>
                      <a:pt x="273582" y="108796"/>
                    </a:lnTo>
                    <a:lnTo>
                      <a:pt x="274916" y="108203"/>
                    </a:lnTo>
                    <a:lnTo>
                      <a:pt x="276176" y="107573"/>
                    </a:lnTo>
                    <a:lnTo>
                      <a:pt x="276769" y="107202"/>
                    </a:lnTo>
                    <a:lnTo>
                      <a:pt x="277362" y="106869"/>
                    </a:lnTo>
                    <a:lnTo>
                      <a:pt x="277917" y="106498"/>
                    </a:lnTo>
                    <a:lnTo>
                      <a:pt x="278473" y="106090"/>
                    </a:lnTo>
                    <a:lnTo>
                      <a:pt x="278992" y="105683"/>
                    </a:lnTo>
                    <a:lnTo>
                      <a:pt x="279511" y="105275"/>
                    </a:lnTo>
                    <a:lnTo>
                      <a:pt x="279992" y="104831"/>
                    </a:lnTo>
                    <a:lnTo>
                      <a:pt x="280474" y="104386"/>
                    </a:lnTo>
                    <a:lnTo>
                      <a:pt x="280919" y="103904"/>
                    </a:lnTo>
                    <a:lnTo>
                      <a:pt x="281326" y="103422"/>
                    </a:lnTo>
                    <a:lnTo>
                      <a:pt x="281734" y="102904"/>
                    </a:lnTo>
                    <a:lnTo>
                      <a:pt x="282105" y="102348"/>
                    </a:lnTo>
                    <a:lnTo>
                      <a:pt x="282438" y="101829"/>
                    </a:lnTo>
                    <a:lnTo>
                      <a:pt x="282772" y="101236"/>
                    </a:lnTo>
                    <a:lnTo>
                      <a:pt x="282772" y="101236"/>
                    </a:lnTo>
                    <a:lnTo>
                      <a:pt x="283142" y="100458"/>
                    </a:lnTo>
                    <a:lnTo>
                      <a:pt x="283402" y="99717"/>
                    </a:lnTo>
                    <a:lnTo>
                      <a:pt x="283587" y="98939"/>
                    </a:lnTo>
                    <a:lnTo>
                      <a:pt x="283661" y="98198"/>
                    </a:lnTo>
                    <a:lnTo>
                      <a:pt x="283698" y="97457"/>
                    </a:lnTo>
                    <a:lnTo>
                      <a:pt x="283624" y="96752"/>
                    </a:lnTo>
                    <a:lnTo>
                      <a:pt x="283476" y="96048"/>
                    </a:lnTo>
                    <a:lnTo>
                      <a:pt x="283290" y="95418"/>
                    </a:lnTo>
                    <a:lnTo>
                      <a:pt x="282994" y="94751"/>
                    </a:lnTo>
                    <a:lnTo>
                      <a:pt x="282660" y="94159"/>
                    </a:lnTo>
                    <a:lnTo>
                      <a:pt x="282290" y="93566"/>
                    </a:lnTo>
                    <a:lnTo>
                      <a:pt x="281882" y="93047"/>
                    </a:lnTo>
                    <a:lnTo>
                      <a:pt x="281401" y="92528"/>
                    </a:lnTo>
                    <a:lnTo>
                      <a:pt x="280882" y="92083"/>
                    </a:lnTo>
                    <a:lnTo>
                      <a:pt x="280326" y="91676"/>
                    </a:lnTo>
                    <a:lnTo>
                      <a:pt x="279770" y="91305"/>
                    </a:lnTo>
                    <a:lnTo>
                      <a:pt x="279140" y="90972"/>
                    </a:lnTo>
                    <a:lnTo>
                      <a:pt x="278510" y="90712"/>
                    </a:lnTo>
                    <a:lnTo>
                      <a:pt x="277880" y="90490"/>
                    </a:lnTo>
                    <a:lnTo>
                      <a:pt x="277213" y="90342"/>
                    </a:lnTo>
                    <a:lnTo>
                      <a:pt x="276546" y="90231"/>
                    </a:lnTo>
                    <a:lnTo>
                      <a:pt x="275916" y="90194"/>
                    </a:lnTo>
                    <a:lnTo>
                      <a:pt x="275249" y="90231"/>
                    </a:lnTo>
                    <a:lnTo>
                      <a:pt x="274582" y="90305"/>
                    </a:lnTo>
                    <a:lnTo>
                      <a:pt x="273952" y="90490"/>
                    </a:lnTo>
                    <a:lnTo>
                      <a:pt x="273322" y="90712"/>
                    </a:lnTo>
                    <a:lnTo>
                      <a:pt x="272692" y="91046"/>
                    </a:lnTo>
                    <a:lnTo>
                      <a:pt x="272100" y="91453"/>
                    </a:lnTo>
                    <a:lnTo>
                      <a:pt x="271544" y="91898"/>
                    </a:lnTo>
                    <a:lnTo>
                      <a:pt x="271025" y="92491"/>
                    </a:lnTo>
                    <a:lnTo>
                      <a:pt x="270543" y="93121"/>
                    </a:lnTo>
                    <a:lnTo>
                      <a:pt x="270136" y="93862"/>
                    </a:lnTo>
                    <a:lnTo>
                      <a:pt x="270136" y="93862"/>
                    </a:lnTo>
                    <a:lnTo>
                      <a:pt x="269950" y="94159"/>
                    </a:lnTo>
                    <a:lnTo>
                      <a:pt x="269691" y="94492"/>
                    </a:lnTo>
                    <a:lnTo>
                      <a:pt x="269432" y="94751"/>
                    </a:lnTo>
                    <a:lnTo>
                      <a:pt x="269098" y="95048"/>
                    </a:lnTo>
                    <a:lnTo>
                      <a:pt x="268728" y="95307"/>
                    </a:lnTo>
                    <a:lnTo>
                      <a:pt x="268357" y="95567"/>
                    </a:lnTo>
                    <a:lnTo>
                      <a:pt x="267912" y="95789"/>
                    </a:lnTo>
                    <a:lnTo>
                      <a:pt x="267431" y="96048"/>
                    </a:lnTo>
                    <a:lnTo>
                      <a:pt x="266949" y="96271"/>
                    </a:lnTo>
                    <a:lnTo>
                      <a:pt x="266393" y="96456"/>
                    </a:lnTo>
                    <a:lnTo>
                      <a:pt x="265244" y="96864"/>
                    </a:lnTo>
                    <a:lnTo>
                      <a:pt x="263947" y="97197"/>
                    </a:lnTo>
                    <a:lnTo>
                      <a:pt x="262576" y="97494"/>
                    </a:lnTo>
                    <a:lnTo>
                      <a:pt x="261094" y="97790"/>
                    </a:lnTo>
                    <a:lnTo>
                      <a:pt x="259538" y="98012"/>
                    </a:lnTo>
                    <a:lnTo>
                      <a:pt x="257907" y="98235"/>
                    </a:lnTo>
                    <a:lnTo>
                      <a:pt x="256203" y="98420"/>
                    </a:lnTo>
                    <a:lnTo>
                      <a:pt x="254461" y="98568"/>
                    </a:lnTo>
                    <a:lnTo>
                      <a:pt x="252645" y="98679"/>
                    </a:lnTo>
                    <a:lnTo>
                      <a:pt x="250830" y="98791"/>
                    </a:lnTo>
                    <a:lnTo>
                      <a:pt x="248977" y="98865"/>
                    </a:lnTo>
                    <a:lnTo>
                      <a:pt x="245271" y="98976"/>
                    </a:lnTo>
                    <a:lnTo>
                      <a:pt x="241603" y="99013"/>
                    </a:lnTo>
                    <a:lnTo>
                      <a:pt x="238083" y="99013"/>
                    </a:lnTo>
                    <a:lnTo>
                      <a:pt x="234748" y="98976"/>
                    </a:lnTo>
                    <a:lnTo>
                      <a:pt x="229078" y="98902"/>
                    </a:lnTo>
                    <a:lnTo>
                      <a:pt x="226929" y="98865"/>
                    </a:lnTo>
                    <a:lnTo>
                      <a:pt x="225298" y="98902"/>
                    </a:lnTo>
                    <a:lnTo>
                      <a:pt x="225298" y="98902"/>
                    </a:lnTo>
                    <a:lnTo>
                      <a:pt x="220481" y="99050"/>
                    </a:lnTo>
                    <a:lnTo>
                      <a:pt x="215627" y="99161"/>
                    </a:lnTo>
                    <a:lnTo>
                      <a:pt x="210773" y="99198"/>
                    </a:lnTo>
                    <a:lnTo>
                      <a:pt x="205955" y="99235"/>
                    </a:lnTo>
                    <a:lnTo>
                      <a:pt x="201101" y="99235"/>
                    </a:lnTo>
                    <a:lnTo>
                      <a:pt x="196284" y="99198"/>
                    </a:lnTo>
                    <a:lnTo>
                      <a:pt x="191429" y="99124"/>
                    </a:lnTo>
                    <a:lnTo>
                      <a:pt x="186575" y="99050"/>
                    </a:lnTo>
                    <a:lnTo>
                      <a:pt x="186575" y="99050"/>
                    </a:lnTo>
                    <a:lnTo>
                      <a:pt x="186612" y="98012"/>
                    </a:lnTo>
                    <a:lnTo>
                      <a:pt x="186649" y="96975"/>
                    </a:lnTo>
                    <a:lnTo>
                      <a:pt x="186760" y="95974"/>
                    </a:lnTo>
                    <a:lnTo>
                      <a:pt x="186872" y="94974"/>
                    </a:lnTo>
                    <a:lnTo>
                      <a:pt x="187020" y="93973"/>
                    </a:lnTo>
                    <a:lnTo>
                      <a:pt x="187168" y="93010"/>
                    </a:lnTo>
                    <a:lnTo>
                      <a:pt x="187353" y="92046"/>
                    </a:lnTo>
                    <a:lnTo>
                      <a:pt x="187576" y="91120"/>
                    </a:lnTo>
                    <a:lnTo>
                      <a:pt x="187835" y="90194"/>
                    </a:lnTo>
                    <a:lnTo>
                      <a:pt x="188094" y="89267"/>
                    </a:lnTo>
                    <a:lnTo>
                      <a:pt x="188391" y="88341"/>
                    </a:lnTo>
                    <a:lnTo>
                      <a:pt x="188724" y="87451"/>
                    </a:lnTo>
                    <a:lnTo>
                      <a:pt x="189058" y="86562"/>
                    </a:lnTo>
                    <a:lnTo>
                      <a:pt x="189428" y="85710"/>
                    </a:lnTo>
                    <a:lnTo>
                      <a:pt x="189836" y="84858"/>
                    </a:lnTo>
                    <a:lnTo>
                      <a:pt x="190244" y="84005"/>
                    </a:lnTo>
                    <a:lnTo>
                      <a:pt x="190688" y="83153"/>
                    </a:lnTo>
                    <a:lnTo>
                      <a:pt x="191133" y="82338"/>
                    </a:lnTo>
                    <a:lnTo>
                      <a:pt x="191615" y="81523"/>
                    </a:lnTo>
                    <a:lnTo>
                      <a:pt x="192096" y="80744"/>
                    </a:lnTo>
                    <a:lnTo>
                      <a:pt x="192615" y="79929"/>
                    </a:lnTo>
                    <a:lnTo>
                      <a:pt x="193171" y="79188"/>
                    </a:lnTo>
                    <a:lnTo>
                      <a:pt x="193727" y="78410"/>
                    </a:lnTo>
                    <a:lnTo>
                      <a:pt x="194283" y="77669"/>
                    </a:lnTo>
                    <a:lnTo>
                      <a:pt x="195506" y="76187"/>
                    </a:lnTo>
                    <a:lnTo>
                      <a:pt x="196765" y="74778"/>
                    </a:lnTo>
                    <a:lnTo>
                      <a:pt x="198137" y="73407"/>
                    </a:lnTo>
                    <a:lnTo>
                      <a:pt x="199508" y="72110"/>
                    </a:lnTo>
                    <a:lnTo>
                      <a:pt x="200990" y="70813"/>
                    </a:lnTo>
                    <a:lnTo>
                      <a:pt x="202509" y="69591"/>
                    </a:lnTo>
                    <a:lnTo>
                      <a:pt x="204065" y="68405"/>
                    </a:lnTo>
                    <a:lnTo>
                      <a:pt x="205659" y="67256"/>
                    </a:lnTo>
                    <a:lnTo>
                      <a:pt x="207326" y="66181"/>
                    </a:lnTo>
                    <a:lnTo>
                      <a:pt x="208994" y="65107"/>
                    </a:lnTo>
                    <a:lnTo>
                      <a:pt x="210735" y="64106"/>
                    </a:lnTo>
                    <a:lnTo>
                      <a:pt x="212477" y="63143"/>
                    </a:lnTo>
                    <a:lnTo>
                      <a:pt x="214256" y="62254"/>
                    </a:lnTo>
                    <a:lnTo>
                      <a:pt x="216071" y="61364"/>
                    </a:lnTo>
                    <a:lnTo>
                      <a:pt x="217887" y="60549"/>
                    </a:lnTo>
                    <a:lnTo>
                      <a:pt x="219703" y="59734"/>
                    </a:lnTo>
                    <a:lnTo>
                      <a:pt x="221556" y="58993"/>
                    </a:lnTo>
                    <a:lnTo>
                      <a:pt x="223408" y="58289"/>
                    </a:lnTo>
                    <a:lnTo>
                      <a:pt x="225261" y="57622"/>
                    </a:lnTo>
                    <a:lnTo>
                      <a:pt x="227114" y="56992"/>
                    </a:lnTo>
                    <a:lnTo>
                      <a:pt x="227114" y="56992"/>
                    </a:lnTo>
                    <a:lnTo>
                      <a:pt x="227929" y="56695"/>
                    </a:lnTo>
                    <a:lnTo>
                      <a:pt x="228670" y="56325"/>
                    </a:lnTo>
                    <a:lnTo>
                      <a:pt x="229300" y="55917"/>
                    </a:lnTo>
                    <a:lnTo>
                      <a:pt x="229893" y="55435"/>
                    </a:lnTo>
                    <a:lnTo>
                      <a:pt x="230412" y="54954"/>
                    </a:lnTo>
                    <a:lnTo>
                      <a:pt x="230857" y="54398"/>
                    </a:lnTo>
                    <a:lnTo>
                      <a:pt x="231227" y="53805"/>
                    </a:lnTo>
                    <a:lnTo>
                      <a:pt x="231561" y="53175"/>
                    </a:lnTo>
                    <a:lnTo>
                      <a:pt x="231820" y="52545"/>
                    </a:lnTo>
                    <a:lnTo>
                      <a:pt x="232005" y="51878"/>
                    </a:lnTo>
                    <a:lnTo>
                      <a:pt x="232117" y="51174"/>
                    </a:lnTo>
                    <a:lnTo>
                      <a:pt x="232191" y="50507"/>
                    </a:lnTo>
                    <a:lnTo>
                      <a:pt x="232228" y="49803"/>
                    </a:lnTo>
                    <a:lnTo>
                      <a:pt x="232154" y="49136"/>
                    </a:lnTo>
                    <a:lnTo>
                      <a:pt x="232079" y="48432"/>
                    </a:lnTo>
                    <a:lnTo>
                      <a:pt x="231931" y="47765"/>
                    </a:lnTo>
                    <a:lnTo>
                      <a:pt x="231709" y="47135"/>
                    </a:lnTo>
                    <a:lnTo>
                      <a:pt x="231450" y="46468"/>
                    </a:lnTo>
                    <a:lnTo>
                      <a:pt x="231153" y="45875"/>
                    </a:lnTo>
                    <a:lnTo>
                      <a:pt x="230783" y="45319"/>
                    </a:lnTo>
                    <a:lnTo>
                      <a:pt x="230375" y="44763"/>
                    </a:lnTo>
                    <a:lnTo>
                      <a:pt x="229930" y="44282"/>
                    </a:lnTo>
                    <a:lnTo>
                      <a:pt x="229449" y="43837"/>
                    </a:lnTo>
                    <a:lnTo>
                      <a:pt x="228893" y="43466"/>
                    </a:lnTo>
                    <a:lnTo>
                      <a:pt x="228337" y="43133"/>
                    </a:lnTo>
                    <a:lnTo>
                      <a:pt x="227707" y="42873"/>
                    </a:lnTo>
                    <a:lnTo>
                      <a:pt x="227040" y="42651"/>
                    </a:lnTo>
                    <a:lnTo>
                      <a:pt x="226373" y="42540"/>
                    </a:lnTo>
                    <a:lnTo>
                      <a:pt x="225632" y="42503"/>
                    </a:lnTo>
                    <a:lnTo>
                      <a:pt x="224854" y="42540"/>
                    </a:lnTo>
                    <a:lnTo>
                      <a:pt x="224075" y="42651"/>
                    </a:lnTo>
                    <a:lnTo>
                      <a:pt x="223223" y="42911"/>
                    </a:lnTo>
                    <a:lnTo>
                      <a:pt x="223223" y="42911"/>
                    </a:lnTo>
                    <a:lnTo>
                      <a:pt x="220852" y="43689"/>
                    </a:lnTo>
                    <a:lnTo>
                      <a:pt x="218443" y="44578"/>
                    </a:lnTo>
                    <a:lnTo>
                      <a:pt x="216071" y="45504"/>
                    </a:lnTo>
                    <a:lnTo>
                      <a:pt x="213700" y="46468"/>
                    </a:lnTo>
                    <a:lnTo>
                      <a:pt x="211328" y="47542"/>
                    </a:lnTo>
                    <a:lnTo>
                      <a:pt x="208994" y="48654"/>
                    </a:lnTo>
                    <a:lnTo>
                      <a:pt x="206696" y="49803"/>
                    </a:lnTo>
                    <a:lnTo>
                      <a:pt x="204436" y="51026"/>
                    </a:lnTo>
                    <a:lnTo>
                      <a:pt x="202176" y="52323"/>
                    </a:lnTo>
                    <a:lnTo>
                      <a:pt x="199989" y="53694"/>
                    </a:lnTo>
                    <a:lnTo>
                      <a:pt x="197840" y="55102"/>
                    </a:lnTo>
                    <a:lnTo>
                      <a:pt x="195728" y="56584"/>
                    </a:lnTo>
                    <a:lnTo>
                      <a:pt x="193690" y="58103"/>
                    </a:lnTo>
                    <a:lnTo>
                      <a:pt x="191726" y="59697"/>
                    </a:lnTo>
                    <a:lnTo>
                      <a:pt x="190725" y="60512"/>
                    </a:lnTo>
                    <a:lnTo>
                      <a:pt x="189799" y="61364"/>
                    </a:lnTo>
                    <a:lnTo>
                      <a:pt x="188873" y="62217"/>
                    </a:lnTo>
                    <a:lnTo>
                      <a:pt x="187946" y="63069"/>
                    </a:lnTo>
                    <a:lnTo>
                      <a:pt x="187057" y="63958"/>
                    </a:lnTo>
                    <a:lnTo>
                      <a:pt x="186168" y="64847"/>
                    </a:lnTo>
                    <a:lnTo>
                      <a:pt x="185315" y="65737"/>
                    </a:lnTo>
                    <a:lnTo>
                      <a:pt x="184463" y="66663"/>
                    </a:lnTo>
                    <a:lnTo>
                      <a:pt x="183648" y="67627"/>
                    </a:lnTo>
                    <a:lnTo>
                      <a:pt x="182870" y="68553"/>
                    </a:lnTo>
                    <a:lnTo>
                      <a:pt x="182091" y="69554"/>
                    </a:lnTo>
                    <a:lnTo>
                      <a:pt x="181350" y="70517"/>
                    </a:lnTo>
                    <a:lnTo>
                      <a:pt x="180646" y="71518"/>
                    </a:lnTo>
                    <a:lnTo>
                      <a:pt x="179942" y="72518"/>
                    </a:lnTo>
                    <a:lnTo>
                      <a:pt x="179275" y="73556"/>
                    </a:lnTo>
                    <a:lnTo>
                      <a:pt x="178608" y="74593"/>
                    </a:lnTo>
                    <a:lnTo>
                      <a:pt x="177978" y="75668"/>
                    </a:lnTo>
                    <a:lnTo>
                      <a:pt x="177385" y="76742"/>
                    </a:lnTo>
                    <a:lnTo>
                      <a:pt x="176830" y="77817"/>
                    </a:lnTo>
                    <a:lnTo>
                      <a:pt x="176274" y="78929"/>
                    </a:lnTo>
                    <a:lnTo>
                      <a:pt x="175755" y="80040"/>
                    </a:lnTo>
                    <a:lnTo>
                      <a:pt x="175273" y="81189"/>
                    </a:lnTo>
                    <a:lnTo>
                      <a:pt x="174829" y="82338"/>
                    </a:lnTo>
                    <a:lnTo>
                      <a:pt x="174421" y="83524"/>
                    </a:lnTo>
                    <a:lnTo>
                      <a:pt x="174013" y="84672"/>
                    </a:lnTo>
                    <a:lnTo>
                      <a:pt x="173643" y="85895"/>
                    </a:lnTo>
                    <a:lnTo>
                      <a:pt x="173309" y="87081"/>
                    </a:lnTo>
                    <a:lnTo>
                      <a:pt x="173050" y="88304"/>
                    </a:lnTo>
                    <a:lnTo>
                      <a:pt x="172753" y="89564"/>
                    </a:lnTo>
                    <a:lnTo>
                      <a:pt x="172531" y="90824"/>
                    </a:lnTo>
                    <a:lnTo>
                      <a:pt x="172346" y="92083"/>
                    </a:lnTo>
                    <a:lnTo>
                      <a:pt x="172198" y="93343"/>
                    </a:lnTo>
                    <a:lnTo>
                      <a:pt x="172049" y="94640"/>
                    </a:lnTo>
                    <a:lnTo>
                      <a:pt x="171975" y="95974"/>
                    </a:lnTo>
                    <a:lnTo>
                      <a:pt x="171938" y="97308"/>
                    </a:lnTo>
                    <a:lnTo>
                      <a:pt x="171901" y="98642"/>
                    </a:lnTo>
                    <a:lnTo>
                      <a:pt x="171901" y="98642"/>
                    </a:lnTo>
                    <a:lnTo>
                      <a:pt x="164453" y="98383"/>
                    </a:lnTo>
                    <a:lnTo>
                      <a:pt x="156968" y="98049"/>
                    </a:lnTo>
                    <a:lnTo>
                      <a:pt x="156968" y="98049"/>
                    </a:lnTo>
                    <a:lnTo>
                      <a:pt x="153929" y="97901"/>
                    </a:lnTo>
                    <a:lnTo>
                      <a:pt x="150928" y="97716"/>
                    </a:lnTo>
                    <a:lnTo>
                      <a:pt x="147926" y="97457"/>
                    </a:lnTo>
                    <a:lnTo>
                      <a:pt x="144925" y="97160"/>
                    </a:lnTo>
                    <a:lnTo>
                      <a:pt x="141960" y="96827"/>
                    </a:lnTo>
                    <a:lnTo>
                      <a:pt x="139033" y="96456"/>
                    </a:lnTo>
                    <a:lnTo>
                      <a:pt x="136105" y="96048"/>
                    </a:lnTo>
                    <a:lnTo>
                      <a:pt x="133178" y="95567"/>
                    </a:lnTo>
                    <a:lnTo>
                      <a:pt x="130288" y="95085"/>
                    </a:lnTo>
                    <a:lnTo>
                      <a:pt x="127434" y="94529"/>
                    </a:lnTo>
                    <a:lnTo>
                      <a:pt x="124581" y="93936"/>
                    </a:lnTo>
                    <a:lnTo>
                      <a:pt x="121728" y="93306"/>
                    </a:lnTo>
                    <a:lnTo>
                      <a:pt x="118912" y="92602"/>
                    </a:lnTo>
                    <a:lnTo>
                      <a:pt x="116132" y="91898"/>
                    </a:lnTo>
                    <a:lnTo>
                      <a:pt x="113390" y="91120"/>
                    </a:lnTo>
                    <a:lnTo>
                      <a:pt x="110648" y="90305"/>
                    </a:lnTo>
                    <a:lnTo>
                      <a:pt x="107906" y="89452"/>
                    </a:lnTo>
                    <a:lnTo>
                      <a:pt x="105238" y="88563"/>
                    </a:lnTo>
                    <a:lnTo>
                      <a:pt x="102533" y="87637"/>
                    </a:lnTo>
                    <a:lnTo>
                      <a:pt x="99902" y="86636"/>
                    </a:lnTo>
                    <a:lnTo>
                      <a:pt x="97271" y="85599"/>
                    </a:lnTo>
                    <a:lnTo>
                      <a:pt x="94677" y="84524"/>
                    </a:lnTo>
                    <a:lnTo>
                      <a:pt x="92120" y="83412"/>
                    </a:lnTo>
                    <a:lnTo>
                      <a:pt x="89563" y="82264"/>
                    </a:lnTo>
                    <a:lnTo>
                      <a:pt x="87081" y="81078"/>
                    </a:lnTo>
                    <a:lnTo>
                      <a:pt x="84598" y="79818"/>
                    </a:lnTo>
                    <a:lnTo>
                      <a:pt x="82115" y="78521"/>
                    </a:lnTo>
                    <a:lnTo>
                      <a:pt x="79707" y="77224"/>
                    </a:lnTo>
                    <a:lnTo>
                      <a:pt x="77298" y="75816"/>
                    </a:lnTo>
                    <a:lnTo>
                      <a:pt x="74927" y="74408"/>
                    </a:lnTo>
                    <a:lnTo>
                      <a:pt x="72592" y="72963"/>
                    </a:lnTo>
                    <a:lnTo>
                      <a:pt x="70295" y="71443"/>
                    </a:lnTo>
                    <a:lnTo>
                      <a:pt x="67997" y="69924"/>
                    </a:lnTo>
                    <a:lnTo>
                      <a:pt x="65774" y="68331"/>
                    </a:lnTo>
                    <a:lnTo>
                      <a:pt x="63550" y="66700"/>
                    </a:lnTo>
                    <a:lnTo>
                      <a:pt x="61364" y="64996"/>
                    </a:lnTo>
                    <a:lnTo>
                      <a:pt x="59215" y="63291"/>
                    </a:lnTo>
                    <a:lnTo>
                      <a:pt x="57103" y="61512"/>
                    </a:lnTo>
                    <a:lnTo>
                      <a:pt x="55028" y="59734"/>
                    </a:lnTo>
                    <a:lnTo>
                      <a:pt x="52990" y="57881"/>
                    </a:lnTo>
                    <a:lnTo>
                      <a:pt x="50989" y="55991"/>
                    </a:lnTo>
                    <a:lnTo>
                      <a:pt x="48988" y="54064"/>
                    </a:lnTo>
                    <a:lnTo>
                      <a:pt x="47061" y="52063"/>
                    </a:lnTo>
                    <a:lnTo>
                      <a:pt x="45171" y="50062"/>
                    </a:lnTo>
                    <a:lnTo>
                      <a:pt x="43318" y="47987"/>
                    </a:lnTo>
                    <a:lnTo>
                      <a:pt x="41465" y="45875"/>
                    </a:lnTo>
                    <a:lnTo>
                      <a:pt x="39687" y="43726"/>
                    </a:lnTo>
                    <a:lnTo>
                      <a:pt x="37945" y="41539"/>
                    </a:lnTo>
                    <a:lnTo>
                      <a:pt x="36240" y="39316"/>
                    </a:lnTo>
                    <a:lnTo>
                      <a:pt x="34573" y="37019"/>
                    </a:lnTo>
                    <a:lnTo>
                      <a:pt x="32942" y="34721"/>
                    </a:lnTo>
                    <a:lnTo>
                      <a:pt x="31349" y="32350"/>
                    </a:lnTo>
                    <a:lnTo>
                      <a:pt x="29793" y="29941"/>
                    </a:lnTo>
                    <a:lnTo>
                      <a:pt x="28311" y="27495"/>
                    </a:lnTo>
                    <a:lnTo>
                      <a:pt x="26828" y="25013"/>
                    </a:lnTo>
                    <a:lnTo>
                      <a:pt x="25420" y="22456"/>
                    </a:lnTo>
                    <a:lnTo>
                      <a:pt x="24049" y="19899"/>
                    </a:lnTo>
                    <a:lnTo>
                      <a:pt x="22715" y="17268"/>
                    </a:lnTo>
                    <a:lnTo>
                      <a:pt x="21418" y="14600"/>
                    </a:lnTo>
                    <a:lnTo>
                      <a:pt x="20195" y="11895"/>
                    </a:lnTo>
                    <a:lnTo>
                      <a:pt x="18972" y="9153"/>
                    </a:lnTo>
                    <a:lnTo>
                      <a:pt x="17824" y="6374"/>
                    </a:lnTo>
                    <a:lnTo>
                      <a:pt x="16712" y="3520"/>
                    </a:lnTo>
                    <a:lnTo>
                      <a:pt x="15675" y="667"/>
                    </a:lnTo>
                  </a:path>
                </a:pathLst>
              </a:custGeom>
              <a:noFill/>
              <a:ln>
                <a:noFill/>
              </a:ln>
              <a:effectLst>
                <a:outerShdw blurRad="57150" dist="19050" dir="15060000" algn="bl" rotWithShape="0">
                  <a:srgbClr val="A58164">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16" name="Google Shape;5916;p48"/>
            <p:cNvGrpSpPr/>
            <p:nvPr/>
          </p:nvGrpSpPr>
          <p:grpSpPr>
            <a:xfrm>
              <a:off x="1260311" y="155206"/>
              <a:ext cx="538051" cy="524800"/>
              <a:chOff x="3228225" y="3246725"/>
              <a:chExt cx="356325" cy="347550"/>
            </a:xfrm>
          </p:grpSpPr>
          <p:sp>
            <p:nvSpPr>
              <p:cNvPr id="5917" name="Google Shape;5917;p48"/>
              <p:cNvSpPr/>
              <p:nvPr/>
            </p:nvSpPr>
            <p:spPr>
              <a:xfrm>
                <a:off x="3319400" y="3246725"/>
                <a:ext cx="173625" cy="173625"/>
              </a:xfrm>
              <a:custGeom>
                <a:avLst/>
                <a:gdLst/>
                <a:ahLst/>
                <a:cxnLst/>
                <a:rect l="l" t="t" r="r" b="b"/>
                <a:pathLst>
                  <a:path w="6945" h="6945" extrusionOk="0">
                    <a:moveTo>
                      <a:pt x="3466" y="1"/>
                    </a:moveTo>
                    <a:cubicBezTo>
                      <a:pt x="1558" y="1"/>
                      <a:pt x="1" y="1558"/>
                      <a:pt x="1" y="3479"/>
                    </a:cubicBezTo>
                    <a:cubicBezTo>
                      <a:pt x="1" y="5400"/>
                      <a:pt x="1558" y="6945"/>
                      <a:pt x="3466" y="6945"/>
                    </a:cubicBezTo>
                    <a:cubicBezTo>
                      <a:pt x="5387" y="6945"/>
                      <a:pt x="6945" y="5400"/>
                      <a:pt x="6945" y="3479"/>
                    </a:cubicBezTo>
                    <a:cubicBezTo>
                      <a:pt x="6945" y="1558"/>
                      <a:pt x="5387" y="1"/>
                      <a:pt x="3466" y="1"/>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8" name="Google Shape;5918;p48"/>
              <p:cNvSpPr/>
              <p:nvPr/>
            </p:nvSpPr>
            <p:spPr>
              <a:xfrm>
                <a:off x="3410900" y="3313575"/>
                <a:ext cx="173650" cy="173625"/>
              </a:xfrm>
              <a:custGeom>
                <a:avLst/>
                <a:gdLst/>
                <a:ahLst/>
                <a:cxnLst/>
                <a:rect l="l" t="t" r="r" b="b"/>
                <a:pathLst>
                  <a:path w="6946" h="6945" extrusionOk="0">
                    <a:moveTo>
                      <a:pt x="3479" y="0"/>
                    </a:moveTo>
                    <a:cubicBezTo>
                      <a:pt x="1558" y="0"/>
                      <a:pt x="1" y="1545"/>
                      <a:pt x="1" y="3466"/>
                    </a:cubicBezTo>
                    <a:cubicBezTo>
                      <a:pt x="1" y="5387"/>
                      <a:pt x="1558" y="6945"/>
                      <a:pt x="3479" y="6945"/>
                    </a:cubicBezTo>
                    <a:cubicBezTo>
                      <a:pt x="5400" y="6945"/>
                      <a:pt x="6945" y="5387"/>
                      <a:pt x="6945" y="3466"/>
                    </a:cubicBezTo>
                    <a:cubicBezTo>
                      <a:pt x="6945" y="1545"/>
                      <a:pt x="5400" y="0"/>
                      <a:pt x="3479" y="0"/>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9" name="Google Shape;5919;p48"/>
              <p:cNvSpPr/>
              <p:nvPr/>
            </p:nvSpPr>
            <p:spPr>
              <a:xfrm>
                <a:off x="3262950" y="3420650"/>
                <a:ext cx="173625" cy="173625"/>
              </a:xfrm>
              <a:custGeom>
                <a:avLst/>
                <a:gdLst/>
                <a:ahLst/>
                <a:cxnLst/>
                <a:rect l="l" t="t" r="r" b="b"/>
                <a:pathLst>
                  <a:path w="6945" h="6945" extrusionOk="0">
                    <a:moveTo>
                      <a:pt x="3479" y="1"/>
                    </a:moveTo>
                    <a:cubicBezTo>
                      <a:pt x="1558" y="1"/>
                      <a:pt x="0" y="1545"/>
                      <a:pt x="0" y="3466"/>
                    </a:cubicBezTo>
                    <a:cubicBezTo>
                      <a:pt x="0" y="5387"/>
                      <a:pt x="1558" y="6945"/>
                      <a:pt x="3479" y="6945"/>
                    </a:cubicBezTo>
                    <a:cubicBezTo>
                      <a:pt x="5387" y="6945"/>
                      <a:pt x="6944" y="5387"/>
                      <a:pt x="6944" y="3466"/>
                    </a:cubicBezTo>
                    <a:cubicBezTo>
                      <a:pt x="6944" y="1545"/>
                      <a:pt x="5387" y="1"/>
                      <a:pt x="3479" y="1"/>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0" name="Google Shape;5920;p48"/>
              <p:cNvSpPr/>
              <p:nvPr/>
            </p:nvSpPr>
            <p:spPr>
              <a:xfrm>
                <a:off x="3228225" y="3313575"/>
                <a:ext cx="173625" cy="173625"/>
              </a:xfrm>
              <a:custGeom>
                <a:avLst/>
                <a:gdLst/>
                <a:ahLst/>
                <a:cxnLst/>
                <a:rect l="l" t="t" r="r" b="b"/>
                <a:pathLst>
                  <a:path w="6945" h="6945" extrusionOk="0">
                    <a:moveTo>
                      <a:pt x="3466" y="0"/>
                    </a:moveTo>
                    <a:cubicBezTo>
                      <a:pt x="1558" y="0"/>
                      <a:pt x="0" y="1545"/>
                      <a:pt x="0" y="3466"/>
                    </a:cubicBezTo>
                    <a:cubicBezTo>
                      <a:pt x="0" y="5387"/>
                      <a:pt x="1558" y="6945"/>
                      <a:pt x="3466" y="6945"/>
                    </a:cubicBezTo>
                    <a:cubicBezTo>
                      <a:pt x="5387" y="6945"/>
                      <a:pt x="6944" y="5387"/>
                      <a:pt x="6944" y="3466"/>
                    </a:cubicBezTo>
                    <a:cubicBezTo>
                      <a:pt x="6944" y="1545"/>
                      <a:pt x="5387" y="0"/>
                      <a:pt x="3466" y="0"/>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1" name="Google Shape;5921;p48"/>
              <p:cNvSpPr/>
              <p:nvPr/>
            </p:nvSpPr>
            <p:spPr>
              <a:xfrm>
                <a:off x="3376525" y="3420650"/>
                <a:ext cx="173625" cy="173625"/>
              </a:xfrm>
              <a:custGeom>
                <a:avLst/>
                <a:gdLst/>
                <a:ahLst/>
                <a:cxnLst/>
                <a:rect l="l" t="t" r="r" b="b"/>
                <a:pathLst>
                  <a:path w="6945" h="6945" extrusionOk="0">
                    <a:moveTo>
                      <a:pt x="3479" y="1"/>
                    </a:moveTo>
                    <a:cubicBezTo>
                      <a:pt x="1558" y="1"/>
                      <a:pt x="0" y="1545"/>
                      <a:pt x="0" y="3466"/>
                    </a:cubicBezTo>
                    <a:cubicBezTo>
                      <a:pt x="0" y="5387"/>
                      <a:pt x="1558" y="6945"/>
                      <a:pt x="3479" y="6945"/>
                    </a:cubicBezTo>
                    <a:cubicBezTo>
                      <a:pt x="5387" y="6945"/>
                      <a:pt x="6944" y="5387"/>
                      <a:pt x="6944" y="3466"/>
                    </a:cubicBezTo>
                    <a:cubicBezTo>
                      <a:pt x="6944" y="1545"/>
                      <a:pt x="5387" y="1"/>
                      <a:pt x="3479" y="1"/>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2" name="Google Shape;5922;p48"/>
              <p:cNvSpPr/>
              <p:nvPr/>
            </p:nvSpPr>
            <p:spPr>
              <a:xfrm>
                <a:off x="3343750" y="3300550"/>
                <a:ext cx="124625" cy="115950"/>
              </a:xfrm>
              <a:custGeom>
                <a:avLst/>
                <a:gdLst/>
                <a:ahLst/>
                <a:cxnLst/>
                <a:rect l="l" t="t" r="r" b="b"/>
                <a:pathLst>
                  <a:path w="4985" h="4638" extrusionOk="0">
                    <a:moveTo>
                      <a:pt x="2489" y="1"/>
                    </a:moveTo>
                    <a:cubicBezTo>
                      <a:pt x="2370" y="1"/>
                      <a:pt x="2250" y="10"/>
                      <a:pt x="2129" y="28"/>
                    </a:cubicBezTo>
                    <a:cubicBezTo>
                      <a:pt x="857" y="223"/>
                      <a:pt x="0" y="1417"/>
                      <a:pt x="195" y="2676"/>
                    </a:cubicBezTo>
                    <a:cubicBezTo>
                      <a:pt x="383" y="3827"/>
                      <a:pt x="1367" y="4638"/>
                      <a:pt x="2495" y="4638"/>
                    </a:cubicBezTo>
                    <a:cubicBezTo>
                      <a:pt x="2614" y="4638"/>
                      <a:pt x="2734" y="4629"/>
                      <a:pt x="2856" y="4610"/>
                    </a:cubicBezTo>
                    <a:cubicBezTo>
                      <a:pt x="4115" y="4415"/>
                      <a:pt x="4984" y="3221"/>
                      <a:pt x="4777" y="1962"/>
                    </a:cubicBezTo>
                    <a:cubicBezTo>
                      <a:pt x="4600" y="811"/>
                      <a:pt x="3617" y="1"/>
                      <a:pt x="2489" y="1"/>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3" name="Google Shape;5923;p48"/>
              <p:cNvSpPr/>
              <p:nvPr/>
            </p:nvSpPr>
            <p:spPr>
              <a:xfrm>
                <a:off x="3413825" y="3349725"/>
                <a:ext cx="121075" cy="116250"/>
              </a:xfrm>
              <a:custGeom>
                <a:avLst/>
                <a:gdLst/>
                <a:ahLst/>
                <a:cxnLst/>
                <a:rect l="l" t="t" r="r" b="b"/>
                <a:pathLst>
                  <a:path w="4843" h="4650" extrusionOk="0">
                    <a:moveTo>
                      <a:pt x="2421" y="0"/>
                    </a:moveTo>
                    <a:cubicBezTo>
                      <a:pt x="1228" y="0"/>
                      <a:pt x="203" y="928"/>
                      <a:pt x="105" y="2137"/>
                    </a:cubicBezTo>
                    <a:cubicBezTo>
                      <a:pt x="1" y="3409"/>
                      <a:pt x="961" y="4538"/>
                      <a:pt x="2233" y="4642"/>
                    </a:cubicBezTo>
                    <a:cubicBezTo>
                      <a:pt x="2297" y="4647"/>
                      <a:pt x="2361" y="4650"/>
                      <a:pt x="2424" y="4650"/>
                    </a:cubicBezTo>
                    <a:cubicBezTo>
                      <a:pt x="3616" y="4650"/>
                      <a:pt x="4640" y="3734"/>
                      <a:pt x="4738" y="2513"/>
                    </a:cubicBezTo>
                    <a:cubicBezTo>
                      <a:pt x="4842" y="1241"/>
                      <a:pt x="3895" y="112"/>
                      <a:pt x="2610" y="8"/>
                    </a:cubicBezTo>
                    <a:cubicBezTo>
                      <a:pt x="2546" y="3"/>
                      <a:pt x="2484" y="0"/>
                      <a:pt x="2421" y="0"/>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4" name="Google Shape;5924;p48"/>
              <p:cNvSpPr/>
              <p:nvPr/>
            </p:nvSpPr>
            <p:spPr>
              <a:xfrm>
                <a:off x="3305125" y="3429700"/>
                <a:ext cx="118475" cy="116250"/>
              </a:xfrm>
              <a:custGeom>
                <a:avLst/>
                <a:gdLst/>
                <a:ahLst/>
                <a:cxnLst/>
                <a:rect l="l" t="t" r="r" b="b"/>
                <a:pathLst>
                  <a:path w="4739" h="4650" extrusionOk="0">
                    <a:moveTo>
                      <a:pt x="2368" y="0"/>
                    </a:moveTo>
                    <a:cubicBezTo>
                      <a:pt x="2336" y="0"/>
                      <a:pt x="2304" y="1"/>
                      <a:pt x="2272" y="2"/>
                    </a:cubicBezTo>
                    <a:cubicBezTo>
                      <a:pt x="1000" y="54"/>
                      <a:pt x="0" y="1131"/>
                      <a:pt x="52" y="2416"/>
                    </a:cubicBezTo>
                    <a:cubicBezTo>
                      <a:pt x="103" y="3677"/>
                      <a:pt x="1141" y="4650"/>
                      <a:pt x="2381" y="4650"/>
                    </a:cubicBezTo>
                    <a:cubicBezTo>
                      <a:pt x="2405" y="4650"/>
                      <a:pt x="2429" y="4650"/>
                      <a:pt x="2454" y="4649"/>
                    </a:cubicBezTo>
                    <a:cubicBezTo>
                      <a:pt x="3739" y="4597"/>
                      <a:pt x="4738" y="3520"/>
                      <a:pt x="4686" y="2235"/>
                    </a:cubicBezTo>
                    <a:cubicBezTo>
                      <a:pt x="4636" y="982"/>
                      <a:pt x="3610" y="0"/>
                      <a:pt x="2368" y="0"/>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5" name="Google Shape;5925;p48"/>
              <p:cNvSpPr/>
              <p:nvPr/>
            </p:nvSpPr>
            <p:spPr>
              <a:xfrm>
                <a:off x="3273650" y="3350375"/>
                <a:ext cx="130475" cy="116125"/>
              </a:xfrm>
              <a:custGeom>
                <a:avLst/>
                <a:gdLst/>
                <a:ahLst/>
                <a:cxnLst/>
                <a:rect l="l" t="t" r="r" b="b"/>
                <a:pathLst>
                  <a:path w="5219" h="4645" extrusionOk="0">
                    <a:moveTo>
                      <a:pt x="2603" y="1"/>
                    </a:moveTo>
                    <a:cubicBezTo>
                      <a:pt x="1634" y="1"/>
                      <a:pt x="734" y="616"/>
                      <a:pt x="403" y="1579"/>
                    </a:cubicBezTo>
                    <a:cubicBezTo>
                      <a:pt x="0" y="2799"/>
                      <a:pt x="649" y="4110"/>
                      <a:pt x="1870" y="4525"/>
                    </a:cubicBezTo>
                    <a:cubicBezTo>
                      <a:pt x="2112" y="4606"/>
                      <a:pt x="2358" y="4644"/>
                      <a:pt x="2601" y="4644"/>
                    </a:cubicBezTo>
                    <a:cubicBezTo>
                      <a:pt x="3571" y="4644"/>
                      <a:pt x="4481" y="4034"/>
                      <a:pt x="4803" y="3058"/>
                    </a:cubicBezTo>
                    <a:cubicBezTo>
                      <a:pt x="5218" y="1851"/>
                      <a:pt x="4556" y="527"/>
                      <a:pt x="3349" y="125"/>
                    </a:cubicBezTo>
                    <a:cubicBezTo>
                      <a:pt x="3102" y="41"/>
                      <a:pt x="2850" y="1"/>
                      <a:pt x="2603" y="1"/>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6" name="Google Shape;5926;p48"/>
              <p:cNvSpPr/>
              <p:nvPr/>
            </p:nvSpPr>
            <p:spPr>
              <a:xfrm>
                <a:off x="3386575" y="3430125"/>
                <a:ext cx="123975" cy="116075"/>
              </a:xfrm>
              <a:custGeom>
                <a:avLst/>
                <a:gdLst/>
                <a:ahLst/>
                <a:cxnLst/>
                <a:rect l="l" t="t" r="r" b="b"/>
                <a:pathLst>
                  <a:path w="4959" h="4643" extrusionOk="0">
                    <a:moveTo>
                      <a:pt x="2478" y="0"/>
                    </a:moveTo>
                    <a:cubicBezTo>
                      <a:pt x="2367" y="0"/>
                      <a:pt x="2255" y="8"/>
                      <a:pt x="2142" y="24"/>
                    </a:cubicBezTo>
                    <a:cubicBezTo>
                      <a:pt x="870" y="206"/>
                      <a:pt x="0" y="1387"/>
                      <a:pt x="182" y="2646"/>
                    </a:cubicBezTo>
                    <a:cubicBezTo>
                      <a:pt x="348" y="3806"/>
                      <a:pt x="1345" y="4643"/>
                      <a:pt x="2475" y="4643"/>
                    </a:cubicBezTo>
                    <a:cubicBezTo>
                      <a:pt x="2584" y="4643"/>
                      <a:pt x="2693" y="4635"/>
                      <a:pt x="2804" y="4619"/>
                    </a:cubicBezTo>
                    <a:cubicBezTo>
                      <a:pt x="4076" y="4424"/>
                      <a:pt x="4959" y="3256"/>
                      <a:pt x="4777" y="1984"/>
                    </a:cubicBezTo>
                    <a:cubicBezTo>
                      <a:pt x="4600" y="825"/>
                      <a:pt x="3614" y="0"/>
                      <a:pt x="2478" y="0"/>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7" name="Google Shape;5927;p48"/>
              <p:cNvSpPr/>
              <p:nvPr/>
            </p:nvSpPr>
            <p:spPr>
              <a:xfrm>
                <a:off x="3351525" y="3375225"/>
                <a:ext cx="109375" cy="109375"/>
              </a:xfrm>
              <a:custGeom>
                <a:avLst/>
                <a:gdLst/>
                <a:ahLst/>
                <a:cxnLst/>
                <a:rect l="l" t="t" r="r" b="b"/>
                <a:pathLst>
                  <a:path w="4375" h="4375" extrusionOk="0">
                    <a:moveTo>
                      <a:pt x="2181" y="1"/>
                    </a:moveTo>
                    <a:cubicBezTo>
                      <a:pt x="974" y="1"/>
                      <a:pt x="1" y="974"/>
                      <a:pt x="1" y="2181"/>
                    </a:cubicBezTo>
                    <a:cubicBezTo>
                      <a:pt x="1" y="3388"/>
                      <a:pt x="974" y="4375"/>
                      <a:pt x="2181" y="4375"/>
                    </a:cubicBezTo>
                    <a:cubicBezTo>
                      <a:pt x="3401" y="4375"/>
                      <a:pt x="4375" y="3388"/>
                      <a:pt x="4375" y="2181"/>
                    </a:cubicBezTo>
                    <a:cubicBezTo>
                      <a:pt x="4375" y="974"/>
                      <a:pt x="3401" y="1"/>
                      <a:pt x="2181" y="1"/>
                    </a:cubicBezTo>
                    <a:close/>
                  </a:path>
                </a:pathLst>
              </a:custGeom>
              <a:solidFill>
                <a:schemeClr val="accent3"/>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8" name="Google Shape;5928;p48"/>
              <p:cNvSpPr/>
              <p:nvPr/>
            </p:nvSpPr>
            <p:spPr>
              <a:xfrm>
                <a:off x="3379100" y="3402800"/>
                <a:ext cx="54225" cy="54225"/>
              </a:xfrm>
              <a:custGeom>
                <a:avLst/>
                <a:gdLst/>
                <a:ahLst/>
                <a:cxnLst/>
                <a:rect l="l" t="t" r="r" b="b"/>
                <a:pathLst>
                  <a:path w="2169" h="2169" extrusionOk="0">
                    <a:moveTo>
                      <a:pt x="1091" y="1"/>
                    </a:moveTo>
                    <a:cubicBezTo>
                      <a:pt x="481" y="1"/>
                      <a:pt x="1" y="481"/>
                      <a:pt x="1" y="1078"/>
                    </a:cubicBezTo>
                    <a:cubicBezTo>
                      <a:pt x="1" y="1688"/>
                      <a:pt x="481" y="2168"/>
                      <a:pt x="1091" y="2168"/>
                    </a:cubicBezTo>
                    <a:cubicBezTo>
                      <a:pt x="1688" y="2168"/>
                      <a:pt x="2168" y="1688"/>
                      <a:pt x="2168" y="1078"/>
                    </a:cubicBezTo>
                    <a:cubicBezTo>
                      <a:pt x="2168" y="481"/>
                      <a:pt x="1688" y="1"/>
                      <a:pt x="1091" y="1"/>
                    </a:cubicBezTo>
                    <a:close/>
                  </a:path>
                </a:pathLst>
              </a:custGeom>
              <a:solidFill>
                <a:srgbClr val="FFFFFF"/>
              </a:solidFill>
              <a:ln>
                <a:noFill/>
              </a:ln>
              <a:effectLst>
                <a:outerShdw blurRad="100013" algn="bl" rotWithShape="0">
                  <a:srgbClr val="BEAA4D"/>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9" name="Google Shape;5929;p48"/>
              <p:cNvSpPr/>
              <p:nvPr/>
            </p:nvSpPr>
            <p:spPr>
              <a:xfrm>
                <a:off x="3395000" y="3344725"/>
                <a:ext cx="23075" cy="22725"/>
              </a:xfrm>
              <a:custGeom>
                <a:avLst/>
                <a:gdLst/>
                <a:ahLst/>
                <a:cxnLst/>
                <a:rect l="l" t="t" r="r" b="b"/>
                <a:pathLst>
                  <a:path w="923" h="909" extrusionOk="0">
                    <a:moveTo>
                      <a:pt x="455" y="0"/>
                    </a:moveTo>
                    <a:cubicBezTo>
                      <a:pt x="209" y="0"/>
                      <a:pt x="1" y="195"/>
                      <a:pt x="1" y="455"/>
                    </a:cubicBezTo>
                    <a:cubicBezTo>
                      <a:pt x="1" y="688"/>
                      <a:pt x="196" y="909"/>
                      <a:pt x="455" y="909"/>
                    </a:cubicBezTo>
                    <a:cubicBezTo>
                      <a:pt x="715" y="909"/>
                      <a:pt x="922" y="701"/>
                      <a:pt x="909" y="455"/>
                    </a:cubicBezTo>
                    <a:cubicBezTo>
                      <a:pt x="909" y="208"/>
                      <a:pt x="689" y="0"/>
                      <a:pt x="45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0" name="Google Shape;5930;p48"/>
              <p:cNvSpPr/>
              <p:nvPr/>
            </p:nvSpPr>
            <p:spPr>
              <a:xfrm>
                <a:off x="3401825" y="3355750"/>
                <a:ext cx="9100" cy="57800"/>
              </a:xfrm>
              <a:custGeom>
                <a:avLst/>
                <a:gdLst/>
                <a:ahLst/>
                <a:cxnLst/>
                <a:rect l="l" t="t" r="r" b="b"/>
                <a:pathLst>
                  <a:path w="364" h="2312" extrusionOk="0">
                    <a:moveTo>
                      <a:pt x="0" y="1"/>
                    </a:moveTo>
                    <a:lnTo>
                      <a:pt x="0" y="2311"/>
                    </a:lnTo>
                    <a:lnTo>
                      <a:pt x="364" y="2311"/>
                    </a:lnTo>
                    <a:lnTo>
                      <a:pt x="36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1" name="Google Shape;5931;p48"/>
              <p:cNvSpPr/>
              <p:nvPr/>
            </p:nvSpPr>
            <p:spPr>
              <a:xfrm>
                <a:off x="3349900" y="3358350"/>
                <a:ext cx="26000" cy="22950"/>
              </a:xfrm>
              <a:custGeom>
                <a:avLst/>
                <a:gdLst/>
                <a:ahLst/>
                <a:cxnLst/>
                <a:rect l="l" t="t" r="r" b="b"/>
                <a:pathLst>
                  <a:path w="1040" h="918" extrusionOk="0">
                    <a:moveTo>
                      <a:pt x="517" y="0"/>
                    </a:moveTo>
                    <a:cubicBezTo>
                      <a:pt x="421" y="0"/>
                      <a:pt x="323" y="29"/>
                      <a:pt x="234" y="91"/>
                    </a:cubicBezTo>
                    <a:cubicBezTo>
                      <a:pt x="53" y="234"/>
                      <a:pt x="1" y="520"/>
                      <a:pt x="143" y="740"/>
                    </a:cubicBezTo>
                    <a:cubicBezTo>
                      <a:pt x="228" y="856"/>
                      <a:pt x="369" y="917"/>
                      <a:pt x="512" y="917"/>
                    </a:cubicBezTo>
                    <a:cubicBezTo>
                      <a:pt x="610" y="917"/>
                      <a:pt x="708" y="889"/>
                      <a:pt x="792" y="831"/>
                    </a:cubicBezTo>
                    <a:cubicBezTo>
                      <a:pt x="987" y="688"/>
                      <a:pt x="1039" y="390"/>
                      <a:pt x="883" y="182"/>
                    </a:cubicBezTo>
                    <a:cubicBezTo>
                      <a:pt x="798" y="65"/>
                      <a:pt x="661" y="0"/>
                      <a:pt x="51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2" name="Google Shape;5932;p48"/>
              <p:cNvSpPr/>
              <p:nvPr/>
            </p:nvSpPr>
            <p:spPr>
              <a:xfrm>
                <a:off x="3358675" y="3367125"/>
                <a:ext cx="41875" cy="52250"/>
              </a:xfrm>
              <a:custGeom>
                <a:avLst/>
                <a:gdLst/>
                <a:ahLst/>
                <a:cxnLst/>
                <a:rect l="l" t="t" r="r" b="b"/>
                <a:pathLst>
                  <a:path w="1675" h="2090" extrusionOk="0">
                    <a:moveTo>
                      <a:pt x="312" y="0"/>
                    </a:moveTo>
                    <a:lnTo>
                      <a:pt x="0" y="221"/>
                    </a:lnTo>
                    <a:lnTo>
                      <a:pt x="1363" y="2090"/>
                    </a:lnTo>
                    <a:lnTo>
                      <a:pt x="1675" y="1869"/>
                    </a:lnTo>
                    <a:lnTo>
                      <a:pt x="31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3" name="Google Shape;5933;p48"/>
              <p:cNvSpPr/>
              <p:nvPr/>
            </p:nvSpPr>
            <p:spPr>
              <a:xfrm>
                <a:off x="3322975" y="3395100"/>
                <a:ext cx="25975" cy="23225"/>
              </a:xfrm>
              <a:custGeom>
                <a:avLst/>
                <a:gdLst/>
                <a:ahLst/>
                <a:cxnLst/>
                <a:rect l="l" t="t" r="r" b="b"/>
                <a:pathLst>
                  <a:path w="1039" h="929" extrusionOk="0">
                    <a:moveTo>
                      <a:pt x="530" y="1"/>
                    </a:moveTo>
                    <a:cubicBezTo>
                      <a:pt x="334" y="1"/>
                      <a:pt x="154" y="123"/>
                      <a:pt x="91" y="322"/>
                    </a:cubicBezTo>
                    <a:cubicBezTo>
                      <a:pt x="0" y="568"/>
                      <a:pt x="130" y="828"/>
                      <a:pt x="377" y="906"/>
                    </a:cubicBezTo>
                    <a:cubicBezTo>
                      <a:pt x="425" y="921"/>
                      <a:pt x="474" y="928"/>
                      <a:pt x="522" y="928"/>
                    </a:cubicBezTo>
                    <a:cubicBezTo>
                      <a:pt x="718" y="928"/>
                      <a:pt x="898" y="806"/>
                      <a:pt x="961" y="607"/>
                    </a:cubicBezTo>
                    <a:cubicBezTo>
                      <a:pt x="1039" y="374"/>
                      <a:pt x="896" y="114"/>
                      <a:pt x="675" y="23"/>
                    </a:cubicBezTo>
                    <a:cubicBezTo>
                      <a:pt x="627" y="8"/>
                      <a:pt x="578" y="1"/>
                      <a:pt x="53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4" name="Google Shape;5934;p48"/>
              <p:cNvSpPr/>
              <p:nvPr/>
            </p:nvSpPr>
            <p:spPr>
              <a:xfrm>
                <a:off x="3334650" y="3402475"/>
                <a:ext cx="58100" cy="26650"/>
              </a:xfrm>
              <a:custGeom>
                <a:avLst/>
                <a:gdLst/>
                <a:ahLst/>
                <a:cxnLst/>
                <a:rect l="l" t="t" r="r" b="b"/>
                <a:pathLst>
                  <a:path w="2324" h="1066" extrusionOk="0">
                    <a:moveTo>
                      <a:pt x="117" y="1"/>
                    </a:moveTo>
                    <a:lnTo>
                      <a:pt x="1" y="351"/>
                    </a:lnTo>
                    <a:lnTo>
                      <a:pt x="2207" y="1065"/>
                    </a:lnTo>
                    <a:lnTo>
                      <a:pt x="2324" y="715"/>
                    </a:lnTo>
                    <a:lnTo>
                      <a:pt x="11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5" name="Google Shape;5935;p48"/>
              <p:cNvSpPr/>
              <p:nvPr/>
            </p:nvSpPr>
            <p:spPr>
              <a:xfrm>
                <a:off x="3322975" y="3441025"/>
                <a:ext cx="25975" cy="23050"/>
              </a:xfrm>
              <a:custGeom>
                <a:avLst/>
                <a:gdLst/>
                <a:ahLst/>
                <a:cxnLst/>
                <a:rect l="l" t="t" r="r" b="b"/>
                <a:pathLst>
                  <a:path w="1039" h="922" extrusionOk="0">
                    <a:moveTo>
                      <a:pt x="537" y="0"/>
                    </a:moveTo>
                    <a:cubicBezTo>
                      <a:pt x="484" y="0"/>
                      <a:pt x="430" y="10"/>
                      <a:pt x="377" y="29"/>
                    </a:cubicBezTo>
                    <a:cubicBezTo>
                      <a:pt x="130" y="107"/>
                      <a:pt x="0" y="367"/>
                      <a:pt x="91" y="613"/>
                    </a:cubicBezTo>
                    <a:cubicBezTo>
                      <a:pt x="154" y="801"/>
                      <a:pt x="333" y="922"/>
                      <a:pt x="529" y="922"/>
                    </a:cubicBezTo>
                    <a:cubicBezTo>
                      <a:pt x="578" y="922"/>
                      <a:pt x="627" y="914"/>
                      <a:pt x="675" y="899"/>
                    </a:cubicBezTo>
                    <a:cubicBezTo>
                      <a:pt x="909" y="821"/>
                      <a:pt x="1039" y="562"/>
                      <a:pt x="961" y="315"/>
                    </a:cubicBezTo>
                    <a:cubicBezTo>
                      <a:pt x="900" y="122"/>
                      <a:pt x="727" y="0"/>
                      <a:pt x="53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6" name="Google Shape;5936;p48"/>
              <p:cNvSpPr/>
              <p:nvPr/>
            </p:nvSpPr>
            <p:spPr>
              <a:xfrm>
                <a:off x="3334650" y="3430725"/>
                <a:ext cx="58100" cy="26625"/>
              </a:xfrm>
              <a:custGeom>
                <a:avLst/>
                <a:gdLst/>
                <a:ahLst/>
                <a:cxnLst/>
                <a:rect l="l" t="t" r="r" b="b"/>
                <a:pathLst>
                  <a:path w="2324" h="1065" extrusionOk="0">
                    <a:moveTo>
                      <a:pt x="2207" y="0"/>
                    </a:moveTo>
                    <a:lnTo>
                      <a:pt x="1" y="714"/>
                    </a:lnTo>
                    <a:lnTo>
                      <a:pt x="117" y="1064"/>
                    </a:lnTo>
                    <a:lnTo>
                      <a:pt x="2324" y="350"/>
                    </a:lnTo>
                    <a:lnTo>
                      <a:pt x="220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7" name="Google Shape;5937;p48"/>
              <p:cNvSpPr/>
              <p:nvPr/>
            </p:nvSpPr>
            <p:spPr>
              <a:xfrm>
                <a:off x="3349575" y="3478000"/>
                <a:ext cx="26650" cy="23250"/>
              </a:xfrm>
              <a:custGeom>
                <a:avLst/>
                <a:gdLst/>
                <a:ahLst/>
                <a:cxnLst/>
                <a:rect l="l" t="t" r="r" b="b"/>
                <a:pathLst>
                  <a:path w="1066" h="930" extrusionOk="0">
                    <a:moveTo>
                      <a:pt x="538" y="1"/>
                    </a:moveTo>
                    <a:cubicBezTo>
                      <a:pt x="390" y="1"/>
                      <a:pt x="244" y="66"/>
                      <a:pt x="156" y="186"/>
                    </a:cubicBezTo>
                    <a:cubicBezTo>
                      <a:pt x="1" y="393"/>
                      <a:pt x="40" y="692"/>
                      <a:pt x="247" y="835"/>
                    </a:cubicBezTo>
                    <a:cubicBezTo>
                      <a:pt x="337" y="898"/>
                      <a:pt x="437" y="929"/>
                      <a:pt x="534" y="929"/>
                    </a:cubicBezTo>
                    <a:cubicBezTo>
                      <a:pt x="676" y="929"/>
                      <a:pt x="811" y="862"/>
                      <a:pt x="896" y="731"/>
                    </a:cubicBezTo>
                    <a:cubicBezTo>
                      <a:pt x="1065" y="523"/>
                      <a:pt x="1013" y="225"/>
                      <a:pt x="805" y="82"/>
                    </a:cubicBezTo>
                    <a:cubicBezTo>
                      <a:pt x="725" y="27"/>
                      <a:pt x="631" y="1"/>
                      <a:pt x="53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8" name="Google Shape;5938;p48"/>
              <p:cNvSpPr/>
              <p:nvPr/>
            </p:nvSpPr>
            <p:spPr>
              <a:xfrm>
                <a:off x="3359325" y="3439800"/>
                <a:ext cx="41550" cy="52600"/>
              </a:xfrm>
              <a:custGeom>
                <a:avLst/>
                <a:gdLst/>
                <a:ahLst/>
                <a:cxnLst/>
                <a:rect l="l" t="t" r="r" b="b"/>
                <a:pathLst>
                  <a:path w="1662" h="2104" extrusionOk="0">
                    <a:moveTo>
                      <a:pt x="1363" y="0"/>
                    </a:moveTo>
                    <a:lnTo>
                      <a:pt x="0" y="1883"/>
                    </a:lnTo>
                    <a:lnTo>
                      <a:pt x="299" y="2103"/>
                    </a:lnTo>
                    <a:lnTo>
                      <a:pt x="1661" y="221"/>
                    </a:lnTo>
                    <a:lnTo>
                      <a:pt x="136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9" name="Google Shape;5939;p48"/>
              <p:cNvSpPr/>
              <p:nvPr/>
            </p:nvSpPr>
            <p:spPr>
              <a:xfrm>
                <a:off x="3395000" y="3492375"/>
                <a:ext cx="22750" cy="22725"/>
              </a:xfrm>
              <a:custGeom>
                <a:avLst/>
                <a:gdLst/>
                <a:ahLst/>
                <a:cxnLst/>
                <a:rect l="l" t="t" r="r" b="b"/>
                <a:pathLst>
                  <a:path w="910" h="909" extrusionOk="0">
                    <a:moveTo>
                      <a:pt x="455" y="0"/>
                    </a:moveTo>
                    <a:cubicBezTo>
                      <a:pt x="209" y="0"/>
                      <a:pt x="1" y="195"/>
                      <a:pt x="1" y="454"/>
                    </a:cubicBezTo>
                    <a:cubicBezTo>
                      <a:pt x="1" y="701"/>
                      <a:pt x="196" y="909"/>
                      <a:pt x="455" y="909"/>
                    </a:cubicBezTo>
                    <a:cubicBezTo>
                      <a:pt x="689" y="909"/>
                      <a:pt x="909" y="714"/>
                      <a:pt x="909" y="454"/>
                    </a:cubicBezTo>
                    <a:cubicBezTo>
                      <a:pt x="909" y="208"/>
                      <a:pt x="702" y="0"/>
                      <a:pt x="45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0" name="Google Shape;5940;p48"/>
              <p:cNvSpPr/>
              <p:nvPr/>
            </p:nvSpPr>
            <p:spPr>
              <a:xfrm>
                <a:off x="3401825" y="3445650"/>
                <a:ext cx="9100" cy="58100"/>
              </a:xfrm>
              <a:custGeom>
                <a:avLst/>
                <a:gdLst/>
                <a:ahLst/>
                <a:cxnLst/>
                <a:rect l="l" t="t" r="r" b="b"/>
                <a:pathLst>
                  <a:path w="364" h="2324" extrusionOk="0">
                    <a:moveTo>
                      <a:pt x="0" y="0"/>
                    </a:moveTo>
                    <a:lnTo>
                      <a:pt x="0" y="2323"/>
                    </a:lnTo>
                    <a:lnTo>
                      <a:pt x="364" y="2323"/>
                    </a:lnTo>
                    <a:lnTo>
                      <a:pt x="36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1" name="Google Shape;5941;p48"/>
              <p:cNvSpPr/>
              <p:nvPr/>
            </p:nvSpPr>
            <p:spPr>
              <a:xfrm>
                <a:off x="3436550" y="3478000"/>
                <a:ext cx="26625" cy="22925"/>
              </a:xfrm>
              <a:custGeom>
                <a:avLst/>
                <a:gdLst/>
                <a:ahLst/>
                <a:cxnLst/>
                <a:rect l="l" t="t" r="r" b="b"/>
                <a:pathLst>
                  <a:path w="1065" h="917" extrusionOk="0">
                    <a:moveTo>
                      <a:pt x="533" y="1"/>
                    </a:moveTo>
                    <a:cubicBezTo>
                      <a:pt x="440" y="1"/>
                      <a:pt x="345" y="27"/>
                      <a:pt x="260" y="82"/>
                    </a:cubicBezTo>
                    <a:cubicBezTo>
                      <a:pt x="52" y="251"/>
                      <a:pt x="0" y="523"/>
                      <a:pt x="169" y="731"/>
                    </a:cubicBezTo>
                    <a:cubicBezTo>
                      <a:pt x="257" y="850"/>
                      <a:pt x="403" y="916"/>
                      <a:pt x="551" y="916"/>
                    </a:cubicBezTo>
                    <a:cubicBezTo>
                      <a:pt x="644" y="916"/>
                      <a:pt x="738" y="890"/>
                      <a:pt x="818" y="835"/>
                    </a:cubicBezTo>
                    <a:cubicBezTo>
                      <a:pt x="1013" y="692"/>
                      <a:pt x="1065" y="393"/>
                      <a:pt x="909" y="186"/>
                    </a:cubicBezTo>
                    <a:cubicBezTo>
                      <a:pt x="821" y="66"/>
                      <a:pt x="680" y="1"/>
                      <a:pt x="5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2" name="Google Shape;5942;p48"/>
              <p:cNvSpPr/>
              <p:nvPr/>
            </p:nvSpPr>
            <p:spPr>
              <a:xfrm>
                <a:off x="3411875" y="3439800"/>
                <a:ext cx="41575" cy="52600"/>
              </a:xfrm>
              <a:custGeom>
                <a:avLst/>
                <a:gdLst/>
                <a:ahLst/>
                <a:cxnLst/>
                <a:rect l="l" t="t" r="r" b="b"/>
                <a:pathLst>
                  <a:path w="1663" h="2104" extrusionOk="0">
                    <a:moveTo>
                      <a:pt x="299" y="0"/>
                    </a:moveTo>
                    <a:lnTo>
                      <a:pt x="1" y="221"/>
                    </a:lnTo>
                    <a:lnTo>
                      <a:pt x="1364" y="2103"/>
                    </a:lnTo>
                    <a:lnTo>
                      <a:pt x="1662" y="1883"/>
                    </a:lnTo>
                    <a:lnTo>
                      <a:pt x="29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3" name="Google Shape;5943;p48"/>
              <p:cNvSpPr/>
              <p:nvPr/>
            </p:nvSpPr>
            <p:spPr>
              <a:xfrm>
                <a:off x="3463800" y="3441025"/>
                <a:ext cx="25975" cy="23050"/>
              </a:xfrm>
              <a:custGeom>
                <a:avLst/>
                <a:gdLst/>
                <a:ahLst/>
                <a:cxnLst/>
                <a:rect l="l" t="t" r="r" b="b"/>
                <a:pathLst>
                  <a:path w="1039" h="922" extrusionOk="0">
                    <a:moveTo>
                      <a:pt x="509" y="0"/>
                    </a:moveTo>
                    <a:cubicBezTo>
                      <a:pt x="324" y="0"/>
                      <a:pt x="150" y="122"/>
                      <a:pt x="78" y="315"/>
                    </a:cubicBezTo>
                    <a:cubicBezTo>
                      <a:pt x="1" y="562"/>
                      <a:pt x="130" y="821"/>
                      <a:pt x="377" y="899"/>
                    </a:cubicBezTo>
                    <a:cubicBezTo>
                      <a:pt x="426" y="914"/>
                      <a:pt x="474" y="922"/>
                      <a:pt x="522" y="922"/>
                    </a:cubicBezTo>
                    <a:cubicBezTo>
                      <a:pt x="715" y="922"/>
                      <a:pt x="888" y="801"/>
                      <a:pt x="961" y="613"/>
                    </a:cubicBezTo>
                    <a:cubicBezTo>
                      <a:pt x="1039" y="367"/>
                      <a:pt x="909" y="107"/>
                      <a:pt x="663" y="29"/>
                    </a:cubicBezTo>
                    <a:cubicBezTo>
                      <a:pt x="612" y="10"/>
                      <a:pt x="560"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4" name="Google Shape;5944;p48"/>
              <p:cNvSpPr/>
              <p:nvPr/>
            </p:nvSpPr>
            <p:spPr>
              <a:xfrm>
                <a:off x="3419675" y="3430075"/>
                <a:ext cx="58100" cy="26625"/>
              </a:xfrm>
              <a:custGeom>
                <a:avLst/>
                <a:gdLst/>
                <a:ahLst/>
                <a:cxnLst/>
                <a:rect l="l" t="t" r="r" b="b"/>
                <a:pathLst>
                  <a:path w="2324" h="1065" extrusionOk="0">
                    <a:moveTo>
                      <a:pt x="117" y="0"/>
                    </a:moveTo>
                    <a:lnTo>
                      <a:pt x="0" y="351"/>
                    </a:lnTo>
                    <a:lnTo>
                      <a:pt x="2207" y="1064"/>
                    </a:lnTo>
                    <a:lnTo>
                      <a:pt x="2324" y="714"/>
                    </a:lnTo>
                    <a:lnTo>
                      <a:pt x="11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5" name="Google Shape;5945;p48"/>
              <p:cNvSpPr/>
              <p:nvPr/>
            </p:nvSpPr>
            <p:spPr>
              <a:xfrm>
                <a:off x="3463800" y="3395100"/>
                <a:ext cx="25975" cy="23225"/>
              </a:xfrm>
              <a:custGeom>
                <a:avLst/>
                <a:gdLst/>
                <a:ahLst/>
                <a:cxnLst/>
                <a:rect l="l" t="t" r="r" b="b"/>
                <a:pathLst>
                  <a:path w="1039" h="929" extrusionOk="0">
                    <a:moveTo>
                      <a:pt x="521" y="1"/>
                    </a:moveTo>
                    <a:cubicBezTo>
                      <a:pt x="474" y="1"/>
                      <a:pt x="425" y="8"/>
                      <a:pt x="377" y="23"/>
                    </a:cubicBezTo>
                    <a:cubicBezTo>
                      <a:pt x="130" y="114"/>
                      <a:pt x="1" y="374"/>
                      <a:pt x="78" y="607"/>
                    </a:cubicBezTo>
                    <a:cubicBezTo>
                      <a:pt x="152" y="806"/>
                      <a:pt x="334" y="928"/>
                      <a:pt x="524" y="928"/>
                    </a:cubicBezTo>
                    <a:cubicBezTo>
                      <a:pt x="570" y="928"/>
                      <a:pt x="617" y="921"/>
                      <a:pt x="663" y="906"/>
                    </a:cubicBezTo>
                    <a:cubicBezTo>
                      <a:pt x="909" y="828"/>
                      <a:pt x="1039" y="568"/>
                      <a:pt x="961" y="322"/>
                    </a:cubicBezTo>
                    <a:cubicBezTo>
                      <a:pt x="888" y="123"/>
                      <a:pt x="714" y="1"/>
                      <a:pt x="52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6" name="Google Shape;5946;p48"/>
              <p:cNvSpPr/>
              <p:nvPr/>
            </p:nvSpPr>
            <p:spPr>
              <a:xfrm>
                <a:off x="3420325" y="3402475"/>
                <a:ext cx="58100" cy="26650"/>
              </a:xfrm>
              <a:custGeom>
                <a:avLst/>
                <a:gdLst/>
                <a:ahLst/>
                <a:cxnLst/>
                <a:rect l="l" t="t" r="r" b="b"/>
                <a:pathLst>
                  <a:path w="2324" h="1066" extrusionOk="0">
                    <a:moveTo>
                      <a:pt x="2207" y="1"/>
                    </a:moveTo>
                    <a:lnTo>
                      <a:pt x="0" y="715"/>
                    </a:lnTo>
                    <a:lnTo>
                      <a:pt x="117" y="1065"/>
                    </a:lnTo>
                    <a:lnTo>
                      <a:pt x="2324" y="351"/>
                    </a:lnTo>
                    <a:lnTo>
                      <a:pt x="220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7" name="Google Shape;5947;p48"/>
              <p:cNvSpPr/>
              <p:nvPr/>
            </p:nvSpPr>
            <p:spPr>
              <a:xfrm>
                <a:off x="3436550" y="3358100"/>
                <a:ext cx="26950" cy="23200"/>
              </a:xfrm>
              <a:custGeom>
                <a:avLst/>
                <a:gdLst/>
                <a:ahLst/>
                <a:cxnLst/>
                <a:rect l="l" t="t" r="r" b="b"/>
                <a:pathLst>
                  <a:path w="1078" h="928" extrusionOk="0">
                    <a:moveTo>
                      <a:pt x="536" y="1"/>
                    </a:moveTo>
                    <a:cubicBezTo>
                      <a:pt x="393" y="1"/>
                      <a:pt x="254" y="69"/>
                      <a:pt x="169" y="192"/>
                    </a:cubicBezTo>
                    <a:cubicBezTo>
                      <a:pt x="0" y="400"/>
                      <a:pt x="52" y="698"/>
                      <a:pt x="260" y="841"/>
                    </a:cubicBezTo>
                    <a:cubicBezTo>
                      <a:pt x="349" y="899"/>
                      <a:pt x="447" y="927"/>
                      <a:pt x="542" y="927"/>
                    </a:cubicBezTo>
                    <a:cubicBezTo>
                      <a:pt x="682" y="927"/>
                      <a:pt x="816" y="866"/>
                      <a:pt x="909" y="750"/>
                    </a:cubicBezTo>
                    <a:cubicBezTo>
                      <a:pt x="1078" y="530"/>
                      <a:pt x="1026" y="244"/>
                      <a:pt x="818" y="101"/>
                    </a:cubicBezTo>
                    <a:cubicBezTo>
                      <a:pt x="734" y="33"/>
                      <a:pt x="634" y="1"/>
                      <a:pt x="5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8" name="Google Shape;5948;p48"/>
              <p:cNvSpPr/>
              <p:nvPr/>
            </p:nvSpPr>
            <p:spPr>
              <a:xfrm>
                <a:off x="3412200" y="3367425"/>
                <a:ext cx="41900" cy="52275"/>
              </a:xfrm>
              <a:custGeom>
                <a:avLst/>
                <a:gdLst/>
                <a:ahLst/>
                <a:cxnLst/>
                <a:rect l="l" t="t" r="r" b="b"/>
                <a:pathLst>
                  <a:path w="1676" h="2091" extrusionOk="0">
                    <a:moveTo>
                      <a:pt x="1364" y="1"/>
                    </a:moveTo>
                    <a:lnTo>
                      <a:pt x="1" y="1870"/>
                    </a:lnTo>
                    <a:lnTo>
                      <a:pt x="299" y="2091"/>
                    </a:lnTo>
                    <a:lnTo>
                      <a:pt x="1675" y="222"/>
                    </a:lnTo>
                    <a:lnTo>
                      <a:pt x="136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49" name="Google Shape;5949;p48"/>
            <p:cNvGrpSpPr/>
            <p:nvPr/>
          </p:nvGrpSpPr>
          <p:grpSpPr>
            <a:xfrm>
              <a:off x="1124630" y="921793"/>
              <a:ext cx="323365" cy="315367"/>
              <a:chOff x="3228225" y="3246725"/>
              <a:chExt cx="356325" cy="347550"/>
            </a:xfrm>
          </p:grpSpPr>
          <p:sp>
            <p:nvSpPr>
              <p:cNvPr id="5950" name="Google Shape;5950;p48"/>
              <p:cNvSpPr/>
              <p:nvPr/>
            </p:nvSpPr>
            <p:spPr>
              <a:xfrm>
                <a:off x="3319400" y="3246725"/>
                <a:ext cx="173625" cy="173625"/>
              </a:xfrm>
              <a:custGeom>
                <a:avLst/>
                <a:gdLst/>
                <a:ahLst/>
                <a:cxnLst/>
                <a:rect l="l" t="t" r="r" b="b"/>
                <a:pathLst>
                  <a:path w="6945" h="6945" extrusionOk="0">
                    <a:moveTo>
                      <a:pt x="3466" y="1"/>
                    </a:moveTo>
                    <a:cubicBezTo>
                      <a:pt x="1558" y="1"/>
                      <a:pt x="1" y="1558"/>
                      <a:pt x="1" y="3479"/>
                    </a:cubicBezTo>
                    <a:cubicBezTo>
                      <a:pt x="1" y="5400"/>
                      <a:pt x="1558" y="6945"/>
                      <a:pt x="3466" y="6945"/>
                    </a:cubicBezTo>
                    <a:cubicBezTo>
                      <a:pt x="5387" y="6945"/>
                      <a:pt x="6945" y="5400"/>
                      <a:pt x="6945" y="3479"/>
                    </a:cubicBezTo>
                    <a:cubicBezTo>
                      <a:pt x="6945" y="1558"/>
                      <a:pt x="5387" y="1"/>
                      <a:pt x="3466" y="1"/>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1" name="Google Shape;5951;p48"/>
              <p:cNvSpPr/>
              <p:nvPr/>
            </p:nvSpPr>
            <p:spPr>
              <a:xfrm>
                <a:off x="3410900" y="3313575"/>
                <a:ext cx="173650" cy="173625"/>
              </a:xfrm>
              <a:custGeom>
                <a:avLst/>
                <a:gdLst/>
                <a:ahLst/>
                <a:cxnLst/>
                <a:rect l="l" t="t" r="r" b="b"/>
                <a:pathLst>
                  <a:path w="6946" h="6945" extrusionOk="0">
                    <a:moveTo>
                      <a:pt x="3479" y="0"/>
                    </a:moveTo>
                    <a:cubicBezTo>
                      <a:pt x="1558" y="0"/>
                      <a:pt x="1" y="1545"/>
                      <a:pt x="1" y="3466"/>
                    </a:cubicBezTo>
                    <a:cubicBezTo>
                      <a:pt x="1" y="5387"/>
                      <a:pt x="1558" y="6945"/>
                      <a:pt x="3479" y="6945"/>
                    </a:cubicBezTo>
                    <a:cubicBezTo>
                      <a:pt x="5400" y="6945"/>
                      <a:pt x="6945" y="5387"/>
                      <a:pt x="6945" y="3466"/>
                    </a:cubicBezTo>
                    <a:cubicBezTo>
                      <a:pt x="6945" y="1545"/>
                      <a:pt x="5400" y="0"/>
                      <a:pt x="3479" y="0"/>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2" name="Google Shape;5952;p48"/>
              <p:cNvSpPr/>
              <p:nvPr/>
            </p:nvSpPr>
            <p:spPr>
              <a:xfrm>
                <a:off x="3262950" y="3420650"/>
                <a:ext cx="173625" cy="173625"/>
              </a:xfrm>
              <a:custGeom>
                <a:avLst/>
                <a:gdLst/>
                <a:ahLst/>
                <a:cxnLst/>
                <a:rect l="l" t="t" r="r" b="b"/>
                <a:pathLst>
                  <a:path w="6945" h="6945" extrusionOk="0">
                    <a:moveTo>
                      <a:pt x="3479" y="1"/>
                    </a:moveTo>
                    <a:cubicBezTo>
                      <a:pt x="1558" y="1"/>
                      <a:pt x="0" y="1545"/>
                      <a:pt x="0" y="3466"/>
                    </a:cubicBezTo>
                    <a:cubicBezTo>
                      <a:pt x="0" y="5387"/>
                      <a:pt x="1558" y="6945"/>
                      <a:pt x="3479" y="6945"/>
                    </a:cubicBezTo>
                    <a:cubicBezTo>
                      <a:pt x="5387" y="6945"/>
                      <a:pt x="6944" y="5387"/>
                      <a:pt x="6944" y="3466"/>
                    </a:cubicBezTo>
                    <a:cubicBezTo>
                      <a:pt x="6944" y="1545"/>
                      <a:pt x="5387" y="1"/>
                      <a:pt x="3479" y="1"/>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3" name="Google Shape;5953;p48"/>
              <p:cNvSpPr/>
              <p:nvPr/>
            </p:nvSpPr>
            <p:spPr>
              <a:xfrm>
                <a:off x="3228225" y="3313575"/>
                <a:ext cx="173625" cy="173625"/>
              </a:xfrm>
              <a:custGeom>
                <a:avLst/>
                <a:gdLst/>
                <a:ahLst/>
                <a:cxnLst/>
                <a:rect l="l" t="t" r="r" b="b"/>
                <a:pathLst>
                  <a:path w="6945" h="6945" extrusionOk="0">
                    <a:moveTo>
                      <a:pt x="3466" y="0"/>
                    </a:moveTo>
                    <a:cubicBezTo>
                      <a:pt x="1558" y="0"/>
                      <a:pt x="0" y="1545"/>
                      <a:pt x="0" y="3466"/>
                    </a:cubicBezTo>
                    <a:cubicBezTo>
                      <a:pt x="0" y="5387"/>
                      <a:pt x="1558" y="6945"/>
                      <a:pt x="3466" y="6945"/>
                    </a:cubicBezTo>
                    <a:cubicBezTo>
                      <a:pt x="5387" y="6945"/>
                      <a:pt x="6944" y="5387"/>
                      <a:pt x="6944" y="3466"/>
                    </a:cubicBezTo>
                    <a:cubicBezTo>
                      <a:pt x="6944" y="1545"/>
                      <a:pt x="5387" y="0"/>
                      <a:pt x="3466" y="0"/>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4" name="Google Shape;5954;p48"/>
              <p:cNvSpPr/>
              <p:nvPr/>
            </p:nvSpPr>
            <p:spPr>
              <a:xfrm>
                <a:off x="3376525" y="3420650"/>
                <a:ext cx="173625" cy="173625"/>
              </a:xfrm>
              <a:custGeom>
                <a:avLst/>
                <a:gdLst/>
                <a:ahLst/>
                <a:cxnLst/>
                <a:rect l="l" t="t" r="r" b="b"/>
                <a:pathLst>
                  <a:path w="6945" h="6945" extrusionOk="0">
                    <a:moveTo>
                      <a:pt x="3479" y="1"/>
                    </a:moveTo>
                    <a:cubicBezTo>
                      <a:pt x="1558" y="1"/>
                      <a:pt x="0" y="1545"/>
                      <a:pt x="0" y="3466"/>
                    </a:cubicBezTo>
                    <a:cubicBezTo>
                      <a:pt x="0" y="5387"/>
                      <a:pt x="1558" y="6945"/>
                      <a:pt x="3479" y="6945"/>
                    </a:cubicBezTo>
                    <a:cubicBezTo>
                      <a:pt x="5387" y="6945"/>
                      <a:pt x="6944" y="5387"/>
                      <a:pt x="6944" y="3466"/>
                    </a:cubicBezTo>
                    <a:cubicBezTo>
                      <a:pt x="6944" y="1545"/>
                      <a:pt x="5387" y="1"/>
                      <a:pt x="3479" y="1"/>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5" name="Google Shape;5955;p48"/>
              <p:cNvSpPr/>
              <p:nvPr/>
            </p:nvSpPr>
            <p:spPr>
              <a:xfrm>
                <a:off x="3343750" y="3300550"/>
                <a:ext cx="124625" cy="115950"/>
              </a:xfrm>
              <a:custGeom>
                <a:avLst/>
                <a:gdLst/>
                <a:ahLst/>
                <a:cxnLst/>
                <a:rect l="l" t="t" r="r" b="b"/>
                <a:pathLst>
                  <a:path w="4985" h="4638" extrusionOk="0">
                    <a:moveTo>
                      <a:pt x="2489" y="1"/>
                    </a:moveTo>
                    <a:cubicBezTo>
                      <a:pt x="2370" y="1"/>
                      <a:pt x="2250" y="10"/>
                      <a:pt x="2129" y="28"/>
                    </a:cubicBezTo>
                    <a:cubicBezTo>
                      <a:pt x="857" y="223"/>
                      <a:pt x="0" y="1417"/>
                      <a:pt x="195" y="2676"/>
                    </a:cubicBezTo>
                    <a:cubicBezTo>
                      <a:pt x="383" y="3827"/>
                      <a:pt x="1367" y="4638"/>
                      <a:pt x="2495" y="4638"/>
                    </a:cubicBezTo>
                    <a:cubicBezTo>
                      <a:pt x="2614" y="4638"/>
                      <a:pt x="2734" y="4629"/>
                      <a:pt x="2856" y="4610"/>
                    </a:cubicBezTo>
                    <a:cubicBezTo>
                      <a:pt x="4115" y="4415"/>
                      <a:pt x="4984" y="3221"/>
                      <a:pt x="4777" y="1962"/>
                    </a:cubicBezTo>
                    <a:cubicBezTo>
                      <a:pt x="4600" y="811"/>
                      <a:pt x="3617" y="1"/>
                      <a:pt x="2489" y="1"/>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6" name="Google Shape;5956;p48"/>
              <p:cNvSpPr/>
              <p:nvPr/>
            </p:nvSpPr>
            <p:spPr>
              <a:xfrm>
                <a:off x="3413825" y="3349725"/>
                <a:ext cx="121075" cy="116250"/>
              </a:xfrm>
              <a:custGeom>
                <a:avLst/>
                <a:gdLst/>
                <a:ahLst/>
                <a:cxnLst/>
                <a:rect l="l" t="t" r="r" b="b"/>
                <a:pathLst>
                  <a:path w="4843" h="4650" extrusionOk="0">
                    <a:moveTo>
                      <a:pt x="2421" y="0"/>
                    </a:moveTo>
                    <a:cubicBezTo>
                      <a:pt x="1228" y="0"/>
                      <a:pt x="203" y="928"/>
                      <a:pt x="105" y="2137"/>
                    </a:cubicBezTo>
                    <a:cubicBezTo>
                      <a:pt x="1" y="3409"/>
                      <a:pt x="961" y="4538"/>
                      <a:pt x="2233" y="4642"/>
                    </a:cubicBezTo>
                    <a:cubicBezTo>
                      <a:pt x="2297" y="4647"/>
                      <a:pt x="2361" y="4650"/>
                      <a:pt x="2424" y="4650"/>
                    </a:cubicBezTo>
                    <a:cubicBezTo>
                      <a:pt x="3616" y="4650"/>
                      <a:pt x="4640" y="3734"/>
                      <a:pt x="4738" y="2513"/>
                    </a:cubicBezTo>
                    <a:cubicBezTo>
                      <a:pt x="4842" y="1241"/>
                      <a:pt x="3895" y="112"/>
                      <a:pt x="2610" y="8"/>
                    </a:cubicBezTo>
                    <a:cubicBezTo>
                      <a:pt x="2546" y="3"/>
                      <a:pt x="2484" y="0"/>
                      <a:pt x="2421" y="0"/>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7" name="Google Shape;5957;p48"/>
              <p:cNvSpPr/>
              <p:nvPr/>
            </p:nvSpPr>
            <p:spPr>
              <a:xfrm>
                <a:off x="3305125" y="3429700"/>
                <a:ext cx="118475" cy="116250"/>
              </a:xfrm>
              <a:custGeom>
                <a:avLst/>
                <a:gdLst/>
                <a:ahLst/>
                <a:cxnLst/>
                <a:rect l="l" t="t" r="r" b="b"/>
                <a:pathLst>
                  <a:path w="4739" h="4650" extrusionOk="0">
                    <a:moveTo>
                      <a:pt x="2368" y="0"/>
                    </a:moveTo>
                    <a:cubicBezTo>
                      <a:pt x="2336" y="0"/>
                      <a:pt x="2304" y="1"/>
                      <a:pt x="2272" y="2"/>
                    </a:cubicBezTo>
                    <a:cubicBezTo>
                      <a:pt x="1000" y="54"/>
                      <a:pt x="0" y="1131"/>
                      <a:pt x="52" y="2416"/>
                    </a:cubicBezTo>
                    <a:cubicBezTo>
                      <a:pt x="103" y="3677"/>
                      <a:pt x="1141" y="4650"/>
                      <a:pt x="2381" y="4650"/>
                    </a:cubicBezTo>
                    <a:cubicBezTo>
                      <a:pt x="2405" y="4650"/>
                      <a:pt x="2429" y="4650"/>
                      <a:pt x="2454" y="4649"/>
                    </a:cubicBezTo>
                    <a:cubicBezTo>
                      <a:pt x="3739" y="4597"/>
                      <a:pt x="4738" y="3520"/>
                      <a:pt x="4686" y="2235"/>
                    </a:cubicBezTo>
                    <a:cubicBezTo>
                      <a:pt x="4636" y="982"/>
                      <a:pt x="3610" y="0"/>
                      <a:pt x="2368" y="0"/>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8" name="Google Shape;5958;p48"/>
              <p:cNvSpPr/>
              <p:nvPr/>
            </p:nvSpPr>
            <p:spPr>
              <a:xfrm>
                <a:off x="3273650" y="3350375"/>
                <a:ext cx="130475" cy="116125"/>
              </a:xfrm>
              <a:custGeom>
                <a:avLst/>
                <a:gdLst/>
                <a:ahLst/>
                <a:cxnLst/>
                <a:rect l="l" t="t" r="r" b="b"/>
                <a:pathLst>
                  <a:path w="5219" h="4645" extrusionOk="0">
                    <a:moveTo>
                      <a:pt x="2603" y="1"/>
                    </a:moveTo>
                    <a:cubicBezTo>
                      <a:pt x="1634" y="1"/>
                      <a:pt x="734" y="616"/>
                      <a:pt x="403" y="1579"/>
                    </a:cubicBezTo>
                    <a:cubicBezTo>
                      <a:pt x="0" y="2799"/>
                      <a:pt x="649" y="4110"/>
                      <a:pt x="1870" y="4525"/>
                    </a:cubicBezTo>
                    <a:cubicBezTo>
                      <a:pt x="2112" y="4606"/>
                      <a:pt x="2358" y="4644"/>
                      <a:pt x="2601" y="4644"/>
                    </a:cubicBezTo>
                    <a:cubicBezTo>
                      <a:pt x="3571" y="4644"/>
                      <a:pt x="4481" y="4034"/>
                      <a:pt x="4803" y="3058"/>
                    </a:cubicBezTo>
                    <a:cubicBezTo>
                      <a:pt x="5218" y="1851"/>
                      <a:pt x="4556" y="527"/>
                      <a:pt x="3349" y="125"/>
                    </a:cubicBezTo>
                    <a:cubicBezTo>
                      <a:pt x="3102" y="41"/>
                      <a:pt x="2850" y="1"/>
                      <a:pt x="2603" y="1"/>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9" name="Google Shape;5959;p48"/>
              <p:cNvSpPr/>
              <p:nvPr/>
            </p:nvSpPr>
            <p:spPr>
              <a:xfrm>
                <a:off x="3386575" y="3430125"/>
                <a:ext cx="123975" cy="116075"/>
              </a:xfrm>
              <a:custGeom>
                <a:avLst/>
                <a:gdLst/>
                <a:ahLst/>
                <a:cxnLst/>
                <a:rect l="l" t="t" r="r" b="b"/>
                <a:pathLst>
                  <a:path w="4959" h="4643" extrusionOk="0">
                    <a:moveTo>
                      <a:pt x="2478" y="0"/>
                    </a:moveTo>
                    <a:cubicBezTo>
                      <a:pt x="2367" y="0"/>
                      <a:pt x="2255" y="8"/>
                      <a:pt x="2142" y="24"/>
                    </a:cubicBezTo>
                    <a:cubicBezTo>
                      <a:pt x="870" y="206"/>
                      <a:pt x="0" y="1387"/>
                      <a:pt x="182" y="2646"/>
                    </a:cubicBezTo>
                    <a:cubicBezTo>
                      <a:pt x="348" y="3806"/>
                      <a:pt x="1345" y="4643"/>
                      <a:pt x="2475" y="4643"/>
                    </a:cubicBezTo>
                    <a:cubicBezTo>
                      <a:pt x="2584" y="4643"/>
                      <a:pt x="2693" y="4635"/>
                      <a:pt x="2804" y="4619"/>
                    </a:cubicBezTo>
                    <a:cubicBezTo>
                      <a:pt x="4076" y="4424"/>
                      <a:pt x="4959" y="3256"/>
                      <a:pt x="4777" y="1984"/>
                    </a:cubicBezTo>
                    <a:cubicBezTo>
                      <a:pt x="4600" y="825"/>
                      <a:pt x="3614" y="0"/>
                      <a:pt x="2478" y="0"/>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0" name="Google Shape;5960;p48"/>
              <p:cNvSpPr/>
              <p:nvPr/>
            </p:nvSpPr>
            <p:spPr>
              <a:xfrm>
                <a:off x="3351525" y="3375225"/>
                <a:ext cx="109375" cy="109375"/>
              </a:xfrm>
              <a:custGeom>
                <a:avLst/>
                <a:gdLst/>
                <a:ahLst/>
                <a:cxnLst/>
                <a:rect l="l" t="t" r="r" b="b"/>
                <a:pathLst>
                  <a:path w="4375" h="4375" extrusionOk="0">
                    <a:moveTo>
                      <a:pt x="2181" y="1"/>
                    </a:moveTo>
                    <a:cubicBezTo>
                      <a:pt x="974" y="1"/>
                      <a:pt x="1" y="974"/>
                      <a:pt x="1" y="2181"/>
                    </a:cubicBezTo>
                    <a:cubicBezTo>
                      <a:pt x="1" y="3388"/>
                      <a:pt x="974" y="4375"/>
                      <a:pt x="2181" y="4375"/>
                    </a:cubicBezTo>
                    <a:cubicBezTo>
                      <a:pt x="3401" y="4375"/>
                      <a:pt x="4375" y="3388"/>
                      <a:pt x="4375" y="2181"/>
                    </a:cubicBezTo>
                    <a:cubicBezTo>
                      <a:pt x="4375" y="974"/>
                      <a:pt x="3401" y="1"/>
                      <a:pt x="2181" y="1"/>
                    </a:cubicBezTo>
                    <a:close/>
                  </a:path>
                </a:pathLst>
              </a:custGeom>
              <a:solidFill>
                <a:schemeClr val="accent3"/>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1" name="Google Shape;5961;p48"/>
              <p:cNvSpPr/>
              <p:nvPr/>
            </p:nvSpPr>
            <p:spPr>
              <a:xfrm>
                <a:off x="3379100" y="3402800"/>
                <a:ext cx="54225" cy="54225"/>
              </a:xfrm>
              <a:custGeom>
                <a:avLst/>
                <a:gdLst/>
                <a:ahLst/>
                <a:cxnLst/>
                <a:rect l="l" t="t" r="r" b="b"/>
                <a:pathLst>
                  <a:path w="2169" h="2169" extrusionOk="0">
                    <a:moveTo>
                      <a:pt x="1091" y="1"/>
                    </a:moveTo>
                    <a:cubicBezTo>
                      <a:pt x="481" y="1"/>
                      <a:pt x="1" y="481"/>
                      <a:pt x="1" y="1078"/>
                    </a:cubicBezTo>
                    <a:cubicBezTo>
                      <a:pt x="1" y="1688"/>
                      <a:pt x="481" y="2168"/>
                      <a:pt x="1091" y="2168"/>
                    </a:cubicBezTo>
                    <a:cubicBezTo>
                      <a:pt x="1688" y="2168"/>
                      <a:pt x="2168" y="1688"/>
                      <a:pt x="2168" y="1078"/>
                    </a:cubicBezTo>
                    <a:cubicBezTo>
                      <a:pt x="2168" y="481"/>
                      <a:pt x="1688" y="1"/>
                      <a:pt x="1091" y="1"/>
                    </a:cubicBezTo>
                    <a:close/>
                  </a:path>
                </a:pathLst>
              </a:custGeom>
              <a:solidFill>
                <a:srgbClr val="FFFFFF"/>
              </a:solidFill>
              <a:ln>
                <a:noFill/>
              </a:ln>
              <a:effectLst>
                <a:outerShdw blurRad="100013" algn="bl" rotWithShape="0">
                  <a:srgbClr val="BEAA4D"/>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2" name="Google Shape;5962;p48"/>
              <p:cNvSpPr/>
              <p:nvPr/>
            </p:nvSpPr>
            <p:spPr>
              <a:xfrm>
                <a:off x="3395000" y="3344725"/>
                <a:ext cx="23075" cy="22725"/>
              </a:xfrm>
              <a:custGeom>
                <a:avLst/>
                <a:gdLst/>
                <a:ahLst/>
                <a:cxnLst/>
                <a:rect l="l" t="t" r="r" b="b"/>
                <a:pathLst>
                  <a:path w="923" h="909" extrusionOk="0">
                    <a:moveTo>
                      <a:pt x="455" y="0"/>
                    </a:moveTo>
                    <a:cubicBezTo>
                      <a:pt x="209" y="0"/>
                      <a:pt x="1" y="195"/>
                      <a:pt x="1" y="455"/>
                    </a:cubicBezTo>
                    <a:cubicBezTo>
                      <a:pt x="1" y="688"/>
                      <a:pt x="196" y="909"/>
                      <a:pt x="455" y="909"/>
                    </a:cubicBezTo>
                    <a:cubicBezTo>
                      <a:pt x="715" y="909"/>
                      <a:pt x="922" y="701"/>
                      <a:pt x="909" y="455"/>
                    </a:cubicBezTo>
                    <a:cubicBezTo>
                      <a:pt x="909" y="208"/>
                      <a:pt x="689" y="0"/>
                      <a:pt x="45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3" name="Google Shape;5963;p48"/>
              <p:cNvSpPr/>
              <p:nvPr/>
            </p:nvSpPr>
            <p:spPr>
              <a:xfrm>
                <a:off x="3401825" y="3355750"/>
                <a:ext cx="9100" cy="57800"/>
              </a:xfrm>
              <a:custGeom>
                <a:avLst/>
                <a:gdLst/>
                <a:ahLst/>
                <a:cxnLst/>
                <a:rect l="l" t="t" r="r" b="b"/>
                <a:pathLst>
                  <a:path w="364" h="2312" extrusionOk="0">
                    <a:moveTo>
                      <a:pt x="0" y="1"/>
                    </a:moveTo>
                    <a:lnTo>
                      <a:pt x="0" y="2311"/>
                    </a:lnTo>
                    <a:lnTo>
                      <a:pt x="364" y="2311"/>
                    </a:lnTo>
                    <a:lnTo>
                      <a:pt x="36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4" name="Google Shape;5964;p48"/>
              <p:cNvSpPr/>
              <p:nvPr/>
            </p:nvSpPr>
            <p:spPr>
              <a:xfrm>
                <a:off x="3349900" y="3358350"/>
                <a:ext cx="26000" cy="22950"/>
              </a:xfrm>
              <a:custGeom>
                <a:avLst/>
                <a:gdLst/>
                <a:ahLst/>
                <a:cxnLst/>
                <a:rect l="l" t="t" r="r" b="b"/>
                <a:pathLst>
                  <a:path w="1040" h="918" extrusionOk="0">
                    <a:moveTo>
                      <a:pt x="517" y="0"/>
                    </a:moveTo>
                    <a:cubicBezTo>
                      <a:pt x="421" y="0"/>
                      <a:pt x="323" y="29"/>
                      <a:pt x="234" y="91"/>
                    </a:cubicBezTo>
                    <a:cubicBezTo>
                      <a:pt x="53" y="234"/>
                      <a:pt x="1" y="520"/>
                      <a:pt x="143" y="740"/>
                    </a:cubicBezTo>
                    <a:cubicBezTo>
                      <a:pt x="228" y="856"/>
                      <a:pt x="369" y="917"/>
                      <a:pt x="512" y="917"/>
                    </a:cubicBezTo>
                    <a:cubicBezTo>
                      <a:pt x="610" y="917"/>
                      <a:pt x="708" y="889"/>
                      <a:pt x="792" y="831"/>
                    </a:cubicBezTo>
                    <a:cubicBezTo>
                      <a:pt x="987" y="688"/>
                      <a:pt x="1039" y="390"/>
                      <a:pt x="883" y="182"/>
                    </a:cubicBezTo>
                    <a:cubicBezTo>
                      <a:pt x="798" y="65"/>
                      <a:pt x="661" y="0"/>
                      <a:pt x="51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5" name="Google Shape;5965;p48"/>
              <p:cNvSpPr/>
              <p:nvPr/>
            </p:nvSpPr>
            <p:spPr>
              <a:xfrm>
                <a:off x="3358675" y="3367125"/>
                <a:ext cx="41875" cy="52250"/>
              </a:xfrm>
              <a:custGeom>
                <a:avLst/>
                <a:gdLst/>
                <a:ahLst/>
                <a:cxnLst/>
                <a:rect l="l" t="t" r="r" b="b"/>
                <a:pathLst>
                  <a:path w="1675" h="2090" extrusionOk="0">
                    <a:moveTo>
                      <a:pt x="312" y="0"/>
                    </a:moveTo>
                    <a:lnTo>
                      <a:pt x="0" y="221"/>
                    </a:lnTo>
                    <a:lnTo>
                      <a:pt x="1363" y="2090"/>
                    </a:lnTo>
                    <a:lnTo>
                      <a:pt x="1675" y="1869"/>
                    </a:lnTo>
                    <a:lnTo>
                      <a:pt x="31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6" name="Google Shape;5966;p48"/>
              <p:cNvSpPr/>
              <p:nvPr/>
            </p:nvSpPr>
            <p:spPr>
              <a:xfrm>
                <a:off x="3322975" y="3395100"/>
                <a:ext cx="25975" cy="23225"/>
              </a:xfrm>
              <a:custGeom>
                <a:avLst/>
                <a:gdLst/>
                <a:ahLst/>
                <a:cxnLst/>
                <a:rect l="l" t="t" r="r" b="b"/>
                <a:pathLst>
                  <a:path w="1039" h="929" extrusionOk="0">
                    <a:moveTo>
                      <a:pt x="530" y="1"/>
                    </a:moveTo>
                    <a:cubicBezTo>
                      <a:pt x="334" y="1"/>
                      <a:pt x="154" y="123"/>
                      <a:pt x="91" y="322"/>
                    </a:cubicBezTo>
                    <a:cubicBezTo>
                      <a:pt x="0" y="568"/>
                      <a:pt x="130" y="828"/>
                      <a:pt x="377" y="906"/>
                    </a:cubicBezTo>
                    <a:cubicBezTo>
                      <a:pt x="425" y="921"/>
                      <a:pt x="474" y="928"/>
                      <a:pt x="522" y="928"/>
                    </a:cubicBezTo>
                    <a:cubicBezTo>
                      <a:pt x="718" y="928"/>
                      <a:pt x="898" y="806"/>
                      <a:pt x="961" y="607"/>
                    </a:cubicBezTo>
                    <a:cubicBezTo>
                      <a:pt x="1039" y="374"/>
                      <a:pt x="896" y="114"/>
                      <a:pt x="675" y="23"/>
                    </a:cubicBezTo>
                    <a:cubicBezTo>
                      <a:pt x="627" y="8"/>
                      <a:pt x="578" y="1"/>
                      <a:pt x="53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7" name="Google Shape;5967;p48"/>
              <p:cNvSpPr/>
              <p:nvPr/>
            </p:nvSpPr>
            <p:spPr>
              <a:xfrm>
                <a:off x="3334650" y="3402475"/>
                <a:ext cx="58100" cy="26650"/>
              </a:xfrm>
              <a:custGeom>
                <a:avLst/>
                <a:gdLst/>
                <a:ahLst/>
                <a:cxnLst/>
                <a:rect l="l" t="t" r="r" b="b"/>
                <a:pathLst>
                  <a:path w="2324" h="1066" extrusionOk="0">
                    <a:moveTo>
                      <a:pt x="117" y="1"/>
                    </a:moveTo>
                    <a:lnTo>
                      <a:pt x="1" y="351"/>
                    </a:lnTo>
                    <a:lnTo>
                      <a:pt x="2207" y="1065"/>
                    </a:lnTo>
                    <a:lnTo>
                      <a:pt x="2324" y="715"/>
                    </a:lnTo>
                    <a:lnTo>
                      <a:pt x="11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8" name="Google Shape;5968;p48"/>
              <p:cNvSpPr/>
              <p:nvPr/>
            </p:nvSpPr>
            <p:spPr>
              <a:xfrm>
                <a:off x="3322975" y="3441025"/>
                <a:ext cx="25975" cy="23050"/>
              </a:xfrm>
              <a:custGeom>
                <a:avLst/>
                <a:gdLst/>
                <a:ahLst/>
                <a:cxnLst/>
                <a:rect l="l" t="t" r="r" b="b"/>
                <a:pathLst>
                  <a:path w="1039" h="922" extrusionOk="0">
                    <a:moveTo>
                      <a:pt x="537" y="0"/>
                    </a:moveTo>
                    <a:cubicBezTo>
                      <a:pt x="484" y="0"/>
                      <a:pt x="430" y="10"/>
                      <a:pt x="377" y="29"/>
                    </a:cubicBezTo>
                    <a:cubicBezTo>
                      <a:pt x="130" y="107"/>
                      <a:pt x="0" y="367"/>
                      <a:pt x="91" y="613"/>
                    </a:cubicBezTo>
                    <a:cubicBezTo>
                      <a:pt x="154" y="801"/>
                      <a:pt x="333" y="922"/>
                      <a:pt x="529" y="922"/>
                    </a:cubicBezTo>
                    <a:cubicBezTo>
                      <a:pt x="578" y="922"/>
                      <a:pt x="627" y="914"/>
                      <a:pt x="675" y="899"/>
                    </a:cubicBezTo>
                    <a:cubicBezTo>
                      <a:pt x="909" y="821"/>
                      <a:pt x="1039" y="562"/>
                      <a:pt x="961" y="315"/>
                    </a:cubicBezTo>
                    <a:cubicBezTo>
                      <a:pt x="900" y="122"/>
                      <a:pt x="727" y="0"/>
                      <a:pt x="53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9" name="Google Shape;5969;p48"/>
              <p:cNvSpPr/>
              <p:nvPr/>
            </p:nvSpPr>
            <p:spPr>
              <a:xfrm>
                <a:off x="3334650" y="3430725"/>
                <a:ext cx="58100" cy="26625"/>
              </a:xfrm>
              <a:custGeom>
                <a:avLst/>
                <a:gdLst/>
                <a:ahLst/>
                <a:cxnLst/>
                <a:rect l="l" t="t" r="r" b="b"/>
                <a:pathLst>
                  <a:path w="2324" h="1065" extrusionOk="0">
                    <a:moveTo>
                      <a:pt x="2207" y="0"/>
                    </a:moveTo>
                    <a:lnTo>
                      <a:pt x="1" y="714"/>
                    </a:lnTo>
                    <a:lnTo>
                      <a:pt x="117" y="1064"/>
                    </a:lnTo>
                    <a:lnTo>
                      <a:pt x="2324" y="350"/>
                    </a:lnTo>
                    <a:lnTo>
                      <a:pt x="220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0" name="Google Shape;5970;p48"/>
              <p:cNvSpPr/>
              <p:nvPr/>
            </p:nvSpPr>
            <p:spPr>
              <a:xfrm>
                <a:off x="3349575" y="3478000"/>
                <a:ext cx="26650" cy="23250"/>
              </a:xfrm>
              <a:custGeom>
                <a:avLst/>
                <a:gdLst/>
                <a:ahLst/>
                <a:cxnLst/>
                <a:rect l="l" t="t" r="r" b="b"/>
                <a:pathLst>
                  <a:path w="1066" h="930" extrusionOk="0">
                    <a:moveTo>
                      <a:pt x="538" y="1"/>
                    </a:moveTo>
                    <a:cubicBezTo>
                      <a:pt x="390" y="1"/>
                      <a:pt x="244" y="66"/>
                      <a:pt x="156" y="186"/>
                    </a:cubicBezTo>
                    <a:cubicBezTo>
                      <a:pt x="1" y="393"/>
                      <a:pt x="40" y="692"/>
                      <a:pt x="247" y="835"/>
                    </a:cubicBezTo>
                    <a:cubicBezTo>
                      <a:pt x="337" y="898"/>
                      <a:pt x="437" y="929"/>
                      <a:pt x="534" y="929"/>
                    </a:cubicBezTo>
                    <a:cubicBezTo>
                      <a:pt x="676" y="929"/>
                      <a:pt x="811" y="862"/>
                      <a:pt x="896" y="731"/>
                    </a:cubicBezTo>
                    <a:cubicBezTo>
                      <a:pt x="1065" y="523"/>
                      <a:pt x="1013" y="225"/>
                      <a:pt x="805" y="82"/>
                    </a:cubicBezTo>
                    <a:cubicBezTo>
                      <a:pt x="725" y="27"/>
                      <a:pt x="631" y="1"/>
                      <a:pt x="53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1" name="Google Shape;5971;p48"/>
              <p:cNvSpPr/>
              <p:nvPr/>
            </p:nvSpPr>
            <p:spPr>
              <a:xfrm>
                <a:off x="3359325" y="3439800"/>
                <a:ext cx="41550" cy="52600"/>
              </a:xfrm>
              <a:custGeom>
                <a:avLst/>
                <a:gdLst/>
                <a:ahLst/>
                <a:cxnLst/>
                <a:rect l="l" t="t" r="r" b="b"/>
                <a:pathLst>
                  <a:path w="1662" h="2104" extrusionOk="0">
                    <a:moveTo>
                      <a:pt x="1363" y="0"/>
                    </a:moveTo>
                    <a:lnTo>
                      <a:pt x="0" y="1883"/>
                    </a:lnTo>
                    <a:lnTo>
                      <a:pt x="299" y="2103"/>
                    </a:lnTo>
                    <a:lnTo>
                      <a:pt x="1661" y="221"/>
                    </a:lnTo>
                    <a:lnTo>
                      <a:pt x="136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2" name="Google Shape;5972;p48"/>
              <p:cNvSpPr/>
              <p:nvPr/>
            </p:nvSpPr>
            <p:spPr>
              <a:xfrm>
                <a:off x="3395000" y="3492375"/>
                <a:ext cx="22750" cy="22725"/>
              </a:xfrm>
              <a:custGeom>
                <a:avLst/>
                <a:gdLst/>
                <a:ahLst/>
                <a:cxnLst/>
                <a:rect l="l" t="t" r="r" b="b"/>
                <a:pathLst>
                  <a:path w="910" h="909" extrusionOk="0">
                    <a:moveTo>
                      <a:pt x="455" y="0"/>
                    </a:moveTo>
                    <a:cubicBezTo>
                      <a:pt x="209" y="0"/>
                      <a:pt x="1" y="195"/>
                      <a:pt x="1" y="454"/>
                    </a:cubicBezTo>
                    <a:cubicBezTo>
                      <a:pt x="1" y="701"/>
                      <a:pt x="196" y="909"/>
                      <a:pt x="455" y="909"/>
                    </a:cubicBezTo>
                    <a:cubicBezTo>
                      <a:pt x="689" y="909"/>
                      <a:pt x="909" y="714"/>
                      <a:pt x="909" y="454"/>
                    </a:cubicBezTo>
                    <a:cubicBezTo>
                      <a:pt x="909" y="208"/>
                      <a:pt x="702" y="0"/>
                      <a:pt x="45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3" name="Google Shape;5973;p48"/>
              <p:cNvSpPr/>
              <p:nvPr/>
            </p:nvSpPr>
            <p:spPr>
              <a:xfrm>
                <a:off x="3401825" y="3445650"/>
                <a:ext cx="9100" cy="58100"/>
              </a:xfrm>
              <a:custGeom>
                <a:avLst/>
                <a:gdLst/>
                <a:ahLst/>
                <a:cxnLst/>
                <a:rect l="l" t="t" r="r" b="b"/>
                <a:pathLst>
                  <a:path w="364" h="2324" extrusionOk="0">
                    <a:moveTo>
                      <a:pt x="0" y="0"/>
                    </a:moveTo>
                    <a:lnTo>
                      <a:pt x="0" y="2323"/>
                    </a:lnTo>
                    <a:lnTo>
                      <a:pt x="364" y="2323"/>
                    </a:lnTo>
                    <a:lnTo>
                      <a:pt x="36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4" name="Google Shape;5974;p48"/>
              <p:cNvSpPr/>
              <p:nvPr/>
            </p:nvSpPr>
            <p:spPr>
              <a:xfrm>
                <a:off x="3436550" y="3478000"/>
                <a:ext cx="26625" cy="22925"/>
              </a:xfrm>
              <a:custGeom>
                <a:avLst/>
                <a:gdLst/>
                <a:ahLst/>
                <a:cxnLst/>
                <a:rect l="l" t="t" r="r" b="b"/>
                <a:pathLst>
                  <a:path w="1065" h="917" extrusionOk="0">
                    <a:moveTo>
                      <a:pt x="533" y="1"/>
                    </a:moveTo>
                    <a:cubicBezTo>
                      <a:pt x="440" y="1"/>
                      <a:pt x="345" y="27"/>
                      <a:pt x="260" y="82"/>
                    </a:cubicBezTo>
                    <a:cubicBezTo>
                      <a:pt x="52" y="251"/>
                      <a:pt x="0" y="523"/>
                      <a:pt x="169" y="731"/>
                    </a:cubicBezTo>
                    <a:cubicBezTo>
                      <a:pt x="257" y="850"/>
                      <a:pt x="403" y="916"/>
                      <a:pt x="551" y="916"/>
                    </a:cubicBezTo>
                    <a:cubicBezTo>
                      <a:pt x="644" y="916"/>
                      <a:pt x="738" y="890"/>
                      <a:pt x="818" y="835"/>
                    </a:cubicBezTo>
                    <a:cubicBezTo>
                      <a:pt x="1013" y="692"/>
                      <a:pt x="1065" y="393"/>
                      <a:pt x="909" y="186"/>
                    </a:cubicBezTo>
                    <a:cubicBezTo>
                      <a:pt x="821" y="66"/>
                      <a:pt x="680" y="1"/>
                      <a:pt x="5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5" name="Google Shape;5975;p48"/>
              <p:cNvSpPr/>
              <p:nvPr/>
            </p:nvSpPr>
            <p:spPr>
              <a:xfrm>
                <a:off x="3411875" y="3439800"/>
                <a:ext cx="41575" cy="52600"/>
              </a:xfrm>
              <a:custGeom>
                <a:avLst/>
                <a:gdLst/>
                <a:ahLst/>
                <a:cxnLst/>
                <a:rect l="l" t="t" r="r" b="b"/>
                <a:pathLst>
                  <a:path w="1663" h="2104" extrusionOk="0">
                    <a:moveTo>
                      <a:pt x="299" y="0"/>
                    </a:moveTo>
                    <a:lnTo>
                      <a:pt x="1" y="221"/>
                    </a:lnTo>
                    <a:lnTo>
                      <a:pt x="1364" y="2103"/>
                    </a:lnTo>
                    <a:lnTo>
                      <a:pt x="1662" y="1883"/>
                    </a:lnTo>
                    <a:lnTo>
                      <a:pt x="29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6" name="Google Shape;5976;p48"/>
              <p:cNvSpPr/>
              <p:nvPr/>
            </p:nvSpPr>
            <p:spPr>
              <a:xfrm>
                <a:off x="3463800" y="3441025"/>
                <a:ext cx="25975" cy="23050"/>
              </a:xfrm>
              <a:custGeom>
                <a:avLst/>
                <a:gdLst/>
                <a:ahLst/>
                <a:cxnLst/>
                <a:rect l="l" t="t" r="r" b="b"/>
                <a:pathLst>
                  <a:path w="1039" h="922" extrusionOk="0">
                    <a:moveTo>
                      <a:pt x="509" y="0"/>
                    </a:moveTo>
                    <a:cubicBezTo>
                      <a:pt x="324" y="0"/>
                      <a:pt x="150" y="122"/>
                      <a:pt x="78" y="315"/>
                    </a:cubicBezTo>
                    <a:cubicBezTo>
                      <a:pt x="1" y="562"/>
                      <a:pt x="130" y="821"/>
                      <a:pt x="377" y="899"/>
                    </a:cubicBezTo>
                    <a:cubicBezTo>
                      <a:pt x="426" y="914"/>
                      <a:pt x="474" y="922"/>
                      <a:pt x="522" y="922"/>
                    </a:cubicBezTo>
                    <a:cubicBezTo>
                      <a:pt x="715" y="922"/>
                      <a:pt x="888" y="801"/>
                      <a:pt x="961" y="613"/>
                    </a:cubicBezTo>
                    <a:cubicBezTo>
                      <a:pt x="1039" y="367"/>
                      <a:pt x="909" y="107"/>
                      <a:pt x="663" y="29"/>
                    </a:cubicBezTo>
                    <a:cubicBezTo>
                      <a:pt x="612" y="10"/>
                      <a:pt x="560"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7" name="Google Shape;5977;p48"/>
              <p:cNvSpPr/>
              <p:nvPr/>
            </p:nvSpPr>
            <p:spPr>
              <a:xfrm>
                <a:off x="3419675" y="3430075"/>
                <a:ext cx="58100" cy="26625"/>
              </a:xfrm>
              <a:custGeom>
                <a:avLst/>
                <a:gdLst/>
                <a:ahLst/>
                <a:cxnLst/>
                <a:rect l="l" t="t" r="r" b="b"/>
                <a:pathLst>
                  <a:path w="2324" h="1065" extrusionOk="0">
                    <a:moveTo>
                      <a:pt x="117" y="0"/>
                    </a:moveTo>
                    <a:lnTo>
                      <a:pt x="0" y="351"/>
                    </a:lnTo>
                    <a:lnTo>
                      <a:pt x="2207" y="1064"/>
                    </a:lnTo>
                    <a:lnTo>
                      <a:pt x="2324" y="714"/>
                    </a:lnTo>
                    <a:lnTo>
                      <a:pt x="11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8" name="Google Shape;5978;p48"/>
              <p:cNvSpPr/>
              <p:nvPr/>
            </p:nvSpPr>
            <p:spPr>
              <a:xfrm>
                <a:off x="3463800" y="3395100"/>
                <a:ext cx="25975" cy="23225"/>
              </a:xfrm>
              <a:custGeom>
                <a:avLst/>
                <a:gdLst/>
                <a:ahLst/>
                <a:cxnLst/>
                <a:rect l="l" t="t" r="r" b="b"/>
                <a:pathLst>
                  <a:path w="1039" h="929" extrusionOk="0">
                    <a:moveTo>
                      <a:pt x="521" y="1"/>
                    </a:moveTo>
                    <a:cubicBezTo>
                      <a:pt x="474" y="1"/>
                      <a:pt x="425" y="8"/>
                      <a:pt x="377" y="23"/>
                    </a:cubicBezTo>
                    <a:cubicBezTo>
                      <a:pt x="130" y="114"/>
                      <a:pt x="1" y="374"/>
                      <a:pt x="78" y="607"/>
                    </a:cubicBezTo>
                    <a:cubicBezTo>
                      <a:pt x="152" y="806"/>
                      <a:pt x="334" y="928"/>
                      <a:pt x="524" y="928"/>
                    </a:cubicBezTo>
                    <a:cubicBezTo>
                      <a:pt x="570" y="928"/>
                      <a:pt x="617" y="921"/>
                      <a:pt x="663" y="906"/>
                    </a:cubicBezTo>
                    <a:cubicBezTo>
                      <a:pt x="909" y="828"/>
                      <a:pt x="1039" y="568"/>
                      <a:pt x="961" y="322"/>
                    </a:cubicBezTo>
                    <a:cubicBezTo>
                      <a:pt x="888" y="123"/>
                      <a:pt x="714" y="1"/>
                      <a:pt x="52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9" name="Google Shape;5979;p48"/>
              <p:cNvSpPr/>
              <p:nvPr/>
            </p:nvSpPr>
            <p:spPr>
              <a:xfrm>
                <a:off x="3420325" y="3402475"/>
                <a:ext cx="58100" cy="26650"/>
              </a:xfrm>
              <a:custGeom>
                <a:avLst/>
                <a:gdLst/>
                <a:ahLst/>
                <a:cxnLst/>
                <a:rect l="l" t="t" r="r" b="b"/>
                <a:pathLst>
                  <a:path w="2324" h="1066" extrusionOk="0">
                    <a:moveTo>
                      <a:pt x="2207" y="1"/>
                    </a:moveTo>
                    <a:lnTo>
                      <a:pt x="0" y="715"/>
                    </a:lnTo>
                    <a:lnTo>
                      <a:pt x="117" y="1065"/>
                    </a:lnTo>
                    <a:lnTo>
                      <a:pt x="2324" y="351"/>
                    </a:lnTo>
                    <a:lnTo>
                      <a:pt x="220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0" name="Google Shape;5980;p48"/>
              <p:cNvSpPr/>
              <p:nvPr/>
            </p:nvSpPr>
            <p:spPr>
              <a:xfrm>
                <a:off x="3436550" y="3358100"/>
                <a:ext cx="26950" cy="23200"/>
              </a:xfrm>
              <a:custGeom>
                <a:avLst/>
                <a:gdLst/>
                <a:ahLst/>
                <a:cxnLst/>
                <a:rect l="l" t="t" r="r" b="b"/>
                <a:pathLst>
                  <a:path w="1078" h="928" extrusionOk="0">
                    <a:moveTo>
                      <a:pt x="536" y="1"/>
                    </a:moveTo>
                    <a:cubicBezTo>
                      <a:pt x="393" y="1"/>
                      <a:pt x="254" y="69"/>
                      <a:pt x="169" y="192"/>
                    </a:cubicBezTo>
                    <a:cubicBezTo>
                      <a:pt x="0" y="400"/>
                      <a:pt x="52" y="698"/>
                      <a:pt x="260" y="841"/>
                    </a:cubicBezTo>
                    <a:cubicBezTo>
                      <a:pt x="349" y="899"/>
                      <a:pt x="447" y="927"/>
                      <a:pt x="542" y="927"/>
                    </a:cubicBezTo>
                    <a:cubicBezTo>
                      <a:pt x="682" y="927"/>
                      <a:pt x="816" y="866"/>
                      <a:pt x="909" y="750"/>
                    </a:cubicBezTo>
                    <a:cubicBezTo>
                      <a:pt x="1078" y="530"/>
                      <a:pt x="1026" y="244"/>
                      <a:pt x="818" y="101"/>
                    </a:cubicBezTo>
                    <a:cubicBezTo>
                      <a:pt x="734" y="33"/>
                      <a:pt x="634" y="1"/>
                      <a:pt x="5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1" name="Google Shape;5981;p48"/>
              <p:cNvSpPr/>
              <p:nvPr/>
            </p:nvSpPr>
            <p:spPr>
              <a:xfrm>
                <a:off x="3412200" y="3367425"/>
                <a:ext cx="41900" cy="52275"/>
              </a:xfrm>
              <a:custGeom>
                <a:avLst/>
                <a:gdLst/>
                <a:ahLst/>
                <a:cxnLst/>
                <a:rect l="l" t="t" r="r" b="b"/>
                <a:pathLst>
                  <a:path w="1676" h="2091" extrusionOk="0">
                    <a:moveTo>
                      <a:pt x="1364" y="1"/>
                    </a:moveTo>
                    <a:lnTo>
                      <a:pt x="1" y="1870"/>
                    </a:lnTo>
                    <a:lnTo>
                      <a:pt x="299" y="2091"/>
                    </a:lnTo>
                    <a:lnTo>
                      <a:pt x="1675" y="222"/>
                    </a:lnTo>
                    <a:lnTo>
                      <a:pt x="136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82" name="Google Shape;5982;p48"/>
            <p:cNvGrpSpPr/>
            <p:nvPr/>
          </p:nvGrpSpPr>
          <p:grpSpPr>
            <a:xfrm>
              <a:off x="957323" y="38561"/>
              <a:ext cx="323365" cy="315367"/>
              <a:chOff x="3228225" y="3246725"/>
              <a:chExt cx="356325" cy="347550"/>
            </a:xfrm>
          </p:grpSpPr>
          <p:sp>
            <p:nvSpPr>
              <p:cNvPr id="5983" name="Google Shape;5983;p48"/>
              <p:cNvSpPr/>
              <p:nvPr/>
            </p:nvSpPr>
            <p:spPr>
              <a:xfrm>
                <a:off x="3319400" y="3246725"/>
                <a:ext cx="173625" cy="173625"/>
              </a:xfrm>
              <a:custGeom>
                <a:avLst/>
                <a:gdLst/>
                <a:ahLst/>
                <a:cxnLst/>
                <a:rect l="l" t="t" r="r" b="b"/>
                <a:pathLst>
                  <a:path w="6945" h="6945" extrusionOk="0">
                    <a:moveTo>
                      <a:pt x="3466" y="1"/>
                    </a:moveTo>
                    <a:cubicBezTo>
                      <a:pt x="1558" y="1"/>
                      <a:pt x="1" y="1558"/>
                      <a:pt x="1" y="3479"/>
                    </a:cubicBezTo>
                    <a:cubicBezTo>
                      <a:pt x="1" y="5400"/>
                      <a:pt x="1558" y="6945"/>
                      <a:pt x="3466" y="6945"/>
                    </a:cubicBezTo>
                    <a:cubicBezTo>
                      <a:pt x="5387" y="6945"/>
                      <a:pt x="6945" y="5400"/>
                      <a:pt x="6945" y="3479"/>
                    </a:cubicBezTo>
                    <a:cubicBezTo>
                      <a:pt x="6945" y="1558"/>
                      <a:pt x="5387" y="1"/>
                      <a:pt x="3466" y="1"/>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4" name="Google Shape;5984;p48"/>
              <p:cNvSpPr/>
              <p:nvPr/>
            </p:nvSpPr>
            <p:spPr>
              <a:xfrm>
                <a:off x="3410900" y="3313575"/>
                <a:ext cx="173650" cy="173625"/>
              </a:xfrm>
              <a:custGeom>
                <a:avLst/>
                <a:gdLst/>
                <a:ahLst/>
                <a:cxnLst/>
                <a:rect l="l" t="t" r="r" b="b"/>
                <a:pathLst>
                  <a:path w="6946" h="6945" extrusionOk="0">
                    <a:moveTo>
                      <a:pt x="3479" y="0"/>
                    </a:moveTo>
                    <a:cubicBezTo>
                      <a:pt x="1558" y="0"/>
                      <a:pt x="1" y="1545"/>
                      <a:pt x="1" y="3466"/>
                    </a:cubicBezTo>
                    <a:cubicBezTo>
                      <a:pt x="1" y="5387"/>
                      <a:pt x="1558" y="6945"/>
                      <a:pt x="3479" y="6945"/>
                    </a:cubicBezTo>
                    <a:cubicBezTo>
                      <a:pt x="5400" y="6945"/>
                      <a:pt x="6945" y="5387"/>
                      <a:pt x="6945" y="3466"/>
                    </a:cubicBezTo>
                    <a:cubicBezTo>
                      <a:pt x="6945" y="1545"/>
                      <a:pt x="5400" y="0"/>
                      <a:pt x="3479" y="0"/>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5" name="Google Shape;5985;p48"/>
              <p:cNvSpPr/>
              <p:nvPr/>
            </p:nvSpPr>
            <p:spPr>
              <a:xfrm>
                <a:off x="3262950" y="3420650"/>
                <a:ext cx="173625" cy="173625"/>
              </a:xfrm>
              <a:custGeom>
                <a:avLst/>
                <a:gdLst/>
                <a:ahLst/>
                <a:cxnLst/>
                <a:rect l="l" t="t" r="r" b="b"/>
                <a:pathLst>
                  <a:path w="6945" h="6945" extrusionOk="0">
                    <a:moveTo>
                      <a:pt x="3479" y="1"/>
                    </a:moveTo>
                    <a:cubicBezTo>
                      <a:pt x="1558" y="1"/>
                      <a:pt x="0" y="1545"/>
                      <a:pt x="0" y="3466"/>
                    </a:cubicBezTo>
                    <a:cubicBezTo>
                      <a:pt x="0" y="5387"/>
                      <a:pt x="1558" y="6945"/>
                      <a:pt x="3479" y="6945"/>
                    </a:cubicBezTo>
                    <a:cubicBezTo>
                      <a:pt x="5387" y="6945"/>
                      <a:pt x="6944" y="5387"/>
                      <a:pt x="6944" y="3466"/>
                    </a:cubicBezTo>
                    <a:cubicBezTo>
                      <a:pt x="6944" y="1545"/>
                      <a:pt x="5387" y="1"/>
                      <a:pt x="3479" y="1"/>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6" name="Google Shape;5986;p48"/>
              <p:cNvSpPr/>
              <p:nvPr/>
            </p:nvSpPr>
            <p:spPr>
              <a:xfrm>
                <a:off x="3228225" y="3313575"/>
                <a:ext cx="173625" cy="173625"/>
              </a:xfrm>
              <a:custGeom>
                <a:avLst/>
                <a:gdLst/>
                <a:ahLst/>
                <a:cxnLst/>
                <a:rect l="l" t="t" r="r" b="b"/>
                <a:pathLst>
                  <a:path w="6945" h="6945" extrusionOk="0">
                    <a:moveTo>
                      <a:pt x="3466" y="0"/>
                    </a:moveTo>
                    <a:cubicBezTo>
                      <a:pt x="1558" y="0"/>
                      <a:pt x="0" y="1545"/>
                      <a:pt x="0" y="3466"/>
                    </a:cubicBezTo>
                    <a:cubicBezTo>
                      <a:pt x="0" y="5387"/>
                      <a:pt x="1558" y="6945"/>
                      <a:pt x="3466" y="6945"/>
                    </a:cubicBezTo>
                    <a:cubicBezTo>
                      <a:pt x="5387" y="6945"/>
                      <a:pt x="6944" y="5387"/>
                      <a:pt x="6944" y="3466"/>
                    </a:cubicBezTo>
                    <a:cubicBezTo>
                      <a:pt x="6944" y="1545"/>
                      <a:pt x="5387" y="0"/>
                      <a:pt x="3466" y="0"/>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7" name="Google Shape;5987;p48"/>
              <p:cNvSpPr/>
              <p:nvPr/>
            </p:nvSpPr>
            <p:spPr>
              <a:xfrm>
                <a:off x="3376525" y="3420650"/>
                <a:ext cx="173625" cy="173625"/>
              </a:xfrm>
              <a:custGeom>
                <a:avLst/>
                <a:gdLst/>
                <a:ahLst/>
                <a:cxnLst/>
                <a:rect l="l" t="t" r="r" b="b"/>
                <a:pathLst>
                  <a:path w="6945" h="6945" extrusionOk="0">
                    <a:moveTo>
                      <a:pt x="3479" y="1"/>
                    </a:moveTo>
                    <a:cubicBezTo>
                      <a:pt x="1558" y="1"/>
                      <a:pt x="0" y="1545"/>
                      <a:pt x="0" y="3466"/>
                    </a:cubicBezTo>
                    <a:cubicBezTo>
                      <a:pt x="0" y="5387"/>
                      <a:pt x="1558" y="6945"/>
                      <a:pt x="3479" y="6945"/>
                    </a:cubicBezTo>
                    <a:cubicBezTo>
                      <a:pt x="5387" y="6945"/>
                      <a:pt x="6944" y="5387"/>
                      <a:pt x="6944" y="3466"/>
                    </a:cubicBezTo>
                    <a:cubicBezTo>
                      <a:pt x="6944" y="1545"/>
                      <a:pt x="5387" y="1"/>
                      <a:pt x="3479" y="1"/>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8" name="Google Shape;5988;p48"/>
              <p:cNvSpPr/>
              <p:nvPr/>
            </p:nvSpPr>
            <p:spPr>
              <a:xfrm>
                <a:off x="3343750" y="3300550"/>
                <a:ext cx="124625" cy="115950"/>
              </a:xfrm>
              <a:custGeom>
                <a:avLst/>
                <a:gdLst/>
                <a:ahLst/>
                <a:cxnLst/>
                <a:rect l="l" t="t" r="r" b="b"/>
                <a:pathLst>
                  <a:path w="4985" h="4638" extrusionOk="0">
                    <a:moveTo>
                      <a:pt x="2489" y="1"/>
                    </a:moveTo>
                    <a:cubicBezTo>
                      <a:pt x="2370" y="1"/>
                      <a:pt x="2250" y="10"/>
                      <a:pt x="2129" y="28"/>
                    </a:cubicBezTo>
                    <a:cubicBezTo>
                      <a:pt x="857" y="223"/>
                      <a:pt x="0" y="1417"/>
                      <a:pt x="195" y="2676"/>
                    </a:cubicBezTo>
                    <a:cubicBezTo>
                      <a:pt x="383" y="3827"/>
                      <a:pt x="1367" y="4638"/>
                      <a:pt x="2495" y="4638"/>
                    </a:cubicBezTo>
                    <a:cubicBezTo>
                      <a:pt x="2614" y="4638"/>
                      <a:pt x="2734" y="4629"/>
                      <a:pt x="2856" y="4610"/>
                    </a:cubicBezTo>
                    <a:cubicBezTo>
                      <a:pt x="4115" y="4415"/>
                      <a:pt x="4984" y="3221"/>
                      <a:pt x="4777" y="1962"/>
                    </a:cubicBezTo>
                    <a:cubicBezTo>
                      <a:pt x="4600" y="811"/>
                      <a:pt x="3617" y="1"/>
                      <a:pt x="2489" y="1"/>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9" name="Google Shape;5989;p48"/>
              <p:cNvSpPr/>
              <p:nvPr/>
            </p:nvSpPr>
            <p:spPr>
              <a:xfrm>
                <a:off x="3413825" y="3349725"/>
                <a:ext cx="121075" cy="116250"/>
              </a:xfrm>
              <a:custGeom>
                <a:avLst/>
                <a:gdLst/>
                <a:ahLst/>
                <a:cxnLst/>
                <a:rect l="l" t="t" r="r" b="b"/>
                <a:pathLst>
                  <a:path w="4843" h="4650" extrusionOk="0">
                    <a:moveTo>
                      <a:pt x="2421" y="0"/>
                    </a:moveTo>
                    <a:cubicBezTo>
                      <a:pt x="1228" y="0"/>
                      <a:pt x="203" y="928"/>
                      <a:pt x="105" y="2137"/>
                    </a:cubicBezTo>
                    <a:cubicBezTo>
                      <a:pt x="1" y="3409"/>
                      <a:pt x="961" y="4538"/>
                      <a:pt x="2233" y="4642"/>
                    </a:cubicBezTo>
                    <a:cubicBezTo>
                      <a:pt x="2297" y="4647"/>
                      <a:pt x="2361" y="4650"/>
                      <a:pt x="2424" y="4650"/>
                    </a:cubicBezTo>
                    <a:cubicBezTo>
                      <a:pt x="3616" y="4650"/>
                      <a:pt x="4640" y="3734"/>
                      <a:pt x="4738" y="2513"/>
                    </a:cubicBezTo>
                    <a:cubicBezTo>
                      <a:pt x="4842" y="1241"/>
                      <a:pt x="3895" y="112"/>
                      <a:pt x="2610" y="8"/>
                    </a:cubicBezTo>
                    <a:cubicBezTo>
                      <a:pt x="2546" y="3"/>
                      <a:pt x="2484" y="0"/>
                      <a:pt x="2421" y="0"/>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0" name="Google Shape;5990;p48"/>
              <p:cNvSpPr/>
              <p:nvPr/>
            </p:nvSpPr>
            <p:spPr>
              <a:xfrm>
                <a:off x="3305125" y="3429700"/>
                <a:ext cx="118475" cy="116250"/>
              </a:xfrm>
              <a:custGeom>
                <a:avLst/>
                <a:gdLst/>
                <a:ahLst/>
                <a:cxnLst/>
                <a:rect l="l" t="t" r="r" b="b"/>
                <a:pathLst>
                  <a:path w="4739" h="4650" extrusionOk="0">
                    <a:moveTo>
                      <a:pt x="2368" y="0"/>
                    </a:moveTo>
                    <a:cubicBezTo>
                      <a:pt x="2336" y="0"/>
                      <a:pt x="2304" y="1"/>
                      <a:pt x="2272" y="2"/>
                    </a:cubicBezTo>
                    <a:cubicBezTo>
                      <a:pt x="1000" y="54"/>
                      <a:pt x="0" y="1131"/>
                      <a:pt x="52" y="2416"/>
                    </a:cubicBezTo>
                    <a:cubicBezTo>
                      <a:pt x="103" y="3677"/>
                      <a:pt x="1141" y="4650"/>
                      <a:pt x="2381" y="4650"/>
                    </a:cubicBezTo>
                    <a:cubicBezTo>
                      <a:pt x="2405" y="4650"/>
                      <a:pt x="2429" y="4650"/>
                      <a:pt x="2454" y="4649"/>
                    </a:cubicBezTo>
                    <a:cubicBezTo>
                      <a:pt x="3739" y="4597"/>
                      <a:pt x="4738" y="3520"/>
                      <a:pt x="4686" y="2235"/>
                    </a:cubicBezTo>
                    <a:cubicBezTo>
                      <a:pt x="4636" y="982"/>
                      <a:pt x="3610" y="0"/>
                      <a:pt x="2368" y="0"/>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1" name="Google Shape;5991;p48"/>
              <p:cNvSpPr/>
              <p:nvPr/>
            </p:nvSpPr>
            <p:spPr>
              <a:xfrm>
                <a:off x="3273650" y="3350375"/>
                <a:ext cx="130475" cy="116125"/>
              </a:xfrm>
              <a:custGeom>
                <a:avLst/>
                <a:gdLst/>
                <a:ahLst/>
                <a:cxnLst/>
                <a:rect l="l" t="t" r="r" b="b"/>
                <a:pathLst>
                  <a:path w="5219" h="4645" extrusionOk="0">
                    <a:moveTo>
                      <a:pt x="2603" y="1"/>
                    </a:moveTo>
                    <a:cubicBezTo>
                      <a:pt x="1634" y="1"/>
                      <a:pt x="734" y="616"/>
                      <a:pt x="403" y="1579"/>
                    </a:cubicBezTo>
                    <a:cubicBezTo>
                      <a:pt x="0" y="2799"/>
                      <a:pt x="649" y="4110"/>
                      <a:pt x="1870" y="4525"/>
                    </a:cubicBezTo>
                    <a:cubicBezTo>
                      <a:pt x="2112" y="4606"/>
                      <a:pt x="2358" y="4644"/>
                      <a:pt x="2601" y="4644"/>
                    </a:cubicBezTo>
                    <a:cubicBezTo>
                      <a:pt x="3571" y="4644"/>
                      <a:pt x="4481" y="4034"/>
                      <a:pt x="4803" y="3058"/>
                    </a:cubicBezTo>
                    <a:cubicBezTo>
                      <a:pt x="5218" y="1851"/>
                      <a:pt x="4556" y="527"/>
                      <a:pt x="3349" y="125"/>
                    </a:cubicBezTo>
                    <a:cubicBezTo>
                      <a:pt x="3102" y="41"/>
                      <a:pt x="2850" y="1"/>
                      <a:pt x="2603" y="1"/>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2" name="Google Shape;5992;p48"/>
              <p:cNvSpPr/>
              <p:nvPr/>
            </p:nvSpPr>
            <p:spPr>
              <a:xfrm>
                <a:off x="3386575" y="3430125"/>
                <a:ext cx="123975" cy="116075"/>
              </a:xfrm>
              <a:custGeom>
                <a:avLst/>
                <a:gdLst/>
                <a:ahLst/>
                <a:cxnLst/>
                <a:rect l="l" t="t" r="r" b="b"/>
                <a:pathLst>
                  <a:path w="4959" h="4643" extrusionOk="0">
                    <a:moveTo>
                      <a:pt x="2478" y="0"/>
                    </a:moveTo>
                    <a:cubicBezTo>
                      <a:pt x="2367" y="0"/>
                      <a:pt x="2255" y="8"/>
                      <a:pt x="2142" y="24"/>
                    </a:cubicBezTo>
                    <a:cubicBezTo>
                      <a:pt x="870" y="206"/>
                      <a:pt x="0" y="1387"/>
                      <a:pt x="182" y="2646"/>
                    </a:cubicBezTo>
                    <a:cubicBezTo>
                      <a:pt x="348" y="3806"/>
                      <a:pt x="1345" y="4643"/>
                      <a:pt x="2475" y="4643"/>
                    </a:cubicBezTo>
                    <a:cubicBezTo>
                      <a:pt x="2584" y="4643"/>
                      <a:pt x="2693" y="4635"/>
                      <a:pt x="2804" y="4619"/>
                    </a:cubicBezTo>
                    <a:cubicBezTo>
                      <a:pt x="4076" y="4424"/>
                      <a:pt x="4959" y="3256"/>
                      <a:pt x="4777" y="1984"/>
                    </a:cubicBezTo>
                    <a:cubicBezTo>
                      <a:pt x="4600" y="825"/>
                      <a:pt x="3614" y="0"/>
                      <a:pt x="2478" y="0"/>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3" name="Google Shape;5993;p48"/>
              <p:cNvSpPr/>
              <p:nvPr/>
            </p:nvSpPr>
            <p:spPr>
              <a:xfrm>
                <a:off x="3351525" y="3375225"/>
                <a:ext cx="109375" cy="109375"/>
              </a:xfrm>
              <a:custGeom>
                <a:avLst/>
                <a:gdLst/>
                <a:ahLst/>
                <a:cxnLst/>
                <a:rect l="l" t="t" r="r" b="b"/>
                <a:pathLst>
                  <a:path w="4375" h="4375" extrusionOk="0">
                    <a:moveTo>
                      <a:pt x="2181" y="1"/>
                    </a:moveTo>
                    <a:cubicBezTo>
                      <a:pt x="974" y="1"/>
                      <a:pt x="1" y="974"/>
                      <a:pt x="1" y="2181"/>
                    </a:cubicBezTo>
                    <a:cubicBezTo>
                      <a:pt x="1" y="3388"/>
                      <a:pt x="974" y="4375"/>
                      <a:pt x="2181" y="4375"/>
                    </a:cubicBezTo>
                    <a:cubicBezTo>
                      <a:pt x="3401" y="4375"/>
                      <a:pt x="4375" y="3388"/>
                      <a:pt x="4375" y="2181"/>
                    </a:cubicBezTo>
                    <a:cubicBezTo>
                      <a:pt x="4375" y="974"/>
                      <a:pt x="3401" y="1"/>
                      <a:pt x="2181" y="1"/>
                    </a:cubicBezTo>
                    <a:close/>
                  </a:path>
                </a:pathLst>
              </a:custGeom>
              <a:solidFill>
                <a:schemeClr val="accent3"/>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4" name="Google Shape;5994;p48"/>
              <p:cNvSpPr/>
              <p:nvPr/>
            </p:nvSpPr>
            <p:spPr>
              <a:xfrm>
                <a:off x="3379100" y="3402800"/>
                <a:ext cx="54225" cy="54225"/>
              </a:xfrm>
              <a:custGeom>
                <a:avLst/>
                <a:gdLst/>
                <a:ahLst/>
                <a:cxnLst/>
                <a:rect l="l" t="t" r="r" b="b"/>
                <a:pathLst>
                  <a:path w="2169" h="2169" extrusionOk="0">
                    <a:moveTo>
                      <a:pt x="1091" y="1"/>
                    </a:moveTo>
                    <a:cubicBezTo>
                      <a:pt x="481" y="1"/>
                      <a:pt x="1" y="481"/>
                      <a:pt x="1" y="1078"/>
                    </a:cubicBezTo>
                    <a:cubicBezTo>
                      <a:pt x="1" y="1688"/>
                      <a:pt x="481" y="2168"/>
                      <a:pt x="1091" y="2168"/>
                    </a:cubicBezTo>
                    <a:cubicBezTo>
                      <a:pt x="1688" y="2168"/>
                      <a:pt x="2168" y="1688"/>
                      <a:pt x="2168" y="1078"/>
                    </a:cubicBezTo>
                    <a:cubicBezTo>
                      <a:pt x="2168" y="481"/>
                      <a:pt x="1688" y="1"/>
                      <a:pt x="1091" y="1"/>
                    </a:cubicBezTo>
                    <a:close/>
                  </a:path>
                </a:pathLst>
              </a:custGeom>
              <a:solidFill>
                <a:srgbClr val="FFFFFF"/>
              </a:solidFill>
              <a:ln>
                <a:noFill/>
              </a:ln>
              <a:effectLst>
                <a:outerShdw blurRad="100013" algn="bl" rotWithShape="0">
                  <a:srgbClr val="BEAA4D"/>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5" name="Google Shape;5995;p48"/>
              <p:cNvSpPr/>
              <p:nvPr/>
            </p:nvSpPr>
            <p:spPr>
              <a:xfrm>
                <a:off x="3395000" y="3344725"/>
                <a:ext cx="23075" cy="22725"/>
              </a:xfrm>
              <a:custGeom>
                <a:avLst/>
                <a:gdLst/>
                <a:ahLst/>
                <a:cxnLst/>
                <a:rect l="l" t="t" r="r" b="b"/>
                <a:pathLst>
                  <a:path w="923" h="909" extrusionOk="0">
                    <a:moveTo>
                      <a:pt x="455" y="0"/>
                    </a:moveTo>
                    <a:cubicBezTo>
                      <a:pt x="209" y="0"/>
                      <a:pt x="1" y="195"/>
                      <a:pt x="1" y="455"/>
                    </a:cubicBezTo>
                    <a:cubicBezTo>
                      <a:pt x="1" y="688"/>
                      <a:pt x="196" y="909"/>
                      <a:pt x="455" y="909"/>
                    </a:cubicBezTo>
                    <a:cubicBezTo>
                      <a:pt x="715" y="909"/>
                      <a:pt x="922" y="701"/>
                      <a:pt x="909" y="455"/>
                    </a:cubicBezTo>
                    <a:cubicBezTo>
                      <a:pt x="909" y="208"/>
                      <a:pt x="689" y="0"/>
                      <a:pt x="45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6" name="Google Shape;5996;p48"/>
              <p:cNvSpPr/>
              <p:nvPr/>
            </p:nvSpPr>
            <p:spPr>
              <a:xfrm>
                <a:off x="3401825" y="3355750"/>
                <a:ext cx="9100" cy="57800"/>
              </a:xfrm>
              <a:custGeom>
                <a:avLst/>
                <a:gdLst/>
                <a:ahLst/>
                <a:cxnLst/>
                <a:rect l="l" t="t" r="r" b="b"/>
                <a:pathLst>
                  <a:path w="364" h="2312" extrusionOk="0">
                    <a:moveTo>
                      <a:pt x="0" y="1"/>
                    </a:moveTo>
                    <a:lnTo>
                      <a:pt x="0" y="2311"/>
                    </a:lnTo>
                    <a:lnTo>
                      <a:pt x="364" y="2311"/>
                    </a:lnTo>
                    <a:lnTo>
                      <a:pt x="36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7" name="Google Shape;5997;p48"/>
              <p:cNvSpPr/>
              <p:nvPr/>
            </p:nvSpPr>
            <p:spPr>
              <a:xfrm>
                <a:off x="3349900" y="3358350"/>
                <a:ext cx="26000" cy="22950"/>
              </a:xfrm>
              <a:custGeom>
                <a:avLst/>
                <a:gdLst/>
                <a:ahLst/>
                <a:cxnLst/>
                <a:rect l="l" t="t" r="r" b="b"/>
                <a:pathLst>
                  <a:path w="1040" h="918" extrusionOk="0">
                    <a:moveTo>
                      <a:pt x="517" y="0"/>
                    </a:moveTo>
                    <a:cubicBezTo>
                      <a:pt x="421" y="0"/>
                      <a:pt x="323" y="29"/>
                      <a:pt x="234" y="91"/>
                    </a:cubicBezTo>
                    <a:cubicBezTo>
                      <a:pt x="53" y="234"/>
                      <a:pt x="1" y="520"/>
                      <a:pt x="143" y="740"/>
                    </a:cubicBezTo>
                    <a:cubicBezTo>
                      <a:pt x="228" y="856"/>
                      <a:pt x="369" y="917"/>
                      <a:pt x="512" y="917"/>
                    </a:cubicBezTo>
                    <a:cubicBezTo>
                      <a:pt x="610" y="917"/>
                      <a:pt x="708" y="889"/>
                      <a:pt x="792" y="831"/>
                    </a:cubicBezTo>
                    <a:cubicBezTo>
                      <a:pt x="987" y="688"/>
                      <a:pt x="1039" y="390"/>
                      <a:pt x="883" y="182"/>
                    </a:cubicBezTo>
                    <a:cubicBezTo>
                      <a:pt x="798" y="65"/>
                      <a:pt x="661" y="0"/>
                      <a:pt x="51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8" name="Google Shape;5998;p48"/>
              <p:cNvSpPr/>
              <p:nvPr/>
            </p:nvSpPr>
            <p:spPr>
              <a:xfrm>
                <a:off x="3358675" y="3367125"/>
                <a:ext cx="41875" cy="52250"/>
              </a:xfrm>
              <a:custGeom>
                <a:avLst/>
                <a:gdLst/>
                <a:ahLst/>
                <a:cxnLst/>
                <a:rect l="l" t="t" r="r" b="b"/>
                <a:pathLst>
                  <a:path w="1675" h="2090" extrusionOk="0">
                    <a:moveTo>
                      <a:pt x="312" y="0"/>
                    </a:moveTo>
                    <a:lnTo>
                      <a:pt x="0" y="221"/>
                    </a:lnTo>
                    <a:lnTo>
                      <a:pt x="1363" y="2090"/>
                    </a:lnTo>
                    <a:lnTo>
                      <a:pt x="1675" y="1869"/>
                    </a:lnTo>
                    <a:lnTo>
                      <a:pt x="31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9" name="Google Shape;5999;p48"/>
              <p:cNvSpPr/>
              <p:nvPr/>
            </p:nvSpPr>
            <p:spPr>
              <a:xfrm>
                <a:off x="3322975" y="3395100"/>
                <a:ext cx="25975" cy="23225"/>
              </a:xfrm>
              <a:custGeom>
                <a:avLst/>
                <a:gdLst/>
                <a:ahLst/>
                <a:cxnLst/>
                <a:rect l="l" t="t" r="r" b="b"/>
                <a:pathLst>
                  <a:path w="1039" h="929" extrusionOk="0">
                    <a:moveTo>
                      <a:pt x="530" y="1"/>
                    </a:moveTo>
                    <a:cubicBezTo>
                      <a:pt x="334" y="1"/>
                      <a:pt x="154" y="123"/>
                      <a:pt x="91" y="322"/>
                    </a:cubicBezTo>
                    <a:cubicBezTo>
                      <a:pt x="0" y="568"/>
                      <a:pt x="130" y="828"/>
                      <a:pt x="377" y="906"/>
                    </a:cubicBezTo>
                    <a:cubicBezTo>
                      <a:pt x="425" y="921"/>
                      <a:pt x="474" y="928"/>
                      <a:pt x="522" y="928"/>
                    </a:cubicBezTo>
                    <a:cubicBezTo>
                      <a:pt x="718" y="928"/>
                      <a:pt x="898" y="806"/>
                      <a:pt x="961" y="607"/>
                    </a:cubicBezTo>
                    <a:cubicBezTo>
                      <a:pt x="1039" y="374"/>
                      <a:pt x="896" y="114"/>
                      <a:pt x="675" y="23"/>
                    </a:cubicBezTo>
                    <a:cubicBezTo>
                      <a:pt x="627" y="8"/>
                      <a:pt x="578" y="1"/>
                      <a:pt x="53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0" name="Google Shape;6000;p48"/>
              <p:cNvSpPr/>
              <p:nvPr/>
            </p:nvSpPr>
            <p:spPr>
              <a:xfrm>
                <a:off x="3334650" y="3402475"/>
                <a:ext cx="58100" cy="26650"/>
              </a:xfrm>
              <a:custGeom>
                <a:avLst/>
                <a:gdLst/>
                <a:ahLst/>
                <a:cxnLst/>
                <a:rect l="l" t="t" r="r" b="b"/>
                <a:pathLst>
                  <a:path w="2324" h="1066" extrusionOk="0">
                    <a:moveTo>
                      <a:pt x="117" y="1"/>
                    </a:moveTo>
                    <a:lnTo>
                      <a:pt x="1" y="351"/>
                    </a:lnTo>
                    <a:lnTo>
                      <a:pt x="2207" y="1065"/>
                    </a:lnTo>
                    <a:lnTo>
                      <a:pt x="2324" y="715"/>
                    </a:lnTo>
                    <a:lnTo>
                      <a:pt x="11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1" name="Google Shape;6001;p48"/>
              <p:cNvSpPr/>
              <p:nvPr/>
            </p:nvSpPr>
            <p:spPr>
              <a:xfrm>
                <a:off x="3322975" y="3441025"/>
                <a:ext cx="25975" cy="23050"/>
              </a:xfrm>
              <a:custGeom>
                <a:avLst/>
                <a:gdLst/>
                <a:ahLst/>
                <a:cxnLst/>
                <a:rect l="l" t="t" r="r" b="b"/>
                <a:pathLst>
                  <a:path w="1039" h="922" extrusionOk="0">
                    <a:moveTo>
                      <a:pt x="537" y="0"/>
                    </a:moveTo>
                    <a:cubicBezTo>
                      <a:pt x="484" y="0"/>
                      <a:pt x="430" y="10"/>
                      <a:pt x="377" y="29"/>
                    </a:cubicBezTo>
                    <a:cubicBezTo>
                      <a:pt x="130" y="107"/>
                      <a:pt x="0" y="367"/>
                      <a:pt x="91" y="613"/>
                    </a:cubicBezTo>
                    <a:cubicBezTo>
                      <a:pt x="154" y="801"/>
                      <a:pt x="333" y="922"/>
                      <a:pt x="529" y="922"/>
                    </a:cubicBezTo>
                    <a:cubicBezTo>
                      <a:pt x="578" y="922"/>
                      <a:pt x="627" y="914"/>
                      <a:pt x="675" y="899"/>
                    </a:cubicBezTo>
                    <a:cubicBezTo>
                      <a:pt x="909" y="821"/>
                      <a:pt x="1039" y="562"/>
                      <a:pt x="961" y="315"/>
                    </a:cubicBezTo>
                    <a:cubicBezTo>
                      <a:pt x="900" y="122"/>
                      <a:pt x="727" y="0"/>
                      <a:pt x="53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2" name="Google Shape;6002;p48"/>
              <p:cNvSpPr/>
              <p:nvPr/>
            </p:nvSpPr>
            <p:spPr>
              <a:xfrm>
                <a:off x="3334650" y="3430725"/>
                <a:ext cx="58100" cy="26625"/>
              </a:xfrm>
              <a:custGeom>
                <a:avLst/>
                <a:gdLst/>
                <a:ahLst/>
                <a:cxnLst/>
                <a:rect l="l" t="t" r="r" b="b"/>
                <a:pathLst>
                  <a:path w="2324" h="1065" extrusionOk="0">
                    <a:moveTo>
                      <a:pt x="2207" y="0"/>
                    </a:moveTo>
                    <a:lnTo>
                      <a:pt x="1" y="714"/>
                    </a:lnTo>
                    <a:lnTo>
                      <a:pt x="117" y="1064"/>
                    </a:lnTo>
                    <a:lnTo>
                      <a:pt x="2324" y="350"/>
                    </a:lnTo>
                    <a:lnTo>
                      <a:pt x="220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3" name="Google Shape;6003;p48"/>
              <p:cNvSpPr/>
              <p:nvPr/>
            </p:nvSpPr>
            <p:spPr>
              <a:xfrm>
                <a:off x="3349575" y="3478000"/>
                <a:ext cx="26650" cy="23250"/>
              </a:xfrm>
              <a:custGeom>
                <a:avLst/>
                <a:gdLst/>
                <a:ahLst/>
                <a:cxnLst/>
                <a:rect l="l" t="t" r="r" b="b"/>
                <a:pathLst>
                  <a:path w="1066" h="930" extrusionOk="0">
                    <a:moveTo>
                      <a:pt x="538" y="1"/>
                    </a:moveTo>
                    <a:cubicBezTo>
                      <a:pt x="390" y="1"/>
                      <a:pt x="244" y="66"/>
                      <a:pt x="156" y="186"/>
                    </a:cubicBezTo>
                    <a:cubicBezTo>
                      <a:pt x="1" y="393"/>
                      <a:pt x="40" y="692"/>
                      <a:pt x="247" y="835"/>
                    </a:cubicBezTo>
                    <a:cubicBezTo>
                      <a:pt x="337" y="898"/>
                      <a:pt x="437" y="929"/>
                      <a:pt x="534" y="929"/>
                    </a:cubicBezTo>
                    <a:cubicBezTo>
                      <a:pt x="676" y="929"/>
                      <a:pt x="811" y="862"/>
                      <a:pt x="896" y="731"/>
                    </a:cubicBezTo>
                    <a:cubicBezTo>
                      <a:pt x="1065" y="523"/>
                      <a:pt x="1013" y="225"/>
                      <a:pt x="805" y="82"/>
                    </a:cubicBezTo>
                    <a:cubicBezTo>
                      <a:pt x="725" y="27"/>
                      <a:pt x="631" y="1"/>
                      <a:pt x="53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4" name="Google Shape;6004;p48"/>
              <p:cNvSpPr/>
              <p:nvPr/>
            </p:nvSpPr>
            <p:spPr>
              <a:xfrm>
                <a:off x="3359325" y="3439800"/>
                <a:ext cx="41550" cy="52600"/>
              </a:xfrm>
              <a:custGeom>
                <a:avLst/>
                <a:gdLst/>
                <a:ahLst/>
                <a:cxnLst/>
                <a:rect l="l" t="t" r="r" b="b"/>
                <a:pathLst>
                  <a:path w="1662" h="2104" extrusionOk="0">
                    <a:moveTo>
                      <a:pt x="1363" y="0"/>
                    </a:moveTo>
                    <a:lnTo>
                      <a:pt x="0" y="1883"/>
                    </a:lnTo>
                    <a:lnTo>
                      <a:pt x="299" y="2103"/>
                    </a:lnTo>
                    <a:lnTo>
                      <a:pt x="1661" y="221"/>
                    </a:lnTo>
                    <a:lnTo>
                      <a:pt x="136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5" name="Google Shape;6005;p48"/>
              <p:cNvSpPr/>
              <p:nvPr/>
            </p:nvSpPr>
            <p:spPr>
              <a:xfrm>
                <a:off x="3395000" y="3492375"/>
                <a:ext cx="22750" cy="22725"/>
              </a:xfrm>
              <a:custGeom>
                <a:avLst/>
                <a:gdLst/>
                <a:ahLst/>
                <a:cxnLst/>
                <a:rect l="l" t="t" r="r" b="b"/>
                <a:pathLst>
                  <a:path w="910" h="909" extrusionOk="0">
                    <a:moveTo>
                      <a:pt x="455" y="0"/>
                    </a:moveTo>
                    <a:cubicBezTo>
                      <a:pt x="209" y="0"/>
                      <a:pt x="1" y="195"/>
                      <a:pt x="1" y="454"/>
                    </a:cubicBezTo>
                    <a:cubicBezTo>
                      <a:pt x="1" y="701"/>
                      <a:pt x="196" y="909"/>
                      <a:pt x="455" y="909"/>
                    </a:cubicBezTo>
                    <a:cubicBezTo>
                      <a:pt x="689" y="909"/>
                      <a:pt x="909" y="714"/>
                      <a:pt x="909" y="454"/>
                    </a:cubicBezTo>
                    <a:cubicBezTo>
                      <a:pt x="909" y="208"/>
                      <a:pt x="702" y="0"/>
                      <a:pt x="45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6" name="Google Shape;6006;p48"/>
              <p:cNvSpPr/>
              <p:nvPr/>
            </p:nvSpPr>
            <p:spPr>
              <a:xfrm>
                <a:off x="3401825" y="3445650"/>
                <a:ext cx="9100" cy="58100"/>
              </a:xfrm>
              <a:custGeom>
                <a:avLst/>
                <a:gdLst/>
                <a:ahLst/>
                <a:cxnLst/>
                <a:rect l="l" t="t" r="r" b="b"/>
                <a:pathLst>
                  <a:path w="364" h="2324" extrusionOk="0">
                    <a:moveTo>
                      <a:pt x="0" y="0"/>
                    </a:moveTo>
                    <a:lnTo>
                      <a:pt x="0" y="2323"/>
                    </a:lnTo>
                    <a:lnTo>
                      <a:pt x="364" y="2323"/>
                    </a:lnTo>
                    <a:lnTo>
                      <a:pt x="36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7" name="Google Shape;6007;p48"/>
              <p:cNvSpPr/>
              <p:nvPr/>
            </p:nvSpPr>
            <p:spPr>
              <a:xfrm>
                <a:off x="3436550" y="3478000"/>
                <a:ext cx="26625" cy="22925"/>
              </a:xfrm>
              <a:custGeom>
                <a:avLst/>
                <a:gdLst/>
                <a:ahLst/>
                <a:cxnLst/>
                <a:rect l="l" t="t" r="r" b="b"/>
                <a:pathLst>
                  <a:path w="1065" h="917" extrusionOk="0">
                    <a:moveTo>
                      <a:pt x="533" y="1"/>
                    </a:moveTo>
                    <a:cubicBezTo>
                      <a:pt x="440" y="1"/>
                      <a:pt x="345" y="27"/>
                      <a:pt x="260" y="82"/>
                    </a:cubicBezTo>
                    <a:cubicBezTo>
                      <a:pt x="52" y="251"/>
                      <a:pt x="0" y="523"/>
                      <a:pt x="169" y="731"/>
                    </a:cubicBezTo>
                    <a:cubicBezTo>
                      <a:pt x="257" y="850"/>
                      <a:pt x="403" y="916"/>
                      <a:pt x="551" y="916"/>
                    </a:cubicBezTo>
                    <a:cubicBezTo>
                      <a:pt x="644" y="916"/>
                      <a:pt x="738" y="890"/>
                      <a:pt x="818" y="835"/>
                    </a:cubicBezTo>
                    <a:cubicBezTo>
                      <a:pt x="1013" y="692"/>
                      <a:pt x="1065" y="393"/>
                      <a:pt x="909" y="186"/>
                    </a:cubicBezTo>
                    <a:cubicBezTo>
                      <a:pt x="821" y="66"/>
                      <a:pt x="680" y="1"/>
                      <a:pt x="5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8" name="Google Shape;6008;p48"/>
              <p:cNvSpPr/>
              <p:nvPr/>
            </p:nvSpPr>
            <p:spPr>
              <a:xfrm>
                <a:off x="3411875" y="3439800"/>
                <a:ext cx="41575" cy="52600"/>
              </a:xfrm>
              <a:custGeom>
                <a:avLst/>
                <a:gdLst/>
                <a:ahLst/>
                <a:cxnLst/>
                <a:rect l="l" t="t" r="r" b="b"/>
                <a:pathLst>
                  <a:path w="1663" h="2104" extrusionOk="0">
                    <a:moveTo>
                      <a:pt x="299" y="0"/>
                    </a:moveTo>
                    <a:lnTo>
                      <a:pt x="1" y="221"/>
                    </a:lnTo>
                    <a:lnTo>
                      <a:pt x="1364" y="2103"/>
                    </a:lnTo>
                    <a:lnTo>
                      <a:pt x="1662" y="1883"/>
                    </a:lnTo>
                    <a:lnTo>
                      <a:pt x="29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9" name="Google Shape;6009;p48"/>
              <p:cNvSpPr/>
              <p:nvPr/>
            </p:nvSpPr>
            <p:spPr>
              <a:xfrm>
                <a:off x="3463800" y="3441025"/>
                <a:ext cx="25975" cy="23050"/>
              </a:xfrm>
              <a:custGeom>
                <a:avLst/>
                <a:gdLst/>
                <a:ahLst/>
                <a:cxnLst/>
                <a:rect l="l" t="t" r="r" b="b"/>
                <a:pathLst>
                  <a:path w="1039" h="922" extrusionOk="0">
                    <a:moveTo>
                      <a:pt x="509" y="0"/>
                    </a:moveTo>
                    <a:cubicBezTo>
                      <a:pt x="324" y="0"/>
                      <a:pt x="150" y="122"/>
                      <a:pt x="78" y="315"/>
                    </a:cubicBezTo>
                    <a:cubicBezTo>
                      <a:pt x="1" y="562"/>
                      <a:pt x="130" y="821"/>
                      <a:pt x="377" y="899"/>
                    </a:cubicBezTo>
                    <a:cubicBezTo>
                      <a:pt x="426" y="914"/>
                      <a:pt x="474" y="922"/>
                      <a:pt x="522" y="922"/>
                    </a:cubicBezTo>
                    <a:cubicBezTo>
                      <a:pt x="715" y="922"/>
                      <a:pt x="888" y="801"/>
                      <a:pt x="961" y="613"/>
                    </a:cubicBezTo>
                    <a:cubicBezTo>
                      <a:pt x="1039" y="367"/>
                      <a:pt x="909" y="107"/>
                      <a:pt x="663" y="29"/>
                    </a:cubicBezTo>
                    <a:cubicBezTo>
                      <a:pt x="612" y="10"/>
                      <a:pt x="560"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0" name="Google Shape;6010;p48"/>
              <p:cNvSpPr/>
              <p:nvPr/>
            </p:nvSpPr>
            <p:spPr>
              <a:xfrm>
                <a:off x="3419675" y="3430075"/>
                <a:ext cx="58100" cy="26625"/>
              </a:xfrm>
              <a:custGeom>
                <a:avLst/>
                <a:gdLst/>
                <a:ahLst/>
                <a:cxnLst/>
                <a:rect l="l" t="t" r="r" b="b"/>
                <a:pathLst>
                  <a:path w="2324" h="1065" extrusionOk="0">
                    <a:moveTo>
                      <a:pt x="117" y="0"/>
                    </a:moveTo>
                    <a:lnTo>
                      <a:pt x="0" y="351"/>
                    </a:lnTo>
                    <a:lnTo>
                      <a:pt x="2207" y="1064"/>
                    </a:lnTo>
                    <a:lnTo>
                      <a:pt x="2324" y="714"/>
                    </a:lnTo>
                    <a:lnTo>
                      <a:pt x="11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1" name="Google Shape;6011;p48"/>
              <p:cNvSpPr/>
              <p:nvPr/>
            </p:nvSpPr>
            <p:spPr>
              <a:xfrm>
                <a:off x="3463800" y="3395100"/>
                <a:ext cx="25975" cy="23225"/>
              </a:xfrm>
              <a:custGeom>
                <a:avLst/>
                <a:gdLst/>
                <a:ahLst/>
                <a:cxnLst/>
                <a:rect l="l" t="t" r="r" b="b"/>
                <a:pathLst>
                  <a:path w="1039" h="929" extrusionOk="0">
                    <a:moveTo>
                      <a:pt x="521" y="1"/>
                    </a:moveTo>
                    <a:cubicBezTo>
                      <a:pt x="474" y="1"/>
                      <a:pt x="425" y="8"/>
                      <a:pt x="377" y="23"/>
                    </a:cubicBezTo>
                    <a:cubicBezTo>
                      <a:pt x="130" y="114"/>
                      <a:pt x="1" y="374"/>
                      <a:pt x="78" y="607"/>
                    </a:cubicBezTo>
                    <a:cubicBezTo>
                      <a:pt x="152" y="806"/>
                      <a:pt x="334" y="928"/>
                      <a:pt x="524" y="928"/>
                    </a:cubicBezTo>
                    <a:cubicBezTo>
                      <a:pt x="570" y="928"/>
                      <a:pt x="617" y="921"/>
                      <a:pt x="663" y="906"/>
                    </a:cubicBezTo>
                    <a:cubicBezTo>
                      <a:pt x="909" y="828"/>
                      <a:pt x="1039" y="568"/>
                      <a:pt x="961" y="322"/>
                    </a:cubicBezTo>
                    <a:cubicBezTo>
                      <a:pt x="888" y="123"/>
                      <a:pt x="714" y="1"/>
                      <a:pt x="52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2" name="Google Shape;6012;p48"/>
              <p:cNvSpPr/>
              <p:nvPr/>
            </p:nvSpPr>
            <p:spPr>
              <a:xfrm>
                <a:off x="3420325" y="3402475"/>
                <a:ext cx="58100" cy="26650"/>
              </a:xfrm>
              <a:custGeom>
                <a:avLst/>
                <a:gdLst/>
                <a:ahLst/>
                <a:cxnLst/>
                <a:rect l="l" t="t" r="r" b="b"/>
                <a:pathLst>
                  <a:path w="2324" h="1066" extrusionOk="0">
                    <a:moveTo>
                      <a:pt x="2207" y="1"/>
                    </a:moveTo>
                    <a:lnTo>
                      <a:pt x="0" y="715"/>
                    </a:lnTo>
                    <a:lnTo>
                      <a:pt x="117" y="1065"/>
                    </a:lnTo>
                    <a:lnTo>
                      <a:pt x="2324" y="351"/>
                    </a:lnTo>
                    <a:lnTo>
                      <a:pt x="220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3" name="Google Shape;6013;p48"/>
              <p:cNvSpPr/>
              <p:nvPr/>
            </p:nvSpPr>
            <p:spPr>
              <a:xfrm>
                <a:off x="3436550" y="3358100"/>
                <a:ext cx="26950" cy="23200"/>
              </a:xfrm>
              <a:custGeom>
                <a:avLst/>
                <a:gdLst/>
                <a:ahLst/>
                <a:cxnLst/>
                <a:rect l="l" t="t" r="r" b="b"/>
                <a:pathLst>
                  <a:path w="1078" h="928" extrusionOk="0">
                    <a:moveTo>
                      <a:pt x="536" y="1"/>
                    </a:moveTo>
                    <a:cubicBezTo>
                      <a:pt x="393" y="1"/>
                      <a:pt x="254" y="69"/>
                      <a:pt x="169" y="192"/>
                    </a:cubicBezTo>
                    <a:cubicBezTo>
                      <a:pt x="0" y="400"/>
                      <a:pt x="52" y="698"/>
                      <a:pt x="260" y="841"/>
                    </a:cubicBezTo>
                    <a:cubicBezTo>
                      <a:pt x="349" y="899"/>
                      <a:pt x="447" y="927"/>
                      <a:pt x="542" y="927"/>
                    </a:cubicBezTo>
                    <a:cubicBezTo>
                      <a:pt x="682" y="927"/>
                      <a:pt x="816" y="866"/>
                      <a:pt x="909" y="750"/>
                    </a:cubicBezTo>
                    <a:cubicBezTo>
                      <a:pt x="1078" y="530"/>
                      <a:pt x="1026" y="244"/>
                      <a:pt x="818" y="101"/>
                    </a:cubicBezTo>
                    <a:cubicBezTo>
                      <a:pt x="734" y="33"/>
                      <a:pt x="634" y="1"/>
                      <a:pt x="5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4" name="Google Shape;6014;p48"/>
              <p:cNvSpPr/>
              <p:nvPr/>
            </p:nvSpPr>
            <p:spPr>
              <a:xfrm>
                <a:off x="3412200" y="3367425"/>
                <a:ext cx="41900" cy="52275"/>
              </a:xfrm>
              <a:custGeom>
                <a:avLst/>
                <a:gdLst/>
                <a:ahLst/>
                <a:cxnLst/>
                <a:rect l="l" t="t" r="r" b="b"/>
                <a:pathLst>
                  <a:path w="1676" h="2091" extrusionOk="0">
                    <a:moveTo>
                      <a:pt x="1364" y="1"/>
                    </a:moveTo>
                    <a:lnTo>
                      <a:pt x="1" y="1870"/>
                    </a:lnTo>
                    <a:lnTo>
                      <a:pt x="299" y="2091"/>
                    </a:lnTo>
                    <a:lnTo>
                      <a:pt x="1675" y="222"/>
                    </a:lnTo>
                    <a:lnTo>
                      <a:pt x="136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15" name="Google Shape;6015;p48"/>
            <p:cNvGrpSpPr/>
            <p:nvPr/>
          </p:nvGrpSpPr>
          <p:grpSpPr>
            <a:xfrm>
              <a:off x="273898" y="583861"/>
              <a:ext cx="323365" cy="315367"/>
              <a:chOff x="3228225" y="3246725"/>
              <a:chExt cx="356325" cy="347550"/>
            </a:xfrm>
          </p:grpSpPr>
          <p:sp>
            <p:nvSpPr>
              <p:cNvPr id="6016" name="Google Shape;6016;p48"/>
              <p:cNvSpPr/>
              <p:nvPr/>
            </p:nvSpPr>
            <p:spPr>
              <a:xfrm>
                <a:off x="3319400" y="3246725"/>
                <a:ext cx="173625" cy="173625"/>
              </a:xfrm>
              <a:custGeom>
                <a:avLst/>
                <a:gdLst/>
                <a:ahLst/>
                <a:cxnLst/>
                <a:rect l="l" t="t" r="r" b="b"/>
                <a:pathLst>
                  <a:path w="6945" h="6945" extrusionOk="0">
                    <a:moveTo>
                      <a:pt x="3466" y="1"/>
                    </a:moveTo>
                    <a:cubicBezTo>
                      <a:pt x="1558" y="1"/>
                      <a:pt x="1" y="1558"/>
                      <a:pt x="1" y="3479"/>
                    </a:cubicBezTo>
                    <a:cubicBezTo>
                      <a:pt x="1" y="5400"/>
                      <a:pt x="1558" y="6945"/>
                      <a:pt x="3466" y="6945"/>
                    </a:cubicBezTo>
                    <a:cubicBezTo>
                      <a:pt x="5387" y="6945"/>
                      <a:pt x="6945" y="5400"/>
                      <a:pt x="6945" y="3479"/>
                    </a:cubicBezTo>
                    <a:cubicBezTo>
                      <a:pt x="6945" y="1558"/>
                      <a:pt x="5387" y="1"/>
                      <a:pt x="3466" y="1"/>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7" name="Google Shape;6017;p48"/>
              <p:cNvSpPr/>
              <p:nvPr/>
            </p:nvSpPr>
            <p:spPr>
              <a:xfrm>
                <a:off x="3410900" y="3313575"/>
                <a:ext cx="173650" cy="173625"/>
              </a:xfrm>
              <a:custGeom>
                <a:avLst/>
                <a:gdLst/>
                <a:ahLst/>
                <a:cxnLst/>
                <a:rect l="l" t="t" r="r" b="b"/>
                <a:pathLst>
                  <a:path w="6946" h="6945" extrusionOk="0">
                    <a:moveTo>
                      <a:pt x="3479" y="0"/>
                    </a:moveTo>
                    <a:cubicBezTo>
                      <a:pt x="1558" y="0"/>
                      <a:pt x="1" y="1545"/>
                      <a:pt x="1" y="3466"/>
                    </a:cubicBezTo>
                    <a:cubicBezTo>
                      <a:pt x="1" y="5387"/>
                      <a:pt x="1558" y="6945"/>
                      <a:pt x="3479" y="6945"/>
                    </a:cubicBezTo>
                    <a:cubicBezTo>
                      <a:pt x="5400" y="6945"/>
                      <a:pt x="6945" y="5387"/>
                      <a:pt x="6945" y="3466"/>
                    </a:cubicBezTo>
                    <a:cubicBezTo>
                      <a:pt x="6945" y="1545"/>
                      <a:pt x="5400" y="0"/>
                      <a:pt x="3479" y="0"/>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8" name="Google Shape;6018;p48"/>
              <p:cNvSpPr/>
              <p:nvPr/>
            </p:nvSpPr>
            <p:spPr>
              <a:xfrm>
                <a:off x="3262950" y="3420650"/>
                <a:ext cx="173625" cy="173625"/>
              </a:xfrm>
              <a:custGeom>
                <a:avLst/>
                <a:gdLst/>
                <a:ahLst/>
                <a:cxnLst/>
                <a:rect l="l" t="t" r="r" b="b"/>
                <a:pathLst>
                  <a:path w="6945" h="6945" extrusionOk="0">
                    <a:moveTo>
                      <a:pt x="3479" y="1"/>
                    </a:moveTo>
                    <a:cubicBezTo>
                      <a:pt x="1558" y="1"/>
                      <a:pt x="0" y="1545"/>
                      <a:pt x="0" y="3466"/>
                    </a:cubicBezTo>
                    <a:cubicBezTo>
                      <a:pt x="0" y="5387"/>
                      <a:pt x="1558" y="6945"/>
                      <a:pt x="3479" y="6945"/>
                    </a:cubicBezTo>
                    <a:cubicBezTo>
                      <a:pt x="5387" y="6945"/>
                      <a:pt x="6944" y="5387"/>
                      <a:pt x="6944" y="3466"/>
                    </a:cubicBezTo>
                    <a:cubicBezTo>
                      <a:pt x="6944" y="1545"/>
                      <a:pt x="5387" y="1"/>
                      <a:pt x="3479" y="1"/>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9" name="Google Shape;6019;p48"/>
              <p:cNvSpPr/>
              <p:nvPr/>
            </p:nvSpPr>
            <p:spPr>
              <a:xfrm>
                <a:off x="3228225" y="3313575"/>
                <a:ext cx="173625" cy="173625"/>
              </a:xfrm>
              <a:custGeom>
                <a:avLst/>
                <a:gdLst/>
                <a:ahLst/>
                <a:cxnLst/>
                <a:rect l="l" t="t" r="r" b="b"/>
                <a:pathLst>
                  <a:path w="6945" h="6945" extrusionOk="0">
                    <a:moveTo>
                      <a:pt x="3466" y="0"/>
                    </a:moveTo>
                    <a:cubicBezTo>
                      <a:pt x="1558" y="0"/>
                      <a:pt x="0" y="1545"/>
                      <a:pt x="0" y="3466"/>
                    </a:cubicBezTo>
                    <a:cubicBezTo>
                      <a:pt x="0" y="5387"/>
                      <a:pt x="1558" y="6945"/>
                      <a:pt x="3466" y="6945"/>
                    </a:cubicBezTo>
                    <a:cubicBezTo>
                      <a:pt x="5387" y="6945"/>
                      <a:pt x="6944" y="5387"/>
                      <a:pt x="6944" y="3466"/>
                    </a:cubicBezTo>
                    <a:cubicBezTo>
                      <a:pt x="6944" y="1545"/>
                      <a:pt x="5387" y="0"/>
                      <a:pt x="3466" y="0"/>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0" name="Google Shape;6020;p48"/>
              <p:cNvSpPr/>
              <p:nvPr/>
            </p:nvSpPr>
            <p:spPr>
              <a:xfrm>
                <a:off x="3376525" y="3420650"/>
                <a:ext cx="173625" cy="173625"/>
              </a:xfrm>
              <a:custGeom>
                <a:avLst/>
                <a:gdLst/>
                <a:ahLst/>
                <a:cxnLst/>
                <a:rect l="l" t="t" r="r" b="b"/>
                <a:pathLst>
                  <a:path w="6945" h="6945" extrusionOk="0">
                    <a:moveTo>
                      <a:pt x="3479" y="1"/>
                    </a:moveTo>
                    <a:cubicBezTo>
                      <a:pt x="1558" y="1"/>
                      <a:pt x="0" y="1545"/>
                      <a:pt x="0" y="3466"/>
                    </a:cubicBezTo>
                    <a:cubicBezTo>
                      <a:pt x="0" y="5387"/>
                      <a:pt x="1558" y="6945"/>
                      <a:pt x="3479" y="6945"/>
                    </a:cubicBezTo>
                    <a:cubicBezTo>
                      <a:pt x="5387" y="6945"/>
                      <a:pt x="6944" y="5387"/>
                      <a:pt x="6944" y="3466"/>
                    </a:cubicBezTo>
                    <a:cubicBezTo>
                      <a:pt x="6944" y="1545"/>
                      <a:pt x="5387" y="1"/>
                      <a:pt x="3479" y="1"/>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1" name="Google Shape;6021;p48"/>
              <p:cNvSpPr/>
              <p:nvPr/>
            </p:nvSpPr>
            <p:spPr>
              <a:xfrm>
                <a:off x="3343750" y="3300550"/>
                <a:ext cx="124625" cy="115950"/>
              </a:xfrm>
              <a:custGeom>
                <a:avLst/>
                <a:gdLst/>
                <a:ahLst/>
                <a:cxnLst/>
                <a:rect l="l" t="t" r="r" b="b"/>
                <a:pathLst>
                  <a:path w="4985" h="4638" extrusionOk="0">
                    <a:moveTo>
                      <a:pt x="2489" y="1"/>
                    </a:moveTo>
                    <a:cubicBezTo>
                      <a:pt x="2370" y="1"/>
                      <a:pt x="2250" y="10"/>
                      <a:pt x="2129" y="28"/>
                    </a:cubicBezTo>
                    <a:cubicBezTo>
                      <a:pt x="857" y="223"/>
                      <a:pt x="0" y="1417"/>
                      <a:pt x="195" y="2676"/>
                    </a:cubicBezTo>
                    <a:cubicBezTo>
                      <a:pt x="383" y="3827"/>
                      <a:pt x="1367" y="4638"/>
                      <a:pt x="2495" y="4638"/>
                    </a:cubicBezTo>
                    <a:cubicBezTo>
                      <a:pt x="2614" y="4638"/>
                      <a:pt x="2734" y="4629"/>
                      <a:pt x="2856" y="4610"/>
                    </a:cubicBezTo>
                    <a:cubicBezTo>
                      <a:pt x="4115" y="4415"/>
                      <a:pt x="4984" y="3221"/>
                      <a:pt x="4777" y="1962"/>
                    </a:cubicBezTo>
                    <a:cubicBezTo>
                      <a:pt x="4600" y="811"/>
                      <a:pt x="3617" y="1"/>
                      <a:pt x="2489" y="1"/>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2" name="Google Shape;6022;p48"/>
              <p:cNvSpPr/>
              <p:nvPr/>
            </p:nvSpPr>
            <p:spPr>
              <a:xfrm>
                <a:off x="3413825" y="3349725"/>
                <a:ext cx="121075" cy="116250"/>
              </a:xfrm>
              <a:custGeom>
                <a:avLst/>
                <a:gdLst/>
                <a:ahLst/>
                <a:cxnLst/>
                <a:rect l="l" t="t" r="r" b="b"/>
                <a:pathLst>
                  <a:path w="4843" h="4650" extrusionOk="0">
                    <a:moveTo>
                      <a:pt x="2421" y="0"/>
                    </a:moveTo>
                    <a:cubicBezTo>
                      <a:pt x="1228" y="0"/>
                      <a:pt x="203" y="928"/>
                      <a:pt x="105" y="2137"/>
                    </a:cubicBezTo>
                    <a:cubicBezTo>
                      <a:pt x="1" y="3409"/>
                      <a:pt x="961" y="4538"/>
                      <a:pt x="2233" y="4642"/>
                    </a:cubicBezTo>
                    <a:cubicBezTo>
                      <a:pt x="2297" y="4647"/>
                      <a:pt x="2361" y="4650"/>
                      <a:pt x="2424" y="4650"/>
                    </a:cubicBezTo>
                    <a:cubicBezTo>
                      <a:pt x="3616" y="4650"/>
                      <a:pt x="4640" y="3734"/>
                      <a:pt x="4738" y="2513"/>
                    </a:cubicBezTo>
                    <a:cubicBezTo>
                      <a:pt x="4842" y="1241"/>
                      <a:pt x="3895" y="112"/>
                      <a:pt x="2610" y="8"/>
                    </a:cubicBezTo>
                    <a:cubicBezTo>
                      <a:pt x="2546" y="3"/>
                      <a:pt x="2484" y="0"/>
                      <a:pt x="2421" y="0"/>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3" name="Google Shape;6023;p48"/>
              <p:cNvSpPr/>
              <p:nvPr/>
            </p:nvSpPr>
            <p:spPr>
              <a:xfrm>
                <a:off x="3305125" y="3429700"/>
                <a:ext cx="118475" cy="116250"/>
              </a:xfrm>
              <a:custGeom>
                <a:avLst/>
                <a:gdLst/>
                <a:ahLst/>
                <a:cxnLst/>
                <a:rect l="l" t="t" r="r" b="b"/>
                <a:pathLst>
                  <a:path w="4739" h="4650" extrusionOk="0">
                    <a:moveTo>
                      <a:pt x="2368" y="0"/>
                    </a:moveTo>
                    <a:cubicBezTo>
                      <a:pt x="2336" y="0"/>
                      <a:pt x="2304" y="1"/>
                      <a:pt x="2272" y="2"/>
                    </a:cubicBezTo>
                    <a:cubicBezTo>
                      <a:pt x="1000" y="54"/>
                      <a:pt x="0" y="1131"/>
                      <a:pt x="52" y="2416"/>
                    </a:cubicBezTo>
                    <a:cubicBezTo>
                      <a:pt x="103" y="3677"/>
                      <a:pt x="1141" y="4650"/>
                      <a:pt x="2381" y="4650"/>
                    </a:cubicBezTo>
                    <a:cubicBezTo>
                      <a:pt x="2405" y="4650"/>
                      <a:pt x="2429" y="4650"/>
                      <a:pt x="2454" y="4649"/>
                    </a:cubicBezTo>
                    <a:cubicBezTo>
                      <a:pt x="3739" y="4597"/>
                      <a:pt x="4738" y="3520"/>
                      <a:pt x="4686" y="2235"/>
                    </a:cubicBezTo>
                    <a:cubicBezTo>
                      <a:pt x="4636" y="982"/>
                      <a:pt x="3610" y="0"/>
                      <a:pt x="2368" y="0"/>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4" name="Google Shape;6024;p48"/>
              <p:cNvSpPr/>
              <p:nvPr/>
            </p:nvSpPr>
            <p:spPr>
              <a:xfrm>
                <a:off x="3273650" y="3350375"/>
                <a:ext cx="130475" cy="116125"/>
              </a:xfrm>
              <a:custGeom>
                <a:avLst/>
                <a:gdLst/>
                <a:ahLst/>
                <a:cxnLst/>
                <a:rect l="l" t="t" r="r" b="b"/>
                <a:pathLst>
                  <a:path w="5219" h="4645" extrusionOk="0">
                    <a:moveTo>
                      <a:pt x="2603" y="1"/>
                    </a:moveTo>
                    <a:cubicBezTo>
                      <a:pt x="1634" y="1"/>
                      <a:pt x="734" y="616"/>
                      <a:pt x="403" y="1579"/>
                    </a:cubicBezTo>
                    <a:cubicBezTo>
                      <a:pt x="0" y="2799"/>
                      <a:pt x="649" y="4110"/>
                      <a:pt x="1870" y="4525"/>
                    </a:cubicBezTo>
                    <a:cubicBezTo>
                      <a:pt x="2112" y="4606"/>
                      <a:pt x="2358" y="4644"/>
                      <a:pt x="2601" y="4644"/>
                    </a:cubicBezTo>
                    <a:cubicBezTo>
                      <a:pt x="3571" y="4644"/>
                      <a:pt x="4481" y="4034"/>
                      <a:pt x="4803" y="3058"/>
                    </a:cubicBezTo>
                    <a:cubicBezTo>
                      <a:pt x="5218" y="1851"/>
                      <a:pt x="4556" y="527"/>
                      <a:pt x="3349" y="125"/>
                    </a:cubicBezTo>
                    <a:cubicBezTo>
                      <a:pt x="3102" y="41"/>
                      <a:pt x="2850" y="1"/>
                      <a:pt x="2603" y="1"/>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5" name="Google Shape;6025;p48"/>
              <p:cNvSpPr/>
              <p:nvPr/>
            </p:nvSpPr>
            <p:spPr>
              <a:xfrm>
                <a:off x="3386575" y="3430125"/>
                <a:ext cx="123975" cy="116075"/>
              </a:xfrm>
              <a:custGeom>
                <a:avLst/>
                <a:gdLst/>
                <a:ahLst/>
                <a:cxnLst/>
                <a:rect l="l" t="t" r="r" b="b"/>
                <a:pathLst>
                  <a:path w="4959" h="4643" extrusionOk="0">
                    <a:moveTo>
                      <a:pt x="2478" y="0"/>
                    </a:moveTo>
                    <a:cubicBezTo>
                      <a:pt x="2367" y="0"/>
                      <a:pt x="2255" y="8"/>
                      <a:pt x="2142" y="24"/>
                    </a:cubicBezTo>
                    <a:cubicBezTo>
                      <a:pt x="870" y="206"/>
                      <a:pt x="0" y="1387"/>
                      <a:pt x="182" y="2646"/>
                    </a:cubicBezTo>
                    <a:cubicBezTo>
                      <a:pt x="348" y="3806"/>
                      <a:pt x="1345" y="4643"/>
                      <a:pt x="2475" y="4643"/>
                    </a:cubicBezTo>
                    <a:cubicBezTo>
                      <a:pt x="2584" y="4643"/>
                      <a:pt x="2693" y="4635"/>
                      <a:pt x="2804" y="4619"/>
                    </a:cubicBezTo>
                    <a:cubicBezTo>
                      <a:pt x="4076" y="4424"/>
                      <a:pt x="4959" y="3256"/>
                      <a:pt x="4777" y="1984"/>
                    </a:cubicBezTo>
                    <a:cubicBezTo>
                      <a:pt x="4600" y="825"/>
                      <a:pt x="3614" y="0"/>
                      <a:pt x="2478" y="0"/>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6" name="Google Shape;6026;p48"/>
              <p:cNvSpPr/>
              <p:nvPr/>
            </p:nvSpPr>
            <p:spPr>
              <a:xfrm>
                <a:off x="3351525" y="3375225"/>
                <a:ext cx="109375" cy="109375"/>
              </a:xfrm>
              <a:custGeom>
                <a:avLst/>
                <a:gdLst/>
                <a:ahLst/>
                <a:cxnLst/>
                <a:rect l="l" t="t" r="r" b="b"/>
                <a:pathLst>
                  <a:path w="4375" h="4375" extrusionOk="0">
                    <a:moveTo>
                      <a:pt x="2181" y="1"/>
                    </a:moveTo>
                    <a:cubicBezTo>
                      <a:pt x="974" y="1"/>
                      <a:pt x="1" y="974"/>
                      <a:pt x="1" y="2181"/>
                    </a:cubicBezTo>
                    <a:cubicBezTo>
                      <a:pt x="1" y="3388"/>
                      <a:pt x="974" y="4375"/>
                      <a:pt x="2181" y="4375"/>
                    </a:cubicBezTo>
                    <a:cubicBezTo>
                      <a:pt x="3401" y="4375"/>
                      <a:pt x="4375" y="3388"/>
                      <a:pt x="4375" y="2181"/>
                    </a:cubicBezTo>
                    <a:cubicBezTo>
                      <a:pt x="4375" y="974"/>
                      <a:pt x="3401" y="1"/>
                      <a:pt x="2181" y="1"/>
                    </a:cubicBezTo>
                    <a:close/>
                  </a:path>
                </a:pathLst>
              </a:custGeom>
              <a:solidFill>
                <a:schemeClr val="accent3"/>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7" name="Google Shape;6027;p48"/>
              <p:cNvSpPr/>
              <p:nvPr/>
            </p:nvSpPr>
            <p:spPr>
              <a:xfrm>
                <a:off x="3379100" y="3402800"/>
                <a:ext cx="54225" cy="54225"/>
              </a:xfrm>
              <a:custGeom>
                <a:avLst/>
                <a:gdLst/>
                <a:ahLst/>
                <a:cxnLst/>
                <a:rect l="l" t="t" r="r" b="b"/>
                <a:pathLst>
                  <a:path w="2169" h="2169" extrusionOk="0">
                    <a:moveTo>
                      <a:pt x="1091" y="1"/>
                    </a:moveTo>
                    <a:cubicBezTo>
                      <a:pt x="481" y="1"/>
                      <a:pt x="1" y="481"/>
                      <a:pt x="1" y="1078"/>
                    </a:cubicBezTo>
                    <a:cubicBezTo>
                      <a:pt x="1" y="1688"/>
                      <a:pt x="481" y="2168"/>
                      <a:pt x="1091" y="2168"/>
                    </a:cubicBezTo>
                    <a:cubicBezTo>
                      <a:pt x="1688" y="2168"/>
                      <a:pt x="2168" y="1688"/>
                      <a:pt x="2168" y="1078"/>
                    </a:cubicBezTo>
                    <a:cubicBezTo>
                      <a:pt x="2168" y="481"/>
                      <a:pt x="1688" y="1"/>
                      <a:pt x="1091" y="1"/>
                    </a:cubicBezTo>
                    <a:close/>
                  </a:path>
                </a:pathLst>
              </a:custGeom>
              <a:solidFill>
                <a:srgbClr val="FFFFFF"/>
              </a:solidFill>
              <a:ln>
                <a:noFill/>
              </a:ln>
              <a:effectLst>
                <a:outerShdw blurRad="100013" algn="bl" rotWithShape="0">
                  <a:srgbClr val="BEAA4D"/>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8" name="Google Shape;6028;p48"/>
              <p:cNvSpPr/>
              <p:nvPr/>
            </p:nvSpPr>
            <p:spPr>
              <a:xfrm>
                <a:off x="3395000" y="3344725"/>
                <a:ext cx="23075" cy="22725"/>
              </a:xfrm>
              <a:custGeom>
                <a:avLst/>
                <a:gdLst/>
                <a:ahLst/>
                <a:cxnLst/>
                <a:rect l="l" t="t" r="r" b="b"/>
                <a:pathLst>
                  <a:path w="923" h="909" extrusionOk="0">
                    <a:moveTo>
                      <a:pt x="455" y="0"/>
                    </a:moveTo>
                    <a:cubicBezTo>
                      <a:pt x="209" y="0"/>
                      <a:pt x="1" y="195"/>
                      <a:pt x="1" y="455"/>
                    </a:cubicBezTo>
                    <a:cubicBezTo>
                      <a:pt x="1" y="688"/>
                      <a:pt x="196" y="909"/>
                      <a:pt x="455" y="909"/>
                    </a:cubicBezTo>
                    <a:cubicBezTo>
                      <a:pt x="715" y="909"/>
                      <a:pt x="922" y="701"/>
                      <a:pt x="909" y="455"/>
                    </a:cubicBezTo>
                    <a:cubicBezTo>
                      <a:pt x="909" y="208"/>
                      <a:pt x="689" y="0"/>
                      <a:pt x="45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9" name="Google Shape;6029;p48"/>
              <p:cNvSpPr/>
              <p:nvPr/>
            </p:nvSpPr>
            <p:spPr>
              <a:xfrm>
                <a:off x="3401825" y="3355750"/>
                <a:ext cx="9100" cy="57800"/>
              </a:xfrm>
              <a:custGeom>
                <a:avLst/>
                <a:gdLst/>
                <a:ahLst/>
                <a:cxnLst/>
                <a:rect l="l" t="t" r="r" b="b"/>
                <a:pathLst>
                  <a:path w="364" h="2312" extrusionOk="0">
                    <a:moveTo>
                      <a:pt x="0" y="1"/>
                    </a:moveTo>
                    <a:lnTo>
                      <a:pt x="0" y="2311"/>
                    </a:lnTo>
                    <a:lnTo>
                      <a:pt x="364" y="2311"/>
                    </a:lnTo>
                    <a:lnTo>
                      <a:pt x="36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0" name="Google Shape;6030;p48"/>
              <p:cNvSpPr/>
              <p:nvPr/>
            </p:nvSpPr>
            <p:spPr>
              <a:xfrm>
                <a:off x="3349900" y="3358350"/>
                <a:ext cx="26000" cy="22950"/>
              </a:xfrm>
              <a:custGeom>
                <a:avLst/>
                <a:gdLst/>
                <a:ahLst/>
                <a:cxnLst/>
                <a:rect l="l" t="t" r="r" b="b"/>
                <a:pathLst>
                  <a:path w="1040" h="918" extrusionOk="0">
                    <a:moveTo>
                      <a:pt x="517" y="0"/>
                    </a:moveTo>
                    <a:cubicBezTo>
                      <a:pt x="421" y="0"/>
                      <a:pt x="323" y="29"/>
                      <a:pt x="234" y="91"/>
                    </a:cubicBezTo>
                    <a:cubicBezTo>
                      <a:pt x="53" y="234"/>
                      <a:pt x="1" y="520"/>
                      <a:pt x="143" y="740"/>
                    </a:cubicBezTo>
                    <a:cubicBezTo>
                      <a:pt x="228" y="856"/>
                      <a:pt x="369" y="917"/>
                      <a:pt x="512" y="917"/>
                    </a:cubicBezTo>
                    <a:cubicBezTo>
                      <a:pt x="610" y="917"/>
                      <a:pt x="708" y="889"/>
                      <a:pt x="792" y="831"/>
                    </a:cubicBezTo>
                    <a:cubicBezTo>
                      <a:pt x="987" y="688"/>
                      <a:pt x="1039" y="390"/>
                      <a:pt x="883" y="182"/>
                    </a:cubicBezTo>
                    <a:cubicBezTo>
                      <a:pt x="798" y="65"/>
                      <a:pt x="661" y="0"/>
                      <a:pt x="51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1" name="Google Shape;6031;p48"/>
              <p:cNvSpPr/>
              <p:nvPr/>
            </p:nvSpPr>
            <p:spPr>
              <a:xfrm>
                <a:off x="3358675" y="3367125"/>
                <a:ext cx="41875" cy="52250"/>
              </a:xfrm>
              <a:custGeom>
                <a:avLst/>
                <a:gdLst/>
                <a:ahLst/>
                <a:cxnLst/>
                <a:rect l="l" t="t" r="r" b="b"/>
                <a:pathLst>
                  <a:path w="1675" h="2090" extrusionOk="0">
                    <a:moveTo>
                      <a:pt x="312" y="0"/>
                    </a:moveTo>
                    <a:lnTo>
                      <a:pt x="0" y="221"/>
                    </a:lnTo>
                    <a:lnTo>
                      <a:pt x="1363" y="2090"/>
                    </a:lnTo>
                    <a:lnTo>
                      <a:pt x="1675" y="1869"/>
                    </a:lnTo>
                    <a:lnTo>
                      <a:pt x="31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2" name="Google Shape;6032;p48"/>
              <p:cNvSpPr/>
              <p:nvPr/>
            </p:nvSpPr>
            <p:spPr>
              <a:xfrm>
                <a:off x="3322975" y="3395100"/>
                <a:ext cx="25975" cy="23225"/>
              </a:xfrm>
              <a:custGeom>
                <a:avLst/>
                <a:gdLst/>
                <a:ahLst/>
                <a:cxnLst/>
                <a:rect l="l" t="t" r="r" b="b"/>
                <a:pathLst>
                  <a:path w="1039" h="929" extrusionOk="0">
                    <a:moveTo>
                      <a:pt x="530" y="1"/>
                    </a:moveTo>
                    <a:cubicBezTo>
                      <a:pt x="334" y="1"/>
                      <a:pt x="154" y="123"/>
                      <a:pt x="91" y="322"/>
                    </a:cubicBezTo>
                    <a:cubicBezTo>
                      <a:pt x="0" y="568"/>
                      <a:pt x="130" y="828"/>
                      <a:pt x="377" y="906"/>
                    </a:cubicBezTo>
                    <a:cubicBezTo>
                      <a:pt x="425" y="921"/>
                      <a:pt x="474" y="928"/>
                      <a:pt x="522" y="928"/>
                    </a:cubicBezTo>
                    <a:cubicBezTo>
                      <a:pt x="718" y="928"/>
                      <a:pt x="898" y="806"/>
                      <a:pt x="961" y="607"/>
                    </a:cubicBezTo>
                    <a:cubicBezTo>
                      <a:pt x="1039" y="374"/>
                      <a:pt x="896" y="114"/>
                      <a:pt x="675" y="23"/>
                    </a:cubicBezTo>
                    <a:cubicBezTo>
                      <a:pt x="627" y="8"/>
                      <a:pt x="578" y="1"/>
                      <a:pt x="53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3" name="Google Shape;6033;p48"/>
              <p:cNvSpPr/>
              <p:nvPr/>
            </p:nvSpPr>
            <p:spPr>
              <a:xfrm>
                <a:off x="3334650" y="3402475"/>
                <a:ext cx="58100" cy="26650"/>
              </a:xfrm>
              <a:custGeom>
                <a:avLst/>
                <a:gdLst/>
                <a:ahLst/>
                <a:cxnLst/>
                <a:rect l="l" t="t" r="r" b="b"/>
                <a:pathLst>
                  <a:path w="2324" h="1066" extrusionOk="0">
                    <a:moveTo>
                      <a:pt x="117" y="1"/>
                    </a:moveTo>
                    <a:lnTo>
                      <a:pt x="1" y="351"/>
                    </a:lnTo>
                    <a:lnTo>
                      <a:pt x="2207" y="1065"/>
                    </a:lnTo>
                    <a:lnTo>
                      <a:pt x="2324" y="715"/>
                    </a:lnTo>
                    <a:lnTo>
                      <a:pt x="11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4" name="Google Shape;6034;p48"/>
              <p:cNvSpPr/>
              <p:nvPr/>
            </p:nvSpPr>
            <p:spPr>
              <a:xfrm>
                <a:off x="3322975" y="3441025"/>
                <a:ext cx="25975" cy="23050"/>
              </a:xfrm>
              <a:custGeom>
                <a:avLst/>
                <a:gdLst/>
                <a:ahLst/>
                <a:cxnLst/>
                <a:rect l="l" t="t" r="r" b="b"/>
                <a:pathLst>
                  <a:path w="1039" h="922" extrusionOk="0">
                    <a:moveTo>
                      <a:pt x="537" y="0"/>
                    </a:moveTo>
                    <a:cubicBezTo>
                      <a:pt x="484" y="0"/>
                      <a:pt x="430" y="10"/>
                      <a:pt x="377" y="29"/>
                    </a:cubicBezTo>
                    <a:cubicBezTo>
                      <a:pt x="130" y="107"/>
                      <a:pt x="0" y="367"/>
                      <a:pt x="91" y="613"/>
                    </a:cubicBezTo>
                    <a:cubicBezTo>
                      <a:pt x="154" y="801"/>
                      <a:pt x="333" y="922"/>
                      <a:pt x="529" y="922"/>
                    </a:cubicBezTo>
                    <a:cubicBezTo>
                      <a:pt x="578" y="922"/>
                      <a:pt x="627" y="914"/>
                      <a:pt x="675" y="899"/>
                    </a:cubicBezTo>
                    <a:cubicBezTo>
                      <a:pt x="909" y="821"/>
                      <a:pt x="1039" y="562"/>
                      <a:pt x="961" y="315"/>
                    </a:cubicBezTo>
                    <a:cubicBezTo>
                      <a:pt x="900" y="122"/>
                      <a:pt x="727" y="0"/>
                      <a:pt x="53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5" name="Google Shape;6035;p48"/>
              <p:cNvSpPr/>
              <p:nvPr/>
            </p:nvSpPr>
            <p:spPr>
              <a:xfrm>
                <a:off x="3334650" y="3430725"/>
                <a:ext cx="58100" cy="26625"/>
              </a:xfrm>
              <a:custGeom>
                <a:avLst/>
                <a:gdLst/>
                <a:ahLst/>
                <a:cxnLst/>
                <a:rect l="l" t="t" r="r" b="b"/>
                <a:pathLst>
                  <a:path w="2324" h="1065" extrusionOk="0">
                    <a:moveTo>
                      <a:pt x="2207" y="0"/>
                    </a:moveTo>
                    <a:lnTo>
                      <a:pt x="1" y="714"/>
                    </a:lnTo>
                    <a:lnTo>
                      <a:pt x="117" y="1064"/>
                    </a:lnTo>
                    <a:lnTo>
                      <a:pt x="2324" y="350"/>
                    </a:lnTo>
                    <a:lnTo>
                      <a:pt x="220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6" name="Google Shape;6036;p48"/>
              <p:cNvSpPr/>
              <p:nvPr/>
            </p:nvSpPr>
            <p:spPr>
              <a:xfrm>
                <a:off x="3349575" y="3478000"/>
                <a:ext cx="26650" cy="23250"/>
              </a:xfrm>
              <a:custGeom>
                <a:avLst/>
                <a:gdLst/>
                <a:ahLst/>
                <a:cxnLst/>
                <a:rect l="l" t="t" r="r" b="b"/>
                <a:pathLst>
                  <a:path w="1066" h="930" extrusionOk="0">
                    <a:moveTo>
                      <a:pt x="538" y="1"/>
                    </a:moveTo>
                    <a:cubicBezTo>
                      <a:pt x="390" y="1"/>
                      <a:pt x="244" y="66"/>
                      <a:pt x="156" y="186"/>
                    </a:cubicBezTo>
                    <a:cubicBezTo>
                      <a:pt x="1" y="393"/>
                      <a:pt x="40" y="692"/>
                      <a:pt x="247" y="835"/>
                    </a:cubicBezTo>
                    <a:cubicBezTo>
                      <a:pt x="337" y="898"/>
                      <a:pt x="437" y="929"/>
                      <a:pt x="534" y="929"/>
                    </a:cubicBezTo>
                    <a:cubicBezTo>
                      <a:pt x="676" y="929"/>
                      <a:pt x="811" y="862"/>
                      <a:pt x="896" y="731"/>
                    </a:cubicBezTo>
                    <a:cubicBezTo>
                      <a:pt x="1065" y="523"/>
                      <a:pt x="1013" y="225"/>
                      <a:pt x="805" y="82"/>
                    </a:cubicBezTo>
                    <a:cubicBezTo>
                      <a:pt x="725" y="27"/>
                      <a:pt x="631" y="1"/>
                      <a:pt x="53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7" name="Google Shape;6037;p48"/>
              <p:cNvSpPr/>
              <p:nvPr/>
            </p:nvSpPr>
            <p:spPr>
              <a:xfrm>
                <a:off x="3359325" y="3439800"/>
                <a:ext cx="41550" cy="52600"/>
              </a:xfrm>
              <a:custGeom>
                <a:avLst/>
                <a:gdLst/>
                <a:ahLst/>
                <a:cxnLst/>
                <a:rect l="l" t="t" r="r" b="b"/>
                <a:pathLst>
                  <a:path w="1662" h="2104" extrusionOk="0">
                    <a:moveTo>
                      <a:pt x="1363" y="0"/>
                    </a:moveTo>
                    <a:lnTo>
                      <a:pt x="0" y="1883"/>
                    </a:lnTo>
                    <a:lnTo>
                      <a:pt x="299" y="2103"/>
                    </a:lnTo>
                    <a:lnTo>
                      <a:pt x="1661" y="221"/>
                    </a:lnTo>
                    <a:lnTo>
                      <a:pt x="136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8" name="Google Shape;6038;p48"/>
              <p:cNvSpPr/>
              <p:nvPr/>
            </p:nvSpPr>
            <p:spPr>
              <a:xfrm>
                <a:off x="3395000" y="3492375"/>
                <a:ext cx="22750" cy="22725"/>
              </a:xfrm>
              <a:custGeom>
                <a:avLst/>
                <a:gdLst/>
                <a:ahLst/>
                <a:cxnLst/>
                <a:rect l="l" t="t" r="r" b="b"/>
                <a:pathLst>
                  <a:path w="910" h="909" extrusionOk="0">
                    <a:moveTo>
                      <a:pt x="455" y="0"/>
                    </a:moveTo>
                    <a:cubicBezTo>
                      <a:pt x="209" y="0"/>
                      <a:pt x="1" y="195"/>
                      <a:pt x="1" y="454"/>
                    </a:cubicBezTo>
                    <a:cubicBezTo>
                      <a:pt x="1" y="701"/>
                      <a:pt x="196" y="909"/>
                      <a:pt x="455" y="909"/>
                    </a:cubicBezTo>
                    <a:cubicBezTo>
                      <a:pt x="689" y="909"/>
                      <a:pt x="909" y="714"/>
                      <a:pt x="909" y="454"/>
                    </a:cubicBezTo>
                    <a:cubicBezTo>
                      <a:pt x="909" y="208"/>
                      <a:pt x="702" y="0"/>
                      <a:pt x="45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9" name="Google Shape;6039;p48"/>
              <p:cNvSpPr/>
              <p:nvPr/>
            </p:nvSpPr>
            <p:spPr>
              <a:xfrm>
                <a:off x="3401825" y="3445650"/>
                <a:ext cx="9100" cy="58100"/>
              </a:xfrm>
              <a:custGeom>
                <a:avLst/>
                <a:gdLst/>
                <a:ahLst/>
                <a:cxnLst/>
                <a:rect l="l" t="t" r="r" b="b"/>
                <a:pathLst>
                  <a:path w="364" h="2324" extrusionOk="0">
                    <a:moveTo>
                      <a:pt x="0" y="0"/>
                    </a:moveTo>
                    <a:lnTo>
                      <a:pt x="0" y="2323"/>
                    </a:lnTo>
                    <a:lnTo>
                      <a:pt x="364" y="2323"/>
                    </a:lnTo>
                    <a:lnTo>
                      <a:pt x="36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0" name="Google Shape;6040;p48"/>
              <p:cNvSpPr/>
              <p:nvPr/>
            </p:nvSpPr>
            <p:spPr>
              <a:xfrm>
                <a:off x="3436550" y="3478000"/>
                <a:ext cx="26625" cy="22925"/>
              </a:xfrm>
              <a:custGeom>
                <a:avLst/>
                <a:gdLst/>
                <a:ahLst/>
                <a:cxnLst/>
                <a:rect l="l" t="t" r="r" b="b"/>
                <a:pathLst>
                  <a:path w="1065" h="917" extrusionOk="0">
                    <a:moveTo>
                      <a:pt x="533" y="1"/>
                    </a:moveTo>
                    <a:cubicBezTo>
                      <a:pt x="440" y="1"/>
                      <a:pt x="345" y="27"/>
                      <a:pt x="260" y="82"/>
                    </a:cubicBezTo>
                    <a:cubicBezTo>
                      <a:pt x="52" y="251"/>
                      <a:pt x="0" y="523"/>
                      <a:pt x="169" y="731"/>
                    </a:cubicBezTo>
                    <a:cubicBezTo>
                      <a:pt x="257" y="850"/>
                      <a:pt x="403" y="916"/>
                      <a:pt x="551" y="916"/>
                    </a:cubicBezTo>
                    <a:cubicBezTo>
                      <a:pt x="644" y="916"/>
                      <a:pt x="738" y="890"/>
                      <a:pt x="818" y="835"/>
                    </a:cubicBezTo>
                    <a:cubicBezTo>
                      <a:pt x="1013" y="692"/>
                      <a:pt x="1065" y="393"/>
                      <a:pt x="909" y="186"/>
                    </a:cubicBezTo>
                    <a:cubicBezTo>
                      <a:pt x="821" y="66"/>
                      <a:pt x="680" y="1"/>
                      <a:pt x="5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1" name="Google Shape;6041;p48"/>
              <p:cNvSpPr/>
              <p:nvPr/>
            </p:nvSpPr>
            <p:spPr>
              <a:xfrm>
                <a:off x="3411875" y="3439800"/>
                <a:ext cx="41575" cy="52600"/>
              </a:xfrm>
              <a:custGeom>
                <a:avLst/>
                <a:gdLst/>
                <a:ahLst/>
                <a:cxnLst/>
                <a:rect l="l" t="t" r="r" b="b"/>
                <a:pathLst>
                  <a:path w="1663" h="2104" extrusionOk="0">
                    <a:moveTo>
                      <a:pt x="299" y="0"/>
                    </a:moveTo>
                    <a:lnTo>
                      <a:pt x="1" y="221"/>
                    </a:lnTo>
                    <a:lnTo>
                      <a:pt x="1364" y="2103"/>
                    </a:lnTo>
                    <a:lnTo>
                      <a:pt x="1662" y="1883"/>
                    </a:lnTo>
                    <a:lnTo>
                      <a:pt x="29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2" name="Google Shape;6042;p48"/>
              <p:cNvSpPr/>
              <p:nvPr/>
            </p:nvSpPr>
            <p:spPr>
              <a:xfrm>
                <a:off x="3463800" y="3441025"/>
                <a:ext cx="25975" cy="23050"/>
              </a:xfrm>
              <a:custGeom>
                <a:avLst/>
                <a:gdLst/>
                <a:ahLst/>
                <a:cxnLst/>
                <a:rect l="l" t="t" r="r" b="b"/>
                <a:pathLst>
                  <a:path w="1039" h="922" extrusionOk="0">
                    <a:moveTo>
                      <a:pt x="509" y="0"/>
                    </a:moveTo>
                    <a:cubicBezTo>
                      <a:pt x="324" y="0"/>
                      <a:pt x="150" y="122"/>
                      <a:pt x="78" y="315"/>
                    </a:cubicBezTo>
                    <a:cubicBezTo>
                      <a:pt x="1" y="562"/>
                      <a:pt x="130" y="821"/>
                      <a:pt x="377" y="899"/>
                    </a:cubicBezTo>
                    <a:cubicBezTo>
                      <a:pt x="426" y="914"/>
                      <a:pt x="474" y="922"/>
                      <a:pt x="522" y="922"/>
                    </a:cubicBezTo>
                    <a:cubicBezTo>
                      <a:pt x="715" y="922"/>
                      <a:pt x="888" y="801"/>
                      <a:pt x="961" y="613"/>
                    </a:cubicBezTo>
                    <a:cubicBezTo>
                      <a:pt x="1039" y="367"/>
                      <a:pt x="909" y="107"/>
                      <a:pt x="663" y="29"/>
                    </a:cubicBezTo>
                    <a:cubicBezTo>
                      <a:pt x="612" y="10"/>
                      <a:pt x="560"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3" name="Google Shape;6043;p48"/>
              <p:cNvSpPr/>
              <p:nvPr/>
            </p:nvSpPr>
            <p:spPr>
              <a:xfrm>
                <a:off x="3419675" y="3430075"/>
                <a:ext cx="58100" cy="26625"/>
              </a:xfrm>
              <a:custGeom>
                <a:avLst/>
                <a:gdLst/>
                <a:ahLst/>
                <a:cxnLst/>
                <a:rect l="l" t="t" r="r" b="b"/>
                <a:pathLst>
                  <a:path w="2324" h="1065" extrusionOk="0">
                    <a:moveTo>
                      <a:pt x="117" y="0"/>
                    </a:moveTo>
                    <a:lnTo>
                      <a:pt x="0" y="351"/>
                    </a:lnTo>
                    <a:lnTo>
                      <a:pt x="2207" y="1064"/>
                    </a:lnTo>
                    <a:lnTo>
                      <a:pt x="2324" y="714"/>
                    </a:lnTo>
                    <a:lnTo>
                      <a:pt x="11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4" name="Google Shape;6044;p48"/>
              <p:cNvSpPr/>
              <p:nvPr/>
            </p:nvSpPr>
            <p:spPr>
              <a:xfrm>
                <a:off x="3463800" y="3395100"/>
                <a:ext cx="25975" cy="23225"/>
              </a:xfrm>
              <a:custGeom>
                <a:avLst/>
                <a:gdLst/>
                <a:ahLst/>
                <a:cxnLst/>
                <a:rect l="l" t="t" r="r" b="b"/>
                <a:pathLst>
                  <a:path w="1039" h="929" extrusionOk="0">
                    <a:moveTo>
                      <a:pt x="521" y="1"/>
                    </a:moveTo>
                    <a:cubicBezTo>
                      <a:pt x="474" y="1"/>
                      <a:pt x="425" y="8"/>
                      <a:pt x="377" y="23"/>
                    </a:cubicBezTo>
                    <a:cubicBezTo>
                      <a:pt x="130" y="114"/>
                      <a:pt x="1" y="374"/>
                      <a:pt x="78" y="607"/>
                    </a:cubicBezTo>
                    <a:cubicBezTo>
                      <a:pt x="152" y="806"/>
                      <a:pt x="334" y="928"/>
                      <a:pt x="524" y="928"/>
                    </a:cubicBezTo>
                    <a:cubicBezTo>
                      <a:pt x="570" y="928"/>
                      <a:pt x="617" y="921"/>
                      <a:pt x="663" y="906"/>
                    </a:cubicBezTo>
                    <a:cubicBezTo>
                      <a:pt x="909" y="828"/>
                      <a:pt x="1039" y="568"/>
                      <a:pt x="961" y="322"/>
                    </a:cubicBezTo>
                    <a:cubicBezTo>
                      <a:pt x="888" y="123"/>
                      <a:pt x="714" y="1"/>
                      <a:pt x="52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5" name="Google Shape;6045;p48"/>
              <p:cNvSpPr/>
              <p:nvPr/>
            </p:nvSpPr>
            <p:spPr>
              <a:xfrm>
                <a:off x="3420325" y="3402475"/>
                <a:ext cx="58100" cy="26650"/>
              </a:xfrm>
              <a:custGeom>
                <a:avLst/>
                <a:gdLst/>
                <a:ahLst/>
                <a:cxnLst/>
                <a:rect l="l" t="t" r="r" b="b"/>
                <a:pathLst>
                  <a:path w="2324" h="1066" extrusionOk="0">
                    <a:moveTo>
                      <a:pt x="2207" y="1"/>
                    </a:moveTo>
                    <a:lnTo>
                      <a:pt x="0" y="715"/>
                    </a:lnTo>
                    <a:lnTo>
                      <a:pt x="117" y="1065"/>
                    </a:lnTo>
                    <a:lnTo>
                      <a:pt x="2324" y="351"/>
                    </a:lnTo>
                    <a:lnTo>
                      <a:pt x="220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6" name="Google Shape;6046;p48"/>
              <p:cNvSpPr/>
              <p:nvPr/>
            </p:nvSpPr>
            <p:spPr>
              <a:xfrm>
                <a:off x="3436550" y="3358100"/>
                <a:ext cx="26950" cy="23200"/>
              </a:xfrm>
              <a:custGeom>
                <a:avLst/>
                <a:gdLst/>
                <a:ahLst/>
                <a:cxnLst/>
                <a:rect l="l" t="t" r="r" b="b"/>
                <a:pathLst>
                  <a:path w="1078" h="928" extrusionOk="0">
                    <a:moveTo>
                      <a:pt x="536" y="1"/>
                    </a:moveTo>
                    <a:cubicBezTo>
                      <a:pt x="393" y="1"/>
                      <a:pt x="254" y="69"/>
                      <a:pt x="169" y="192"/>
                    </a:cubicBezTo>
                    <a:cubicBezTo>
                      <a:pt x="0" y="400"/>
                      <a:pt x="52" y="698"/>
                      <a:pt x="260" y="841"/>
                    </a:cubicBezTo>
                    <a:cubicBezTo>
                      <a:pt x="349" y="899"/>
                      <a:pt x="447" y="927"/>
                      <a:pt x="542" y="927"/>
                    </a:cubicBezTo>
                    <a:cubicBezTo>
                      <a:pt x="682" y="927"/>
                      <a:pt x="816" y="866"/>
                      <a:pt x="909" y="750"/>
                    </a:cubicBezTo>
                    <a:cubicBezTo>
                      <a:pt x="1078" y="530"/>
                      <a:pt x="1026" y="244"/>
                      <a:pt x="818" y="101"/>
                    </a:cubicBezTo>
                    <a:cubicBezTo>
                      <a:pt x="734" y="33"/>
                      <a:pt x="634" y="1"/>
                      <a:pt x="5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7" name="Google Shape;6047;p48"/>
              <p:cNvSpPr/>
              <p:nvPr/>
            </p:nvSpPr>
            <p:spPr>
              <a:xfrm>
                <a:off x="3412200" y="3367425"/>
                <a:ext cx="41900" cy="52275"/>
              </a:xfrm>
              <a:custGeom>
                <a:avLst/>
                <a:gdLst/>
                <a:ahLst/>
                <a:cxnLst/>
                <a:rect l="l" t="t" r="r" b="b"/>
                <a:pathLst>
                  <a:path w="1676" h="2091" extrusionOk="0">
                    <a:moveTo>
                      <a:pt x="1364" y="1"/>
                    </a:moveTo>
                    <a:lnTo>
                      <a:pt x="1" y="1870"/>
                    </a:lnTo>
                    <a:lnTo>
                      <a:pt x="299" y="2091"/>
                    </a:lnTo>
                    <a:lnTo>
                      <a:pt x="1675" y="222"/>
                    </a:lnTo>
                    <a:lnTo>
                      <a:pt x="136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048" name="Google Shape;6048;p48"/>
          <p:cNvGrpSpPr/>
          <p:nvPr/>
        </p:nvGrpSpPr>
        <p:grpSpPr>
          <a:xfrm rot="8632772" flipH="1">
            <a:off x="8239734" y="-57948"/>
            <a:ext cx="1757619" cy="1634997"/>
            <a:chOff x="7591843" y="-11199"/>
            <a:chExt cx="1757574" cy="1634955"/>
          </a:xfrm>
        </p:grpSpPr>
        <p:grpSp>
          <p:nvGrpSpPr>
            <p:cNvPr id="6049" name="Google Shape;6049;p48"/>
            <p:cNvGrpSpPr/>
            <p:nvPr/>
          </p:nvGrpSpPr>
          <p:grpSpPr>
            <a:xfrm rot="-912482" flipH="1">
              <a:off x="7715176" y="167807"/>
              <a:ext cx="1514068" cy="1118347"/>
              <a:chOff x="263775" y="238125"/>
              <a:chExt cx="7092450" cy="5238750"/>
            </a:xfrm>
          </p:grpSpPr>
          <p:sp>
            <p:nvSpPr>
              <p:cNvPr id="6050" name="Google Shape;6050;p48"/>
              <p:cNvSpPr/>
              <p:nvPr/>
            </p:nvSpPr>
            <p:spPr>
              <a:xfrm>
                <a:off x="263775" y="238125"/>
                <a:ext cx="7092450" cy="5238750"/>
              </a:xfrm>
              <a:custGeom>
                <a:avLst/>
                <a:gdLst/>
                <a:ahLst/>
                <a:cxnLst/>
                <a:rect l="l" t="t" r="r" b="b"/>
                <a:pathLst>
                  <a:path w="283698" h="209550" extrusionOk="0">
                    <a:moveTo>
                      <a:pt x="0" y="0"/>
                    </a:moveTo>
                    <a:lnTo>
                      <a:pt x="1112" y="3335"/>
                    </a:lnTo>
                    <a:lnTo>
                      <a:pt x="2297" y="6633"/>
                    </a:lnTo>
                    <a:lnTo>
                      <a:pt x="3520" y="9894"/>
                    </a:lnTo>
                    <a:lnTo>
                      <a:pt x="4817" y="13081"/>
                    </a:lnTo>
                    <a:lnTo>
                      <a:pt x="6188" y="16267"/>
                    </a:lnTo>
                    <a:lnTo>
                      <a:pt x="7596" y="19380"/>
                    </a:lnTo>
                    <a:lnTo>
                      <a:pt x="9079" y="22456"/>
                    </a:lnTo>
                    <a:lnTo>
                      <a:pt x="10598" y="25494"/>
                    </a:lnTo>
                    <a:lnTo>
                      <a:pt x="12191" y="28496"/>
                    </a:lnTo>
                    <a:lnTo>
                      <a:pt x="13822" y="31423"/>
                    </a:lnTo>
                    <a:lnTo>
                      <a:pt x="15489" y="34314"/>
                    </a:lnTo>
                    <a:lnTo>
                      <a:pt x="17231" y="37167"/>
                    </a:lnTo>
                    <a:lnTo>
                      <a:pt x="19047" y="39983"/>
                    </a:lnTo>
                    <a:lnTo>
                      <a:pt x="20899" y="42725"/>
                    </a:lnTo>
                    <a:lnTo>
                      <a:pt x="22789" y="45430"/>
                    </a:lnTo>
                    <a:lnTo>
                      <a:pt x="24716" y="48098"/>
                    </a:lnTo>
                    <a:lnTo>
                      <a:pt x="24346" y="48914"/>
                    </a:lnTo>
                    <a:lnTo>
                      <a:pt x="24160" y="49358"/>
                    </a:lnTo>
                    <a:lnTo>
                      <a:pt x="24049" y="49840"/>
                    </a:lnTo>
                    <a:lnTo>
                      <a:pt x="23716" y="51693"/>
                    </a:lnTo>
                    <a:lnTo>
                      <a:pt x="23456" y="53508"/>
                    </a:lnTo>
                    <a:lnTo>
                      <a:pt x="23234" y="55361"/>
                    </a:lnTo>
                    <a:lnTo>
                      <a:pt x="23049" y="57177"/>
                    </a:lnTo>
                    <a:lnTo>
                      <a:pt x="22863" y="59030"/>
                    </a:lnTo>
                    <a:lnTo>
                      <a:pt x="22752" y="60845"/>
                    </a:lnTo>
                    <a:lnTo>
                      <a:pt x="22641" y="62661"/>
                    </a:lnTo>
                    <a:lnTo>
                      <a:pt x="22604" y="64514"/>
                    </a:lnTo>
                    <a:lnTo>
                      <a:pt x="22567" y="66330"/>
                    </a:lnTo>
                    <a:lnTo>
                      <a:pt x="22567" y="68145"/>
                    </a:lnTo>
                    <a:lnTo>
                      <a:pt x="22641" y="69924"/>
                    </a:lnTo>
                    <a:lnTo>
                      <a:pt x="22715" y="71740"/>
                    </a:lnTo>
                    <a:lnTo>
                      <a:pt x="22826" y="73556"/>
                    </a:lnTo>
                    <a:lnTo>
                      <a:pt x="22975" y="75334"/>
                    </a:lnTo>
                    <a:lnTo>
                      <a:pt x="23160" y="77113"/>
                    </a:lnTo>
                    <a:lnTo>
                      <a:pt x="23382" y="78892"/>
                    </a:lnTo>
                    <a:lnTo>
                      <a:pt x="23604" y="80670"/>
                    </a:lnTo>
                    <a:lnTo>
                      <a:pt x="23901" y="82449"/>
                    </a:lnTo>
                    <a:lnTo>
                      <a:pt x="24197" y="84191"/>
                    </a:lnTo>
                    <a:lnTo>
                      <a:pt x="24568" y="85932"/>
                    </a:lnTo>
                    <a:lnTo>
                      <a:pt x="24938" y="87674"/>
                    </a:lnTo>
                    <a:lnTo>
                      <a:pt x="25346" y="89415"/>
                    </a:lnTo>
                    <a:lnTo>
                      <a:pt x="25791" y="91120"/>
                    </a:lnTo>
                    <a:lnTo>
                      <a:pt x="26272" y="92825"/>
                    </a:lnTo>
                    <a:lnTo>
                      <a:pt x="26754" y="94529"/>
                    </a:lnTo>
                    <a:lnTo>
                      <a:pt x="27310" y="96234"/>
                    </a:lnTo>
                    <a:lnTo>
                      <a:pt x="27866" y="97901"/>
                    </a:lnTo>
                    <a:lnTo>
                      <a:pt x="28459" y="99569"/>
                    </a:lnTo>
                    <a:lnTo>
                      <a:pt x="29089" y="101199"/>
                    </a:lnTo>
                    <a:lnTo>
                      <a:pt x="29756" y="102830"/>
                    </a:lnTo>
                    <a:lnTo>
                      <a:pt x="30460" y="104460"/>
                    </a:lnTo>
                    <a:lnTo>
                      <a:pt x="31201" y="106090"/>
                    </a:lnTo>
                    <a:lnTo>
                      <a:pt x="31942" y="107684"/>
                    </a:lnTo>
                    <a:lnTo>
                      <a:pt x="32720" y="109240"/>
                    </a:lnTo>
                    <a:lnTo>
                      <a:pt x="33535" y="110834"/>
                    </a:lnTo>
                    <a:lnTo>
                      <a:pt x="34388" y="112390"/>
                    </a:lnTo>
                    <a:lnTo>
                      <a:pt x="35277" y="113909"/>
                    </a:lnTo>
                    <a:lnTo>
                      <a:pt x="36166" y="115429"/>
                    </a:lnTo>
                    <a:lnTo>
                      <a:pt x="37093" y="116948"/>
                    </a:lnTo>
                    <a:lnTo>
                      <a:pt x="38056" y="118430"/>
                    </a:lnTo>
                    <a:lnTo>
                      <a:pt x="39057" y="119875"/>
                    </a:lnTo>
                    <a:lnTo>
                      <a:pt x="40057" y="121320"/>
                    </a:lnTo>
                    <a:lnTo>
                      <a:pt x="41132" y="122766"/>
                    </a:lnTo>
                    <a:lnTo>
                      <a:pt x="42206" y="124174"/>
                    </a:lnTo>
                    <a:lnTo>
                      <a:pt x="43318" y="125582"/>
                    </a:lnTo>
                    <a:lnTo>
                      <a:pt x="44430" y="126953"/>
                    </a:lnTo>
                    <a:lnTo>
                      <a:pt x="45615" y="128287"/>
                    </a:lnTo>
                    <a:lnTo>
                      <a:pt x="46801" y="129621"/>
                    </a:lnTo>
                    <a:lnTo>
                      <a:pt x="48024" y="130955"/>
                    </a:lnTo>
                    <a:lnTo>
                      <a:pt x="49247" y="132215"/>
                    </a:lnTo>
                    <a:lnTo>
                      <a:pt x="50544" y="133512"/>
                    </a:lnTo>
                    <a:lnTo>
                      <a:pt x="51841" y="134735"/>
                    </a:lnTo>
                    <a:lnTo>
                      <a:pt x="53175" y="135957"/>
                    </a:lnTo>
                    <a:lnTo>
                      <a:pt x="54509" y="137180"/>
                    </a:lnTo>
                    <a:lnTo>
                      <a:pt x="55917" y="138366"/>
                    </a:lnTo>
                    <a:lnTo>
                      <a:pt x="57325" y="139515"/>
                    </a:lnTo>
                    <a:lnTo>
                      <a:pt x="58733" y="140626"/>
                    </a:lnTo>
                    <a:lnTo>
                      <a:pt x="60215" y="141738"/>
                    </a:lnTo>
                    <a:lnTo>
                      <a:pt x="61698" y="142813"/>
                    </a:lnTo>
                    <a:lnTo>
                      <a:pt x="63217" y="143887"/>
                    </a:lnTo>
                    <a:lnTo>
                      <a:pt x="64736" y="144888"/>
                    </a:lnTo>
                    <a:lnTo>
                      <a:pt x="66293" y="145888"/>
                    </a:lnTo>
                    <a:lnTo>
                      <a:pt x="67886" y="146889"/>
                    </a:lnTo>
                    <a:lnTo>
                      <a:pt x="69516" y="147815"/>
                    </a:lnTo>
                    <a:lnTo>
                      <a:pt x="70295" y="148223"/>
                    </a:lnTo>
                    <a:lnTo>
                      <a:pt x="71036" y="148519"/>
                    </a:lnTo>
                    <a:lnTo>
                      <a:pt x="71777" y="148705"/>
                    </a:lnTo>
                    <a:lnTo>
                      <a:pt x="72518" y="148816"/>
                    </a:lnTo>
                    <a:lnTo>
                      <a:pt x="73259" y="148853"/>
                    </a:lnTo>
                    <a:lnTo>
                      <a:pt x="73963" y="148816"/>
                    </a:lnTo>
                    <a:lnTo>
                      <a:pt x="74630" y="148667"/>
                    </a:lnTo>
                    <a:lnTo>
                      <a:pt x="75297" y="148482"/>
                    </a:lnTo>
                    <a:lnTo>
                      <a:pt x="75927" y="148223"/>
                    </a:lnTo>
                    <a:lnTo>
                      <a:pt x="76520" y="147926"/>
                    </a:lnTo>
                    <a:lnTo>
                      <a:pt x="77076" y="147556"/>
                    </a:lnTo>
                    <a:lnTo>
                      <a:pt x="77632" y="147111"/>
                    </a:lnTo>
                    <a:lnTo>
                      <a:pt x="78113" y="146666"/>
                    </a:lnTo>
                    <a:lnTo>
                      <a:pt x="78595" y="146148"/>
                    </a:lnTo>
                    <a:lnTo>
                      <a:pt x="79003" y="145592"/>
                    </a:lnTo>
                    <a:lnTo>
                      <a:pt x="79373" y="145036"/>
                    </a:lnTo>
                    <a:lnTo>
                      <a:pt x="79670" y="144406"/>
                    </a:lnTo>
                    <a:lnTo>
                      <a:pt x="79966" y="143776"/>
                    </a:lnTo>
                    <a:lnTo>
                      <a:pt x="80188" y="143146"/>
                    </a:lnTo>
                    <a:lnTo>
                      <a:pt x="80337" y="142479"/>
                    </a:lnTo>
                    <a:lnTo>
                      <a:pt x="80448" y="141812"/>
                    </a:lnTo>
                    <a:lnTo>
                      <a:pt x="80485" y="141145"/>
                    </a:lnTo>
                    <a:lnTo>
                      <a:pt x="80448" y="140478"/>
                    </a:lnTo>
                    <a:lnTo>
                      <a:pt x="80374" y="139811"/>
                    </a:lnTo>
                    <a:lnTo>
                      <a:pt x="80188" y="139144"/>
                    </a:lnTo>
                    <a:lnTo>
                      <a:pt x="79966" y="138477"/>
                    </a:lnTo>
                    <a:lnTo>
                      <a:pt x="79670" y="137847"/>
                    </a:lnTo>
                    <a:lnTo>
                      <a:pt x="79262" y="137254"/>
                    </a:lnTo>
                    <a:lnTo>
                      <a:pt x="78817" y="136698"/>
                    </a:lnTo>
                    <a:lnTo>
                      <a:pt x="78262" y="136143"/>
                    </a:lnTo>
                    <a:lnTo>
                      <a:pt x="77632" y="135624"/>
                    </a:lnTo>
                    <a:lnTo>
                      <a:pt x="76890" y="135179"/>
                    </a:lnTo>
                    <a:lnTo>
                      <a:pt x="75705" y="134475"/>
                    </a:lnTo>
                    <a:lnTo>
                      <a:pt x="74519" y="133734"/>
                    </a:lnTo>
                    <a:lnTo>
                      <a:pt x="73333" y="132993"/>
                    </a:lnTo>
                    <a:lnTo>
                      <a:pt x="72147" y="132252"/>
                    </a:lnTo>
                    <a:lnTo>
                      <a:pt x="71036" y="131437"/>
                    </a:lnTo>
                    <a:lnTo>
                      <a:pt x="69887" y="130658"/>
                    </a:lnTo>
                    <a:lnTo>
                      <a:pt x="68775" y="129843"/>
                    </a:lnTo>
                    <a:lnTo>
                      <a:pt x="67664" y="128991"/>
                    </a:lnTo>
                    <a:lnTo>
                      <a:pt x="66589" y="128139"/>
                    </a:lnTo>
                    <a:lnTo>
                      <a:pt x="65551" y="127286"/>
                    </a:lnTo>
                    <a:lnTo>
                      <a:pt x="64477" y="126397"/>
                    </a:lnTo>
                    <a:lnTo>
                      <a:pt x="63476" y="125508"/>
                    </a:lnTo>
                    <a:lnTo>
                      <a:pt x="62439" y="124581"/>
                    </a:lnTo>
                    <a:lnTo>
                      <a:pt x="61475" y="123655"/>
                    </a:lnTo>
                    <a:lnTo>
                      <a:pt x="60475" y="122728"/>
                    </a:lnTo>
                    <a:lnTo>
                      <a:pt x="59511" y="121765"/>
                    </a:lnTo>
                    <a:lnTo>
                      <a:pt x="58585" y="120765"/>
                    </a:lnTo>
                    <a:lnTo>
                      <a:pt x="57659" y="119801"/>
                    </a:lnTo>
                    <a:lnTo>
                      <a:pt x="56769" y="118764"/>
                    </a:lnTo>
                    <a:lnTo>
                      <a:pt x="55880" y="117763"/>
                    </a:lnTo>
                    <a:lnTo>
                      <a:pt x="54991" y="116725"/>
                    </a:lnTo>
                    <a:lnTo>
                      <a:pt x="54138" y="115688"/>
                    </a:lnTo>
                    <a:lnTo>
                      <a:pt x="53323" y="114613"/>
                    </a:lnTo>
                    <a:lnTo>
                      <a:pt x="52508" y="113539"/>
                    </a:lnTo>
                    <a:lnTo>
                      <a:pt x="51730" y="112464"/>
                    </a:lnTo>
                    <a:lnTo>
                      <a:pt x="50952" y="111352"/>
                    </a:lnTo>
                    <a:lnTo>
                      <a:pt x="50173" y="110241"/>
                    </a:lnTo>
                    <a:lnTo>
                      <a:pt x="49469" y="109129"/>
                    </a:lnTo>
                    <a:lnTo>
                      <a:pt x="48728" y="108017"/>
                    </a:lnTo>
                    <a:lnTo>
                      <a:pt x="48061" y="106869"/>
                    </a:lnTo>
                    <a:lnTo>
                      <a:pt x="47357" y="105720"/>
                    </a:lnTo>
                    <a:lnTo>
                      <a:pt x="46727" y="104534"/>
                    </a:lnTo>
                    <a:lnTo>
                      <a:pt x="46097" y="103348"/>
                    </a:lnTo>
                    <a:lnTo>
                      <a:pt x="45467" y="102163"/>
                    </a:lnTo>
                    <a:lnTo>
                      <a:pt x="44874" y="100977"/>
                    </a:lnTo>
                    <a:lnTo>
                      <a:pt x="44281" y="99754"/>
                    </a:lnTo>
                    <a:lnTo>
                      <a:pt x="43726" y="98531"/>
                    </a:lnTo>
                    <a:lnTo>
                      <a:pt x="43207" y="97308"/>
                    </a:lnTo>
                    <a:lnTo>
                      <a:pt x="42688" y="96085"/>
                    </a:lnTo>
                    <a:lnTo>
                      <a:pt x="42206" y="94826"/>
                    </a:lnTo>
                    <a:lnTo>
                      <a:pt x="41725" y="93566"/>
                    </a:lnTo>
                    <a:lnTo>
                      <a:pt x="41280" y="92306"/>
                    </a:lnTo>
                    <a:lnTo>
                      <a:pt x="40872" y="91046"/>
                    </a:lnTo>
                    <a:lnTo>
                      <a:pt x="40465" y="89786"/>
                    </a:lnTo>
                    <a:lnTo>
                      <a:pt x="40094" y="88489"/>
                    </a:lnTo>
                    <a:lnTo>
                      <a:pt x="39724" y="87192"/>
                    </a:lnTo>
                    <a:lnTo>
                      <a:pt x="39390" y="85895"/>
                    </a:lnTo>
                    <a:lnTo>
                      <a:pt x="39057" y="84598"/>
                    </a:lnTo>
                    <a:lnTo>
                      <a:pt x="38760" y="83264"/>
                    </a:lnTo>
                    <a:lnTo>
                      <a:pt x="38501" y="81967"/>
                    </a:lnTo>
                    <a:lnTo>
                      <a:pt x="38241" y="80633"/>
                    </a:lnTo>
                    <a:lnTo>
                      <a:pt x="38019" y="79299"/>
                    </a:lnTo>
                    <a:lnTo>
                      <a:pt x="37834" y="77965"/>
                    </a:lnTo>
                    <a:lnTo>
                      <a:pt x="37649" y="76631"/>
                    </a:lnTo>
                    <a:lnTo>
                      <a:pt x="37500" y="75260"/>
                    </a:lnTo>
                    <a:lnTo>
                      <a:pt x="37352" y="73926"/>
                    </a:lnTo>
                    <a:lnTo>
                      <a:pt x="37241" y="72555"/>
                    </a:lnTo>
                    <a:lnTo>
                      <a:pt x="37167" y="71221"/>
                    </a:lnTo>
                    <a:lnTo>
                      <a:pt x="37093" y="69850"/>
                    </a:lnTo>
                    <a:lnTo>
                      <a:pt x="37056" y="68479"/>
                    </a:lnTo>
                    <a:lnTo>
                      <a:pt x="37056" y="67108"/>
                    </a:lnTo>
                    <a:lnTo>
                      <a:pt x="37056" y="65737"/>
                    </a:lnTo>
                    <a:lnTo>
                      <a:pt x="37093" y="64366"/>
                    </a:lnTo>
                    <a:lnTo>
                      <a:pt x="37167" y="62995"/>
                    </a:lnTo>
                    <a:lnTo>
                      <a:pt x="39761" y="65626"/>
                    </a:lnTo>
                    <a:lnTo>
                      <a:pt x="42392" y="68182"/>
                    </a:lnTo>
                    <a:lnTo>
                      <a:pt x="45134" y="70702"/>
                    </a:lnTo>
                    <a:lnTo>
                      <a:pt x="47876" y="73148"/>
                    </a:lnTo>
                    <a:lnTo>
                      <a:pt x="50692" y="75520"/>
                    </a:lnTo>
                    <a:lnTo>
                      <a:pt x="53582" y="77817"/>
                    </a:lnTo>
                    <a:lnTo>
                      <a:pt x="56510" y="80040"/>
                    </a:lnTo>
                    <a:lnTo>
                      <a:pt x="59474" y="82227"/>
                    </a:lnTo>
                    <a:lnTo>
                      <a:pt x="62513" y="84302"/>
                    </a:lnTo>
                    <a:lnTo>
                      <a:pt x="65626" y="86340"/>
                    </a:lnTo>
                    <a:lnTo>
                      <a:pt x="68738" y="88304"/>
                    </a:lnTo>
                    <a:lnTo>
                      <a:pt x="71925" y="90157"/>
                    </a:lnTo>
                    <a:lnTo>
                      <a:pt x="75186" y="91972"/>
                    </a:lnTo>
                    <a:lnTo>
                      <a:pt x="78447" y="93714"/>
                    </a:lnTo>
                    <a:lnTo>
                      <a:pt x="81782" y="95381"/>
                    </a:lnTo>
                    <a:lnTo>
                      <a:pt x="85154" y="96975"/>
                    </a:lnTo>
                    <a:lnTo>
                      <a:pt x="88600" y="98494"/>
                    </a:lnTo>
                    <a:lnTo>
                      <a:pt x="92046" y="99939"/>
                    </a:lnTo>
                    <a:lnTo>
                      <a:pt x="95567" y="101310"/>
                    </a:lnTo>
                    <a:lnTo>
                      <a:pt x="99124" y="102607"/>
                    </a:lnTo>
                    <a:lnTo>
                      <a:pt x="102718" y="103830"/>
                    </a:lnTo>
                    <a:lnTo>
                      <a:pt x="106350" y="104979"/>
                    </a:lnTo>
                    <a:lnTo>
                      <a:pt x="110018" y="106016"/>
                    </a:lnTo>
                    <a:lnTo>
                      <a:pt x="113761" y="107017"/>
                    </a:lnTo>
                    <a:lnTo>
                      <a:pt x="117503" y="107906"/>
                    </a:lnTo>
                    <a:lnTo>
                      <a:pt x="121283" y="108758"/>
                    </a:lnTo>
                    <a:lnTo>
                      <a:pt x="125100" y="109500"/>
                    </a:lnTo>
                    <a:lnTo>
                      <a:pt x="128954" y="110167"/>
                    </a:lnTo>
                    <a:lnTo>
                      <a:pt x="132844" y="110759"/>
                    </a:lnTo>
                    <a:lnTo>
                      <a:pt x="136772" y="111241"/>
                    </a:lnTo>
                    <a:lnTo>
                      <a:pt x="140737" y="111649"/>
                    </a:lnTo>
                    <a:lnTo>
                      <a:pt x="144739" y="112019"/>
                    </a:lnTo>
                    <a:lnTo>
                      <a:pt x="146518" y="112094"/>
                    </a:lnTo>
                    <a:lnTo>
                      <a:pt x="148260" y="112205"/>
                    </a:lnTo>
                    <a:lnTo>
                      <a:pt x="148186" y="114502"/>
                    </a:lnTo>
                    <a:lnTo>
                      <a:pt x="148223" y="116800"/>
                    </a:lnTo>
                    <a:lnTo>
                      <a:pt x="148297" y="119097"/>
                    </a:lnTo>
                    <a:lnTo>
                      <a:pt x="148482" y="121394"/>
                    </a:lnTo>
                    <a:lnTo>
                      <a:pt x="148704" y="123692"/>
                    </a:lnTo>
                    <a:lnTo>
                      <a:pt x="149001" y="125989"/>
                    </a:lnTo>
                    <a:lnTo>
                      <a:pt x="149408" y="128287"/>
                    </a:lnTo>
                    <a:lnTo>
                      <a:pt x="149853" y="130547"/>
                    </a:lnTo>
                    <a:lnTo>
                      <a:pt x="150372" y="132845"/>
                    </a:lnTo>
                    <a:lnTo>
                      <a:pt x="150965" y="135142"/>
                    </a:lnTo>
                    <a:lnTo>
                      <a:pt x="151595" y="137403"/>
                    </a:lnTo>
                    <a:lnTo>
                      <a:pt x="152299" y="139663"/>
                    </a:lnTo>
                    <a:lnTo>
                      <a:pt x="153114" y="141923"/>
                    </a:lnTo>
                    <a:lnTo>
                      <a:pt x="153929" y="144147"/>
                    </a:lnTo>
                    <a:lnTo>
                      <a:pt x="154856" y="146407"/>
                    </a:lnTo>
                    <a:lnTo>
                      <a:pt x="155819" y="148593"/>
                    </a:lnTo>
                    <a:lnTo>
                      <a:pt x="156819" y="150780"/>
                    </a:lnTo>
                    <a:lnTo>
                      <a:pt x="157894" y="152966"/>
                    </a:lnTo>
                    <a:lnTo>
                      <a:pt x="159043" y="155152"/>
                    </a:lnTo>
                    <a:lnTo>
                      <a:pt x="160229" y="157264"/>
                    </a:lnTo>
                    <a:lnTo>
                      <a:pt x="161451" y="159377"/>
                    </a:lnTo>
                    <a:lnTo>
                      <a:pt x="162748" y="161489"/>
                    </a:lnTo>
                    <a:lnTo>
                      <a:pt x="164119" y="163564"/>
                    </a:lnTo>
                    <a:lnTo>
                      <a:pt x="165491" y="165602"/>
                    </a:lnTo>
                    <a:lnTo>
                      <a:pt x="166936" y="167603"/>
                    </a:lnTo>
                    <a:lnTo>
                      <a:pt x="168418" y="169604"/>
                    </a:lnTo>
                    <a:lnTo>
                      <a:pt x="169974" y="171531"/>
                    </a:lnTo>
                    <a:lnTo>
                      <a:pt x="171531" y="173458"/>
                    </a:lnTo>
                    <a:lnTo>
                      <a:pt x="173161" y="175348"/>
                    </a:lnTo>
                    <a:lnTo>
                      <a:pt x="174829" y="177200"/>
                    </a:lnTo>
                    <a:lnTo>
                      <a:pt x="176533" y="179016"/>
                    </a:lnTo>
                    <a:lnTo>
                      <a:pt x="178275" y="180795"/>
                    </a:lnTo>
                    <a:lnTo>
                      <a:pt x="180053" y="182536"/>
                    </a:lnTo>
                    <a:lnTo>
                      <a:pt x="181869" y="184241"/>
                    </a:lnTo>
                    <a:lnTo>
                      <a:pt x="183722" y="185908"/>
                    </a:lnTo>
                    <a:lnTo>
                      <a:pt x="185612" y="187502"/>
                    </a:lnTo>
                    <a:lnTo>
                      <a:pt x="187539" y="189095"/>
                    </a:lnTo>
                    <a:lnTo>
                      <a:pt x="189503" y="190615"/>
                    </a:lnTo>
                    <a:lnTo>
                      <a:pt x="191467" y="192097"/>
                    </a:lnTo>
                    <a:lnTo>
                      <a:pt x="193468" y="193505"/>
                    </a:lnTo>
                    <a:lnTo>
                      <a:pt x="195506" y="194876"/>
                    </a:lnTo>
                    <a:lnTo>
                      <a:pt x="197581" y="196210"/>
                    </a:lnTo>
                    <a:lnTo>
                      <a:pt x="199693" y="197470"/>
                    </a:lnTo>
                    <a:lnTo>
                      <a:pt x="201805" y="198693"/>
                    </a:lnTo>
                    <a:lnTo>
                      <a:pt x="203917" y="199841"/>
                    </a:lnTo>
                    <a:lnTo>
                      <a:pt x="206103" y="200953"/>
                    </a:lnTo>
                    <a:lnTo>
                      <a:pt x="208253" y="201991"/>
                    </a:lnTo>
                    <a:lnTo>
                      <a:pt x="210476" y="202954"/>
                    </a:lnTo>
                    <a:lnTo>
                      <a:pt x="212699" y="203880"/>
                    </a:lnTo>
                    <a:lnTo>
                      <a:pt x="214923" y="204733"/>
                    </a:lnTo>
                    <a:lnTo>
                      <a:pt x="217146" y="205548"/>
                    </a:lnTo>
                    <a:lnTo>
                      <a:pt x="219406" y="206252"/>
                    </a:lnTo>
                    <a:lnTo>
                      <a:pt x="221704" y="206919"/>
                    </a:lnTo>
                    <a:lnTo>
                      <a:pt x="223964" y="207512"/>
                    </a:lnTo>
                    <a:lnTo>
                      <a:pt x="226262" y="208031"/>
                    </a:lnTo>
                    <a:lnTo>
                      <a:pt x="228559" y="208475"/>
                    </a:lnTo>
                    <a:lnTo>
                      <a:pt x="230894" y="208846"/>
                    </a:lnTo>
                    <a:lnTo>
                      <a:pt x="233191" y="209142"/>
                    </a:lnTo>
                    <a:lnTo>
                      <a:pt x="235526" y="209328"/>
                    </a:lnTo>
                    <a:lnTo>
                      <a:pt x="237860" y="209476"/>
                    </a:lnTo>
                    <a:lnTo>
                      <a:pt x="240158" y="209550"/>
                    </a:lnTo>
                    <a:lnTo>
                      <a:pt x="242492" y="209513"/>
                    </a:lnTo>
                    <a:lnTo>
                      <a:pt x="244827" y="209439"/>
                    </a:lnTo>
                    <a:lnTo>
                      <a:pt x="247161" y="209254"/>
                    </a:lnTo>
                    <a:lnTo>
                      <a:pt x="248013" y="209105"/>
                    </a:lnTo>
                    <a:lnTo>
                      <a:pt x="248792" y="208920"/>
                    </a:lnTo>
                    <a:lnTo>
                      <a:pt x="249533" y="208661"/>
                    </a:lnTo>
                    <a:lnTo>
                      <a:pt x="250200" y="208327"/>
                    </a:lnTo>
                    <a:lnTo>
                      <a:pt x="250830" y="207920"/>
                    </a:lnTo>
                    <a:lnTo>
                      <a:pt x="251423" y="207475"/>
                    </a:lnTo>
                    <a:lnTo>
                      <a:pt x="251941" y="206993"/>
                    </a:lnTo>
                    <a:lnTo>
                      <a:pt x="252386" y="206437"/>
                    </a:lnTo>
                    <a:lnTo>
                      <a:pt x="252831" y="205881"/>
                    </a:lnTo>
                    <a:lnTo>
                      <a:pt x="253164" y="205252"/>
                    </a:lnTo>
                    <a:lnTo>
                      <a:pt x="253461" y="204622"/>
                    </a:lnTo>
                    <a:lnTo>
                      <a:pt x="253720" y="203955"/>
                    </a:lnTo>
                    <a:lnTo>
                      <a:pt x="253905" y="203288"/>
                    </a:lnTo>
                    <a:lnTo>
                      <a:pt x="254054" y="202621"/>
                    </a:lnTo>
                    <a:lnTo>
                      <a:pt x="254128" y="201917"/>
                    </a:lnTo>
                    <a:lnTo>
                      <a:pt x="254165" y="201250"/>
                    </a:lnTo>
                    <a:lnTo>
                      <a:pt x="254128" y="200545"/>
                    </a:lnTo>
                    <a:lnTo>
                      <a:pt x="254054" y="199878"/>
                    </a:lnTo>
                    <a:lnTo>
                      <a:pt x="253942" y="199211"/>
                    </a:lnTo>
                    <a:lnTo>
                      <a:pt x="253757" y="198582"/>
                    </a:lnTo>
                    <a:lnTo>
                      <a:pt x="253498" y="197989"/>
                    </a:lnTo>
                    <a:lnTo>
                      <a:pt x="253201" y="197396"/>
                    </a:lnTo>
                    <a:lnTo>
                      <a:pt x="252831" y="196877"/>
                    </a:lnTo>
                    <a:lnTo>
                      <a:pt x="252423" y="196358"/>
                    </a:lnTo>
                    <a:lnTo>
                      <a:pt x="251978" y="195914"/>
                    </a:lnTo>
                    <a:lnTo>
                      <a:pt x="251423" y="195543"/>
                    </a:lnTo>
                    <a:lnTo>
                      <a:pt x="250867" y="195209"/>
                    </a:lnTo>
                    <a:lnTo>
                      <a:pt x="250237" y="194913"/>
                    </a:lnTo>
                    <a:lnTo>
                      <a:pt x="249533" y="194728"/>
                    </a:lnTo>
                    <a:lnTo>
                      <a:pt x="248792" y="194617"/>
                    </a:lnTo>
                    <a:lnTo>
                      <a:pt x="248013" y="194542"/>
                    </a:lnTo>
                    <a:lnTo>
                      <a:pt x="247161" y="194580"/>
                    </a:lnTo>
                    <a:lnTo>
                      <a:pt x="245197" y="194765"/>
                    </a:lnTo>
                    <a:lnTo>
                      <a:pt x="243233" y="194839"/>
                    </a:lnTo>
                    <a:lnTo>
                      <a:pt x="241269" y="194839"/>
                    </a:lnTo>
                    <a:lnTo>
                      <a:pt x="239305" y="194802"/>
                    </a:lnTo>
                    <a:lnTo>
                      <a:pt x="237341" y="194691"/>
                    </a:lnTo>
                    <a:lnTo>
                      <a:pt x="235377" y="194505"/>
                    </a:lnTo>
                    <a:lnTo>
                      <a:pt x="233451" y="194246"/>
                    </a:lnTo>
                    <a:lnTo>
                      <a:pt x="231487" y="193950"/>
                    </a:lnTo>
                    <a:lnTo>
                      <a:pt x="229560" y="193579"/>
                    </a:lnTo>
                    <a:lnTo>
                      <a:pt x="227596" y="193134"/>
                    </a:lnTo>
                    <a:lnTo>
                      <a:pt x="225669" y="192653"/>
                    </a:lnTo>
                    <a:lnTo>
                      <a:pt x="223779" y="192097"/>
                    </a:lnTo>
                    <a:lnTo>
                      <a:pt x="221852" y="191504"/>
                    </a:lnTo>
                    <a:lnTo>
                      <a:pt x="219962" y="190837"/>
                    </a:lnTo>
                    <a:lnTo>
                      <a:pt x="218072" y="190096"/>
                    </a:lnTo>
                    <a:lnTo>
                      <a:pt x="216183" y="189355"/>
                    </a:lnTo>
                    <a:lnTo>
                      <a:pt x="214330" y="188502"/>
                    </a:lnTo>
                    <a:lnTo>
                      <a:pt x="212514" y="187650"/>
                    </a:lnTo>
                    <a:lnTo>
                      <a:pt x="210661" y="186724"/>
                    </a:lnTo>
                    <a:lnTo>
                      <a:pt x="208883" y="185760"/>
                    </a:lnTo>
                    <a:lnTo>
                      <a:pt x="207067" y="184723"/>
                    </a:lnTo>
                    <a:lnTo>
                      <a:pt x="205325" y="183685"/>
                    </a:lnTo>
                    <a:lnTo>
                      <a:pt x="203584" y="182573"/>
                    </a:lnTo>
                    <a:lnTo>
                      <a:pt x="201842" y="181388"/>
                    </a:lnTo>
                    <a:lnTo>
                      <a:pt x="200138" y="180202"/>
                    </a:lnTo>
                    <a:lnTo>
                      <a:pt x="198470" y="178979"/>
                    </a:lnTo>
                    <a:lnTo>
                      <a:pt x="196803" y="177682"/>
                    </a:lnTo>
                    <a:lnTo>
                      <a:pt x="195172" y="176385"/>
                    </a:lnTo>
                    <a:lnTo>
                      <a:pt x="193579" y="175014"/>
                    </a:lnTo>
                    <a:lnTo>
                      <a:pt x="192022" y="173643"/>
                    </a:lnTo>
                    <a:lnTo>
                      <a:pt x="190466" y="172198"/>
                    </a:lnTo>
                    <a:lnTo>
                      <a:pt x="188947" y="170753"/>
                    </a:lnTo>
                    <a:lnTo>
                      <a:pt x="187465" y="169233"/>
                    </a:lnTo>
                    <a:lnTo>
                      <a:pt x="186019" y="167714"/>
                    </a:lnTo>
                    <a:lnTo>
                      <a:pt x="184611" y="166158"/>
                    </a:lnTo>
                    <a:lnTo>
                      <a:pt x="183240" y="164564"/>
                    </a:lnTo>
                    <a:lnTo>
                      <a:pt x="181869" y="162971"/>
                    </a:lnTo>
                    <a:lnTo>
                      <a:pt x="180572" y="161303"/>
                    </a:lnTo>
                    <a:lnTo>
                      <a:pt x="179312" y="159636"/>
                    </a:lnTo>
                    <a:lnTo>
                      <a:pt x="178089" y="157968"/>
                    </a:lnTo>
                    <a:lnTo>
                      <a:pt x="176867" y="156264"/>
                    </a:lnTo>
                    <a:lnTo>
                      <a:pt x="175718" y="154522"/>
                    </a:lnTo>
                    <a:lnTo>
                      <a:pt x="174606" y="152744"/>
                    </a:lnTo>
                    <a:lnTo>
                      <a:pt x="173569" y="150965"/>
                    </a:lnTo>
                    <a:lnTo>
                      <a:pt x="172531" y="149186"/>
                    </a:lnTo>
                    <a:lnTo>
                      <a:pt x="171568" y="147371"/>
                    </a:lnTo>
                    <a:lnTo>
                      <a:pt x="170641" y="145518"/>
                    </a:lnTo>
                    <a:lnTo>
                      <a:pt x="169752" y="143665"/>
                    </a:lnTo>
                    <a:lnTo>
                      <a:pt x="168900" y="141812"/>
                    </a:lnTo>
                    <a:lnTo>
                      <a:pt x="168121" y="139959"/>
                    </a:lnTo>
                    <a:lnTo>
                      <a:pt x="167380" y="138070"/>
                    </a:lnTo>
                    <a:lnTo>
                      <a:pt x="166713" y="136143"/>
                    </a:lnTo>
                    <a:lnTo>
                      <a:pt x="166083" y="134253"/>
                    </a:lnTo>
                    <a:lnTo>
                      <a:pt x="165491" y="132326"/>
                    </a:lnTo>
                    <a:lnTo>
                      <a:pt x="164972" y="130436"/>
                    </a:lnTo>
                    <a:lnTo>
                      <a:pt x="164527" y="128509"/>
                    </a:lnTo>
                    <a:lnTo>
                      <a:pt x="164119" y="126582"/>
                    </a:lnTo>
                    <a:lnTo>
                      <a:pt x="163749" y="124618"/>
                    </a:lnTo>
                    <a:lnTo>
                      <a:pt x="163452" y="122691"/>
                    </a:lnTo>
                    <a:lnTo>
                      <a:pt x="163230" y="120765"/>
                    </a:lnTo>
                    <a:lnTo>
                      <a:pt x="163045" y="118838"/>
                    </a:lnTo>
                    <a:lnTo>
                      <a:pt x="162934" y="116911"/>
                    </a:lnTo>
                    <a:lnTo>
                      <a:pt x="162897" y="114947"/>
                    </a:lnTo>
                    <a:lnTo>
                      <a:pt x="162934" y="113020"/>
                    </a:lnTo>
                    <a:lnTo>
                      <a:pt x="167714" y="113242"/>
                    </a:lnTo>
                    <a:lnTo>
                      <a:pt x="172531" y="113428"/>
                    </a:lnTo>
                    <a:lnTo>
                      <a:pt x="177311" y="113576"/>
                    </a:lnTo>
                    <a:lnTo>
                      <a:pt x="182128" y="113724"/>
                    </a:lnTo>
                    <a:lnTo>
                      <a:pt x="186946" y="113798"/>
                    </a:lnTo>
                    <a:lnTo>
                      <a:pt x="191763" y="113872"/>
                    </a:lnTo>
                    <a:lnTo>
                      <a:pt x="196580" y="113909"/>
                    </a:lnTo>
                    <a:lnTo>
                      <a:pt x="206178" y="113909"/>
                    </a:lnTo>
                    <a:lnTo>
                      <a:pt x="210995" y="113835"/>
                    </a:lnTo>
                    <a:lnTo>
                      <a:pt x="215812" y="113761"/>
                    </a:lnTo>
                    <a:lnTo>
                      <a:pt x="220592" y="113650"/>
                    </a:lnTo>
                    <a:lnTo>
                      <a:pt x="225409" y="113502"/>
                    </a:lnTo>
                    <a:lnTo>
                      <a:pt x="230190" y="113353"/>
                    </a:lnTo>
                    <a:lnTo>
                      <a:pt x="235007" y="113168"/>
                    </a:lnTo>
                    <a:lnTo>
                      <a:pt x="239787" y="112946"/>
                    </a:lnTo>
                    <a:lnTo>
                      <a:pt x="242085" y="112872"/>
                    </a:lnTo>
                    <a:lnTo>
                      <a:pt x="244641" y="112798"/>
                    </a:lnTo>
                    <a:lnTo>
                      <a:pt x="247421" y="112723"/>
                    </a:lnTo>
                    <a:lnTo>
                      <a:pt x="250385" y="112612"/>
                    </a:lnTo>
                    <a:lnTo>
                      <a:pt x="253498" y="112464"/>
                    </a:lnTo>
                    <a:lnTo>
                      <a:pt x="256684" y="112242"/>
                    </a:lnTo>
                    <a:lnTo>
                      <a:pt x="258278" y="112094"/>
                    </a:lnTo>
                    <a:lnTo>
                      <a:pt x="259908" y="111945"/>
                    </a:lnTo>
                    <a:lnTo>
                      <a:pt x="261502" y="111723"/>
                    </a:lnTo>
                    <a:lnTo>
                      <a:pt x="263095" y="111501"/>
                    </a:lnTo>
                    <a:lnTo>
                      <a:pt x="264688" y="111241"/>
                    </a:lnTo>
                    <a:lnTo>
                      <a:pt x="266282" y="110945"/>
                    </a:lnTo>
                    <a:lnTo>
                      <a:pt x="267801" y="110611"/>
                    </a:lnTo>
                    <a:lnTo>
                      <a:pt x="269320" y="110204"/>
                    </a:lnTo>
                    <a:lnTo>
                      <a:pt x="270766" y="109796"/>
                    </a:lnTo>
                    <a:lnTo>
                      <a:pt x="272211" y="109314"/>
                    </a:lnTo>
                    <a:lnTo>
                      <a:pt x="273582" y="108796"/>
                    </a:lnTo>
                    <a:lnTo>
                      <a:pt x="274916" y="108203"/>
                    </a:lnTo>
                    <a:lnTo>
                      <a:pt x="276176" y="107573"/>
                    </a:lnTo>
                    <a:lnTo>
                      <a:pt x="276769" y="107202"/>
                    </a:lnTo>
                    <a:lnTo>
                      <a:pt x="277362" y="106869"/>
                    </a:lnTo>
                    <a:lnTo>
                      <a:pt x="277917" y="106498"/>
                    </a:lnTo>
                    <a:lnTo>
                      <a:pt x="278473" y="106090"/>
                    </a:lnTo>
                    <a:lnTo>
                      <a:pt x="278992" y="105683"/>
                    </a:lnTo>
                    <a:lnTo>
                      <a:pt x="279511" y="105275"/>
                    </a:lnTo>
                    <a:lnTo>
                      <a:pt x="279992" y="104831"/>
                    </a:lnTo>
                    <a:lnTo>
                      <a:pt x="280474" y="104386"/>
                    </a:lnTo>
                    <a:lnTo>
                      <a:pt x="280919" y="103904"/>
                    </a:lnTo>
                    <a:lnTo>
                      <a:pt x="281326" y="103422"/>
                    </a:lnTo>
                    <a:lnTo>
                      <a:pt x="281734" y="102904"/>
                    </a:lnTo>
                    <a:lnTo>
                      <a:pt x="282105" y="102348"/>
                    </a:lnTo>
                    <a:lnTo>
                      <a:pt x="282438" y="101829"/>
                    </a:lnTo>
                    <a:lnTo>
                      <a:pt x="282772" y="101236"/>
                    </a:lnTo>
                    <a:lnTo>
                      <a:pt x="283142" y="100458"/>
                    </a:lnTo>
                    <a:lnTo>
                      <a:pt x="283402" y="99717"/>
                    </a:lnTo>
                    <a:lnTo>
                      <a:pt x="283587" y="98939"/>
                    </a:lnTo>
                    <a:lnTo>
                      <a:pt x="283661" y="98198"/>
                    </a:lnTo>
                    <a:lnTo>
                      <a:pt x="283698" y="97457"/>
                    </a:lnTo>
                    <a:lnTo>
                      <a:pt x="283624" y="96752"/>
                    </a:lnTo>
                    <a:lnTo>
                      <a:pt x="283476" y="96048"/>
                    </a:lnTo>
                    <a:lnTo>
                      <a:pt x="283290" y="95418"/>
                    </a:lnTo>
                    <a:lnTo>
                      <a:pt x="282994" y="94751"/>
                    </a:lnTo>
                    <a:lnTo>
                      <a:pt x="282660" y="94159"/>
                    </a:lnTo>
                    <a:lnTo>
                      <a:pt x="282290" y="93566"/>
                    </a:lnTo>
                    <a:lnTo>
                      <a:pt x="281882" y="93047"/>
                    </a:lnTo>
                    <a:lnTo>
                      <a:pt x="281401" y="92528"/>
                    </a:lnTo>
                    <a:lnTo>
                      <a:pt x="280882" y="92083"/>
                    </a:lnTo>
                    <a:lnTo>
                      <a:pt x="280326" y="91676"/>
                    </a:lnTo>
                    <a:lnTo>
                      <a:pt x="279770" y="91305"/>
                    </a:lnTo>
                    <a:lnTo>
                      <a:pt x="279140" y="90972"/>
                    </a:lnTo>
                    <a:lnTo>
                      <a:pt x="278510" y="90712"/>
                    </a:lnTo>
                    <a:lnTo>
                      <a:pt x="277880" y="90490"/>
                    </a:lnTo>
                    <a:lnTo>
                      <a:pt x="277213" y="90342"/>
                    </a:lnTo>
                    <a:lnTo>
                      <a:pt x="276546" y="90231"/>
                    </a:lnTo>
                    <a:lnTo>
                      <a:pt x="275916" y="90194"/>
                    </a:lnTo>
                    <a:lnTo>
                      <a:pt x="275249" y="90231"/>
                    </a:lnTo>
                    <a:lnTo>
                      <a:pt x="274582" y="90305"/>
                    </a:lnTo>
                    <a:lnTo>
                      <a:pt x="273952" y="90490"/>
                    </a:lnTo>
                    <a:lnTo>
                      <a:pt x="273322" y="90712"/>
                    </a:lnTo>
                    <a:lnTo>
                      <a:pt x="272692" y="91046"/>
                    </a:lnTo>
                    <a:lnTo>
                      <a:pt x="272100" y="91453"/>
                    </a:lnTo>
                    <a:lnTo>
                      <a:pt x="271544" y="91898"/>
                    </a:lnTo>
                    <a:lnTo>
                      <a:pt x="271025" y="92491"/>
                    </a:lnTo>
                    <a:lnTo>
                      <a:pt x="270543" y="93121"/>
                    </a:lnTo>
                    <a:lnTo>
                      <a:pt x="270136" y="93862"/>
                    </a:lnTo>
                    <a:lnTo>
                      <a:pt x="269950" y="94159"/>
                    </a:lnTo>
                    <a:lnTo>
                      <a:pt x="269691" y="94492"/>
                    </a:lnTo>
                    <a:lnTo>
                      <a:pt x="269432" y="94751"/>
                    </a:lnTo>
                    <a:lnTo>
                      <a:pt x="269098" y="95048"/>
                    </a:lnTo>
                    <a:lnTo>
                      <a:pt x="268728" y="95307"/>
                    </a:lnTo>
                    <a:lnTo>
                      <a:pt x="268357" y="95567"/>
                    </a:lnTo>
                    <a:lnTo>
                      <a:pt x="267912" y="95789"/>
                    </a:lnTo>
                    <a:lnTo>
                      <a:pt x="267431" y="96048"/>
                    </a:lnTo>
                    <a:lnTo>
                      <a:pt x="266949" y="96271"/>
                    </a:lnTo>
                    <a:lnTo>
                      <a:pt x="266393" y="96456"/>
                    </a:lnTo>
                    <a:lnTo>
                      <a:pt x="265244" y="96864"/>
                    </a:lnTo>
                    <a:lnTo>
                      <a:pt x="263947" y="97197"/>
                    </a:lnTo>
                    <a:lnTo>
                      <a:pt x="262576" y="97494"/>
                    </a:lnTo>
                    <a:lnTo>
                      <a:pt x="261094" y="97790"/>
                    </a:lnTo>
                    <a:lnTo>
                      <a:pt x="259538" y="98012"/>
                    </a:lnTo>
                    <a:lnTo>
                      <a:pt x="257907" y="98235"/>
                    </a:lnTo>
                    <a:lnTo>
                      <a:pt x="256203" y="98420"/>
                    </a:lnTo>
                    <a:lnTo>
                      <a:pt x="254461" y="98568"/>
                    </a:lnTo>
                    <a:lnTo>
                      <a:pt x="252645" y="98679"/>
                    </a:lnTo>
                    <a:lnTo>
                      <a:pt x="250830" y="98791"/>
                    </a:lnTo>
                    <a:lnTo>
                      <a:pt x="248977" y="98865"/>
                    </a:lnTo>
                    <a:lnTo>
                      <a:pt x="245271" y="98976"/>
                    </a:lnTo>
                    <a:lnTo>
                      <a:pt x="241603" y="99013"/>
                    </a:lnTo>
                    <a:lnTo>
                      <a:pt x="238083" y="99013"/>
                    </a:lnTo>
                    <a:lnTo>
                      <a:pt x="234748" y="98976"/>
                    </a:lnTo>
                    <a:lnTo>
                      <a:pt x="229078" y="98902"/>
                    </a:lnTo>
                    <a:lnTo>
                      <a:pt x="226929" y="98865"/>
                    </a:lnTo>
                    <a:lnTo>
                      <a:pt x="225298" y="98902"/>
                    </a:lnTo>
                    <a:lnTo>
                      <a:pt x="220481" y="99050"/>
                    </a:lnTo>
                    <a:lnTo>
                      <a:pt x="215627" y="99161"/>
                    </a:lnTo>
                    <a:lnTo>
                      <a:pt x="210773" y="99198"/>
                    </a:lnTo>
                    <a:lnTo>
                      <a:pt x="205955" y="99235"/>
                    </a:lnTo>
                    <a:lnTo>
                      <a:pt x="201101" y="99235"/>
                    </a:lnTo>
                    <a:lnTo>
                      <a:pt x="196284" y="99198"/>
                    </a:lnTo>
                    <a:lnTo>
                      <a:pt x="191429" y="99124"/>
                    </a:lnTo>
                    <a:lnTo>
                      <a:pt x="186575" y="99050"/>
                    </a:lnTo>
                    <a:lnTo>
                      <a:pt x="186612" y="98012"/>
                    </a:lnTo>
                    <a:lnTo>
                      <a:pt x="186649" y="96975"/>
                    </a:lnTo>
                    <a:lnTo>
                      <a:pt x="186760" y="95974"/>
                    </a:lnTo>
                    <a:lnTo>
                      <a:pt x="186872" y="94974"/>
                    </a:lnTo>
                    <a:lnTo>
                      <a:pt x="187020" y="93973"/>
                    </a:lnTo>
                    <a:lnTo>
                      <a:pt x="187168" y="93010"/>
                    </a:lnTo>
                    <a:lnTo>
                      <a:pt x="187353" y="92046"/>
                    </a:lnTo>
                    <a:lnTo>
                      <a:pt x="187576" y="91120"/>
                    </a:lnTo>
                    <a:lnTo>
                      <a:pt x="187835" y="90194"/>
                    </a:lnTo>
                    <a:lnTo>
                      <a:pt x="188094" y="89267"/>
                    </a:lnTo>
                    <a:lnTo>
                      <a:pt x="188391" y="88341"/>
                    </a:lnTo>
                    <a:lnTo>
                      <a:pt x="188724" y="87451"/>
                    </a:lnTo>
                    <a:lnTo>
                      <a:pt x="189058" y="86562"/>
                    </a:lnTo>
                    <a:lnTo>
                      <a:pt x="189428" y="85710"/>
                    </a:lnTo>
                    <a:lnTo>
                      <a:pt x="189836" y="84858"/>
                    </a:lnTo>
                    <a:lnTo>
                      <a:pt x="190244" y="84005"/>
                    </a:lnTo>
                    <a:lnTo>
                      <a:pt x="190688" y="83153"/>
                    </a:lnTo>
                    <a:lnTo>
                      <a:pt x="191133" y="82338"/>
                    </a:lnTo>
                    <a:lnTo>
                      <a:pt x="191615" y="81523"/>
                    </a:lnTo>
                    <a:lnTo>
                      <a:pt x="192096" y="80744"/>
                    </a:lnTo>
                    <a:lnTo>
                      <a:pt x="192615" y="79929"/>
                    </a:lnTo>
                    <a:lnTo>
                      <a:pt x="193171" y="79188"/>
                    </a:lnTo>
                    <a:lnTo>
                      <a:pt x="193727" y="78410"/>
                    </a:lnTo>
                    <a:lnTo>
                      <a:pt x="194283" y="77669"/>
                    </a:lnTo>
                    <a:lnTo>
                      <a:pt x="195506" y="76187"/>
                    </a:lnTo>
                    <a:lnTo>
                      <a:pt x="196765" y="74778"/>
                    </a:lnTo>
                    <a:lnTo>
                      <a:pt x="198137" y="73407"/>
                    </a:lnTo>
                    <a:lnTo>
                      <a:pt x="199508" y="72110"/>
                    </a:lnTo>
                    <a:lnTo>
                      <a:pt x="200990" y="70813"/>
                    </a:lnTo>
                    <a:lnTo>
                      <a:pt x="202509" y="69591"/>
                    </a:lnTo>
                    <a:lnTo>
                      <a:pt x="204065" y="68405"/>
                    </a:lnTo>
                    <a:lnTo>
                      <a:pt x="205659" y="67256"/>
                    </a:lnTo>
                    <a:lnTo>
                      <a:pt x="207326" y="66181"/>
                    </a:lnTo>
                    <a:lnTo>
                      <a:pt x="208994" y="65107"/>
                    </a:lnTo>
                    <a:lnTo>
                      <a:pt x="210735" y="64106"/>
                    </a:lnTo>
                    <a:lnTo>
                      <a:pt x="212477" y="63143"/>
                    </a:lnTo>
                    <a:lnTo>
                      <a:pt x="214256" y="62254"/>
                    </a:lnTo>
                    <a:lnTo>
                      <a:pt x="216071" y="61364"/>
                    </a:lnTo>
                    <a:lnTo>
                      <a:pt x="217887" y="60549"/>
                    </a:lnTo>
                    <a:lnTo>
                      <a:pt x="219703" y="59734"/>
                    </a:lnTo>
                    <a:lnTo>
                      <a:pt x="221556" y="58993"/>
                    </a:lnTo>
                    <a:lnTo>
                      <a:pt x="223408" y="58289"/>
                    </a:lnTo>
                    <a:lnTo>
                      <a:pt x="225261" y="57622"/>
                    </a:lnTo>
                    <a:lnTo>
                      <a:pt x="227114" y="56992"/>
                    </a:lnTo>
                    <a:lnTo>
                      <a:pt x="227929" y="56695"/>
                    </a:lnTo>
                    <a:lnTo>
                      <a:pt x="228670" y="56325"/>
                    </a:lnTo>
                    <a:lnTo>
                      <a:pt x="229300" y="55917"/>
                    </a:lnTo>
                    <a:lnTo>
                      <a:pt x="229893" y="55435"/>
                    </a:lnTo>
                    <a:lnTo>
                      <a:pt x="230412" y="54954"/>
                    </a:lnTo>
                    <a:lnTo>
                      <a:pt x="230857" y="54398"/>
                    </a:lnTo>
                    <a:lnTo>
                      <a:pt x="231227" y="53805"/>
                    </a:lnTo>
                    <a:lnTo>
                      <a:pt x="231561" y="53175"/>
                    </a:lnTo>
                    <a:lnTo>
                      <a:pt x="231820" y="52545"/>
                    </a:lnTo>
                    <a:lnTo>
                      <a:pt x="232005" y="51878"/>
                    </a:lnTo>
                    <a:lnTo>
                      <a:pt x="232117" y="51174"/>
                    </a:lnTo>
                    <a:lnTo>
                      <a:pt x="232191" y="50507"/>
                    </a:lnTo>
                    <a:lnTo>
                      <a:pt x="232228" y="49803"/>
                    </a:lnTo>
                    <a:lnTo>
                      <a:pt x="232154" y="49136"/>
                    </a:lnTo>
                    <a:lnTo>
                      <a:pt x="232079" y="48432"/>
                    </a:lnTo>
                    <a:lnTo>
                      <a:pt x="231931" y="47765"/>
                    </a:lnTo>
                    <a:lnTo>
                      <a:pt x="231709" y="47135"/>
                    </a:lnTo>
                    <a:lnTo>
                      <a:pt x="231450" y="46468"/>
                    </a:lnTo>
                    <a:lnTo>
                      <a:pt x="231153" y="45875"/>
                    </a:lnTo>
                    <a:lnTo>
                      <a:pt x="230783" y="45319"/>
                    </a:lnTo>
                    <a:lnTo>
                      <a:pt x="230375" y="44763"/>
                    </a:lnTo>
                    <a:lnTo>
                      <a:pt x="229930" y="44282"/>
                    </a:lnTo>
                    <a:lnTo>
                      <a:pt x="229449" y="43837"/>
                    </a:lnTo>
                    <a:lnTo>
                      <a:pt x="228893" y="43466"/>
                    </a:lnTo>
                    <a:lnTo>
                      <a:pt x="228337" y="43133"/>
                    </a:lnTo>
                    <a:lnTo>
                      <a:pt x="227707" y="42873"/>
                    </a:lnTo>
                    <a:lnTo>
                      <a:pt x="227040" y="42651"/>
                    </a:lnTo>
                    <a:lnTo>
                      <a:pt x="226373" y="42540"/>
                    </a:lnTo>
                    <a:lnTo>
                      <a:pt x="225632" y="42503"/>
                    </a:lnTo>
                    <a:lnTo>
                      <a:pt x="224854" y="42540"/>
                    </a:lnTo>
                    <a:lnTo>
                      <a:pt x="224075" y="42651"/>
                    </a:lnTo>
                    <a:lnTo>
                      <a:pt x="223223" y="42911"/>
                    </a:lnTo>
                    <a:lnTo>
                      <a:pt x="220852" y="43689"/>
                    </a:lnTo>
                    <a:lnTo>
                      <a:pt x="218443" y="44578"/>
                    </a:lnTo>
                    <a:lnTo>
                      <a:pt x="216071" y="45504"/>
                    </a:lnTo>
                    <a:lnTo>
                      <a:pt x="213700" y="46468"/>
                    </a:lnTo>
                    <a:lnTo>
                      <a:pt x="211328" y="47542"/>
                    </a:lnTo>
                    <a:lnTo>
                      <a:pt x="208994" y="48654"/>
                    </a:lnTo>
                    <a:lnTo>
                      <a:pt x="206696" y="49803"/>
                    </a:lnTo>
                    <a:lnTo>
                      <a:pt x="204436" y="51026"/>
                    </a:lnTo>
                    <a:lnTo>
                      <a:pt x="202176" y="52323"/>
                    </a:lnTo>
                    <a:lnTo>
                      <a:pt x="199989" y="53694"/>
                    </a:lnTo>
                    <a:lnTo>
                      <a:pt x="197840" y="55102"/>
                    </a:lnTo>
                    <a:lnTo>
                      <a:pt x="195728" y="56584"/>
                    </a:lnTo>
                    <a:lnTo>
                      <a:pt x="193690" y="58103"/>
                    </a:lnTo>
                    <a:lnTo>
                      <a:pt x="191726" y="59697"/>
                    </a:lnTo>
                    <a:lnTo>
                      <a:pt x="190725" y="60512"/>
                    </a:lnTo>
                    <a:lnTo>
                      <a:pt x="189799" y="61364"/>
                    </a:lnTo>
                    <a:lnTo>
                      <a:pt x="188873" y="62217"/>
                    </a:lnTo>
                    <a:lnTo>
                      <a:pt x="187946" y="63069"/>
                    </a:lnTo>
                    <a:lnTo>
                      <a:pt x="187057" y="63958"/>
                    </a:lnTo>
                    <a:lnTo>
                      <a:pt x="186168" y="64847"/>
                    </a:lnTo>
                    <a:lnTo>
                      <a:pt x="185315" y="65737"/>
                    </a:lnTo>
                    <a:lnTo>
                      <a:pt x="184463" y="66663"/>
                    </a:lnTo>
                    <a:lnTo>
                      <a:pt x="183648" y="67627"/>
                    </a:lnTo>
                    <a:lnTo>
                      <a:pt x="182870" y="68553"/>
                    </a:lnTo>
                    <a:lnTo>
                      <a:pt x="182091" y="69554"/>
                    </a:lnTo>
                    <a:lnTo>
                      <a:pt x="181350" y="70517"/>
                    </a:lnTo>
                    <a:lnTo>
                      <a:pt x="180646" y="71518"/>
                    </a:lnTo>
                    <a:lnTo>
                      <a:pt x="179942" y="72518"/>
                    </a:lnTo>
                    <a:lnTo>
                      <a:pt x="179275" y="73556"/>
                    </a:lnTo>
                    <a:lnTo>
                      <a:pt x="178608" y="74593"/>
                    </a:lnTo>
                    <a:lnTo>
                      <a:pt x="177978" y="75668"/>
                    </a:lnTo>
                    <a:lnTo>
                      <a:pt x="177385" y="76742"/>
                    </a:lnTo>
                    <a:lnTo>
                      <a:pt x="176830" y="77817"/>
                    </a:lnTo>
                    <a:lnTo>
                      <a:pt x="176274" y="78929"/>
                    </a:lnTo>
                    <a:lnTo>
                      <a:pt x="175755" y="80040"/>
                    </a:lnTo>
                    <a:lnTo>
                      <a:pt x="175273" y="81189"/>
                    </a:lnTo>
                    <a:lnTo>
                      <a:pt x="174829" y="82338"/>
                    </a:lnTo>
                    <a:lnTo>
                      <a:pt x="174421" y="83524"/>
                    </a:lnTo>
                    <a:lnTo>
                      <a:pt x="174013" y="84672"/>
                    </a:lnTo>
                    <a:lnTo>
                      <a:pt x="173643" y="85895"/>
                    </a:lnTo>
                    <a:lnTo>
                      <a:pt x="173309" y="87081"/>
                    </a:lnTo>
                    <a:lnTo>
                      <a:pt x="173050" y="88304"/>
                    </a:lnTo>
                    <a:lnTo>
                      <a:pt x="172753" y="89564"/>
                    </a:lnTo>
                    <a:lnTo>
                      <a:pt x="172531" y="90824"/>
                    </a:lnTo>
                    <a:lnTo>
                      <a:pt x="172346" y="92083"/>
                    </a:lnTo>
                    <a:lnTo>
                      <a:pt x="172198" y="93343"/>
                    </a:lnTo>
                    <a:lnTo>
                      <a:pt x="172049" y="94640"/>
                    </a:lnTo>
                    <a:lnTo>
                      <a:pt x="171975" y="95974"/>
                    </a:lnTo>
                    <a:lnTo>
                      <a:pt x="171938" y="97308"/>
                    </a:lnTo>
                    <a:lnTo>
                      <a:pt x="171901" y="98642"/>
                    </a:lnTo>
                    <a:lnTo>
                      <a:pt x="164453" y="98383"/>
                    </a:lnTo>
                    <a:lnTo>
                      <a:pt x="156968" y="98049"/>
                    </a:lnTo>
                    <a:lnTo>
                      <a:pt x="153929" y="97901"/>
                    </a:lnTo>
                    <a:lnTo>
                      <a:pt x="150928" y="97716"/>
                    </a:lnTo>
                    <a:lnTo>
                      <a:pt x="147926" y="97457"/>
                    </a:lnTo>
                    <a:lnTo>
                      <a:pt x="144925" y="97160"/>
                    </a:lnTo>
                    <a:lnTo>
                      <a:pt x="141960" y="96827"/>
                    </a:lnTo>
                    <a:lnTo>
                      <a:pt x="139033" y="96456"/>
                    </a:lnTo>
                    <a:lnTo>
                      <a:pt x="136105" y="96048"/>
                    </a:lnTo>
                    <a:lnTo>
                      <a:pt x="133178" y="95567"/>
                    </a:lnTo>
                    <a:lnTo>
                      <a:pt x="130288" y="95085"/>
                    </a:lnTo>
                    <a:lnTo>
                      <a:pt x="127434" y="94529"/>
                    </a:lnTo>
                    <a:lnTo>
                      <a:pt x="124581" y="93936"/>
                    </a:lnTo>
                    <a:lnTo>
                      <a:pt x="121728" y="93306"/>
                    </a:lnTo>
                    <a:lnTo>
                      <a:pt x="118912" y="92602"/>
                    </a:lnTo>
                    <a:lnTo>
                      <a:pt x="116132" y="91898"/>
                    </a:lnTo>
                    <a:lnTo>
                      <a:pt x="113390" y="91120"/>
                    </a:lnTo>
                    <a:lnTo>
                      <a:pt x="110648" y="90305"/>
                    </a:lnTo>
                    <a:lnTo>
                      <a:pt x="107906" y="89452"/>
                    </a:lnTo>
                    <a:lnTo>
                      <a:pt x="105238" y="88563"/>
                    </a:lnTo>
                    <a:lnTo>
                      <a:pt x="102533" y="87637"/>
                    </a:lnTo>
                    <a:lnTo>
                      <a:pt x="99902" y="86636"/>
                    </a:lnTo>
                    <a:lnTo>
                      <a:pt x="97271" y="85599"/>
                    </a:lnTo>
                    <a:lnTo>
                      <a:pt x="94677" y="84524"/>
                    </a:lnTo>
                    <a:lnTo>
                      <a:pt x="92120" y="83412"/>
                    </a:lnTo>
                    <a:lnTo>
                      <a:pt x="89563" y="82264"/>
                    </a:lnTo>
                    <a:lnTo>
                      <a:pt x="87081" y="81078"/>
                    </a:lnTo>
                    <a:lnTo>
                      <a:pt x="84598" y="79818"/>
                    </a:lnTo>
                    <a:lnTo>
                      <a:pt x="82115" y="78521"/>
                    </a:lnTo>
                    <a:lnTo>
                      <a:pt x="79707" y="77224"/>
                    </a:lnTo>
                    <a:lnTo>
                      <a:pt x="77298" y="75816"/>
                    </a:lnTo>
                    <a:lnTo>
                      <a:pt x="74927" y="74408"/>
                    </a:lnTo>
                    <a:lnTo>
                      <a:pt x="72592" y="72963"/>
                    </a:lnTo>
                    <a:lnTo>
                      <a:pt x="70295" y="71443"/>
                    </a:lnTo>
                    <a:lnTo>
                      <a:pt x="67997" y="69924"/>
                    </a:lnTo>
                    <a:lnTo>
                      <a:pt x="65774" y="68331"/>
                    </a:lnTo>
                    <a:lnTo>
                      <a:pt x="63550" y="66700"/>
                    </a:lnTo>
                    <a:lnTo>
                      <a:pt x="61364" y="64996"/>
                    </a:lnTo>
                    <a:lnTo>
                      <a:pt x="59215" y="63291"/>
                    </a:lnTo>
                    <a:lnTo>
                      <a:pt x="57103" y="61512"/>
                    </a:lnTo>
                    <a:lnTo>
                      <a:pt x="55028" y="59734"/>
                    </a:lnTo>
                    <a:lnTo>
                      <a:pt x="52990" y="57881"/>
                    </a:lnTo>
                    <a:lnTo>
                      <a:pt x="50989" y="55991"/>
                    </a:lnTo>
                    <a:lnTo>
                      <a:pt x="48988" y="54064"/>
                    </a:lnTo>
                    <a:lnTo>
                      <a:pt x="47061" y="52063"/>
                    </a:lnTo>
                    <a:lnTo>
                      <a:pt x="45171" y="50062"/>
                    </a:lnTo>
                    <a:lnTo>
                      <a:pt x="43318" y="47987"/>
                    </a:lnTo>
                    <a:lnTo>
                      <a:pt x="41465" y="45875"/>
                    </a:lnTo>
                    <a:lnTo>
                      <a:pt x="39687" y="43726"/>
                    </a:lnTo>
                    <a:lnTo>
                      <a:pt x="37945" y="41539"/>
                    </a:lnTo>
                    <a:lnTo>
                      <a:pt x="36240" y="39316"/>
                    </a:lnTo>
                    <a:lnTo>
                      <a:pt x="34573" y="37019"/>
                    </a:lnTo>
                    <a:lnTo>
                      <a:pt x="32942" y="34721"/>
                    </a:lnTo>
                    <a:lnTo>
                      <a:pt x="31349" y="32350"/>
                    </a:lnTo>
                    <a:lnTo>
                      <a:pt x="29793" y="29941"/>
                    </a:lnTo>
                    <a:lnTo>
                      <a:pt x="28311" y="27495"/>
                    </a:lnTo>
                    <a:lnTo>
                      <a:pt x="26828" y="25013"/>
                    </a:lnTo>
                    <a:lnTo>
                      <a:pt x="25420" y="22456"/>
                    </a:lnTo>
                    <a:lnTo>
                      <a:pt x="24049" y="19899"/>
                    </a:lnTo>
                    <a:lnTo>
                      <a:pt x="22715" y="17268"/>
                    </a:lnTo>
                    <a:lnTo>
                      <a:pt x="21418" y="14600"/>
                    </a:lnTo>
                    <a:lnTo>
                      <a:pt x="20195" y="11895"/>
                    </a:lnTo>
                    <a:lnTo>
                      <a:pt x="18972" y="9153"/>
                    </a:lnTo>
                    <a:lnTo>
                      <a:pt x="17824" y="6374"/>
                    </a:lnTo>
                    <a:lnTo>
                      <a:pt x="16712" y="3520"/>
                    </a:lnTo>
                    <a:lnTo>
                      <a:pt x="15675" y="667"/>
                    </a:lnTo>
                    <a:lnTo>
                      <a:pt x="0" y="0"/>
                    </a:lnTo>
                    <a:close/>
                  </a:path>
                </a:pathLst>
              </a:custGeom>
              <a:solidFill>
                <a:schemeClr val="accent5"/>
              </a:solidFill>
              <a:ln>
                <a:noFill/>
              </a:ln>
              <a:effectLst>
                <a:outerShdw blurRad="57150" dist="19050" dir="15659999" algn="bl" rotWithShape="0">
                  <a:srgbClr val="A58164">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1" name="Google Shape;6051;p48"/>
              <p:cNvSpPr/>
              <p:nvPr/>
            </p:nvSpPr>
            <p:spPr>
              <a:xfrm>
                <a:off x="263775" y="238125"/>
                <a:ext cx="7092450" cy="5238750"/>
              </a:xfrm>
              <a:custGeom>
                <a:avLst/>
                <a:gdLst/>
                <a:ahLst/>
                <a:cxnLst/>
                <a:rect l="l" t="t" r="r" b="b"/>
                <a:pathLst>
                  <a:path w="283698" h="209550" fill="none" extrusionOk="0">
                    <a:moveTo>
                      <a:pt x="0" y="0"/>
                    </a:moveTo>
                    <a:lnTo>
                      <a:pt x="0" y="0"/>
                    </a:lnTo>
                    <a:lnTo>
                      <a:pt x="1112" y="3335"/>
                    </a:lnTo>
                    <a:lnTo>
                      <a:pt x="2297" y="6633"/>
                    </a:lnTo>
                    <a:lnTo>
                      <a:pt x="3520" y="9894"/>
                    </a:lnTo>
                    <a:lnTo>
                      <a:pt x="4817" y="13081"/>
                    </a:lnTo>
                    <a:lnTo>
                      <a:pt x="6188" y="16267"/>
                    </a:lnTo>
                    <a:lnTo>
                      <a:pt x="7596" y="19380"/>
                    </a:lnTo>
                    <a:lnTo>
                      <a:pt x="9079" y="22456"/>
                    </a:lnTo>
                    <a:lnTo>
                      <a:pt x="10598" y="25494"/>
                    </a:lnTo>
                    <a:lnTo>
                      <a:pt x="12191" y="28496"/>
                    </a:lnTo>
                    <a:lnTo>
                      <a:pt x="13822" y="31423"/>
                    </a:lnTo>
                    <a:lnTo>
                      <a:pt x="15489" y="34314"/>
                    </a:lnTo>
                    <a:lnTo>
                      <a:pt x="17231" y="37167"/>
                    </a:lnTo>
                    <a:lnTo>
                      <a:pt x="19047" y="39983"/>
                    </a:lnTo>
                    <a:lnTo>
                      <a:pt x="20899" y="42725"/>
                    </a:lnTo>
                    <a:lnTo>
                      <a:pt x="22789" y="45430"/>
                    </a:lnTo>
                    <a:lnTo>
                      <a:pt x="24716" y="48098"/>
                    </a:lnTo>
                    <a:lnTo>
                      <a:pt x="24716" y="48098"/>
                    </a:lnTo>
                    <a:lnTo>
                      <a:pt x="24346" y="48914"/>
                    </a:lnTo>
                    <a:lnTo>
                      <a:pt x="24160" y="49358"/>
                    </a:lnTo>
                    <a:lnTo>
                      <a:pt x="24049" y="49840"/>
                    </a:lnTo>
                    <a:lnTo>
                      <a:pt x="24049" y="49840"/>
                    </a:lnTo>
                    <a:lnTo>
                      <a:pt x="23716" y="51693"/>
                    </a:lnTo>
                    <a:lnTo>
                      <a:pt x="23456" y="53508"/>
                    </a:lnTo>
                    <a:lnTo>
                      <a:pt x="23234" y="55361"/>
                    </a:lnTo>
                    <a:lnTo>
                      <a:pt x="23049" y="57177"/>
                    </a:lnTo>
                    <a:lnTo>
                      <a:pt x="22863" y="59030"/>
                    </a:lnTo>
                    <a:lnTo>
                      <a:pt x="22752" y="60845"/>
                    </a:lnTo>
                    <a:lnTo>
                      <a:pt x="22641" y="62661"/>
                    </a:lnTo>
                    <a:lnTo>
                      <a:pt x="22604" y="64514"/>
                    </a:lnTo>
                    <a:lnTo>
                      <a:pt x="22567" y="66330"/>
                    </a:lnTo>
                    <a:lnTo>
                      <a:pt x="22567" y="68145"/>
                    </a:lnTo>
                    <a:lnTo>
                      <a:pt x="22641" y="69924"/>
                    </a:lnTo>
                    <a:lnTo>
                      <a:pt x="22715" y="71740"/>
                    </a:lnTo>
                    <a:lnTo>
                      <a:pt x="22826" y="73556"/>
                    </a:lnTo>
                    <a:lnTo>
                      <a:pt x="22975" y="75334"/>
                    </a:lnTo>
                    <a:lnTo>
                      <a:pt x="23160" y="77113"/>
                    </a:lnTo>
                    <a:lnTo>
                      <a:pt x="23382" y="78892"/>
                    </a:lnTo>
                    <a:lnTo>
                      <a:pt x="23604" y="80670"/>
                    </a:lnTo>
                    <a:lnTo>
                      <a:pt x="23901" y="82449"/>
                    </a:lnTo>
                    <a:lnTo>
                      <a:pt x="24197" y="84191"/>
                    </a:lnTo>
                    <a:lnTo>
                      <a:pt x="24568" y="85932"/>
                    </a:lnTo>
                    <a:lnTo>
                      <a:pt x="24938" y="87674"/>
                    </a:lnTo>
                    <a:lnTo>
                      <a:pt x="25346" y="89415"/>
                    </a:lnTo>
                    <a:lnTo>
                      <a:pt x="25791" y="91120"/>
                    </a:lnTo>
                    <a:lnTo>
                      <a:pt x="26272" y="92825"/>
                    </a:lnTo>
                    <a:lnTo>
                      <a:pt x="26754" y="94529"/>
                    </a:lnTo>
                    <a:lnTo>
                      <a:pt x="27310" y="96234"/>
                    </a:lnTo>
                    <a:lnTo>
                      <a:pt x="27866" y="97901"/>
                    </a:lnTo>
                    <a:lnTo>
                      <a:pt x="28459" y="99569"/>
                    </a:lnTo>
                    <a:lnTo>
                      <a:pt x="29089" y="101199"/>
                    </a:lnTo>
                    <a:lnTo>
                      <a:pt x="29756" y="102830"/>
                    </a:lnTo>
                    <a:lnTo>
                      <a:pt x="30460" y="104460"/>
                    </a:lnTo>
                    <a:lnTo>
                      <a:pt x="31201" y="106090"/>
                    </a:lnTo>
                    <a:lnTo>
                      <a:pt x="31942" y="107684"/>
                    </a:lnTo>
                    <a:lnTo>
                      <a:pt x="32720" y="109240"/>
                    </a:lnTo>
                    <a:lnTo>
                      <a:pt x="33535" y="110834"/>
                    </a:lnTo>
                    <a:lnTo>
                      <a:pt x="34388" y="112390"/>
                    </a:lnTo>
                    <a:lnTo>
                      <a:pt x="35277" y="113909"/>
                    </a:lnTo>
                    <a:lnTo>
                      <a:pt x="36166" y="115429"/>
                    </a:lnTo>
                    <a:lnTo>
                      <a:pt x="37093" y="116948"/>
                    </a:lnTo>
                    <a:lnTo>
                      <a:pt x="38056" y="118430"/>
                    </a:lnTo>
                    <a:lnTo>
                      <a:pt x="39057" y="119875"/>
                    </a:lnTo>
                    <a:lnTo>
                      <a:pt x="40057" y="121320"/>
                    </a:lnTo>
                    <a:lnTo>
                      <a:pt x="41132" y="122766"/>
                    </a:lnTo>
                    <a:lnTo>
                      <a:pt x="42206" y="124174"/>
                    </a:lnTo>
                    <a:lnTo>
                      <a:pt x="43318" y="125582"/>
                    </a:lnTo>
                    <a:lnTo>
                      <a:pt x="44430" y="126953"/>
                    </a:lnTo>
                    <a:lnTo>
                      <a:pt x="45615" y="128287"/>
                    </a:lnTo>
                    <a:lnTo>
                      <a:pt x="46801" y="129621"/>
                    </a:lnTo>
                    <a:lnTo>
                      <a:pt x="48024" y="130955"/>
                    </a:lnTo>
                    <a:lnTo>
                      <a:pt x="49247" y="132215"/>
                    </a:lnTo>
                    <a:lnTo>
                      <a:pt x="50544" y="133512"/>
                    </a:lnTo>
                    <a:lnTo>
                      <a:pt x="51841" y="134735"/>
                    </a:lnTo>
                    <a:lnTo>
                      <a:pt x="53175" y="135957"/>
                    </a:lnTo>
                    <a:lnTo>
                      <a:pt x="54509" y="137180"/>
                    </a:lnTo>
                    <a:lnTo>
                      <a:pt x="55917" y="138366"/>
                    </a:lnTo>
                    <a:lnTo>
                      <a:pt x="57325" y="139515"/>
                    </a:lnTo>
                    <a:lnTo>
                      <a:pt x="58733" y="140626"/>
                    </a:lnTo>
                    <a:lnTo>
                      <a:pt x="60215" y="141738"/>
                    </a:lnTo>
                    <a:lnTo>
                      <a:pt x="61698" y="142813"/>
                    </a:lnTo>
                    <a:lnTo>
                      <a:pt x="63217" y="143887"/>
                    </a:lnTo>
                    <a:lnTo>
                      <a:pt x="64736" y="144888"/>
                    </a:lnTo>
                    <a:lnTo>
                      <a:pt x="66293" y="145888"/>
                    </a:lnTo>
                    <a:lnTo>
                      <a:pt x="67886" y="146889"/>
                    </a:lnTo>
                    <a:lnTo>
                      <a:pt x="69516" y="147815"/>
                    </a:lnTo>
                    <a:lnTo>
                      <a:pt x="69516" y="147815"/>
                    </a:lnTo>
                    <a:lnTo>
                      <a:pt x="70295" y="148223"/>
                    </a:lnTo>
                    <a:lnTo>
                      <a:pt x="71036" y="148519"/>
                    </a:lnTo>
                    <a:lnTo>
                      <a:pt x="71777" y="148705"/>
                    </a:lnTo>
                    <a:lnTo>
                      <a:pt x="72518" y="148816"/>
                    </a:lnTo>
                    <a:lnTo>
                      <a:pt x="73259" y="148853"/>
                    </a:lnTo>
                    <a:lnTo>
                      <a:pt x="73963" y="148816"/>
                    </a:lnTo>
                    <a:lnTo>
                      <a:pt x="74630" y="148667"/>
                    </a:lnTo>
                    <a:lnTo>
                      <a:pt x="75297" y="148482"/>
                    </a:lnTo>
                    <a:lnTo>
                      <a:pt x="75927" y="148223"/>
                    </a:lnTo>
                    <a:lnTo>
                      <a:pt x="76520" y="147926"/>
                    </a:lnTo>
                    <a:lnTo>
                      <a:pt x="77076" y="147556"/>
                    </a:lnTo>
                    <a:lnTo>
                      <a:pt x="77632" y="147111"/>
                    </a:lnTo>
                    <a:lnTo>
                      <a:pt x="78113" y="146666"/>
                    </a:lnTo>
                    <a:lnTo>
                      <a:pt x="78595" y="146148"/>
                    </a:lnTo>
                    <a:lnTo>
                      <a:pt x="79003" y="145592"/>
                    </a:lnTo>
                    <a:lnTo>
                      <a:pt x="79373" y="145036"/>
                    </a:lnTo>
                    <a:lnTo>
                      <a:pt x="79670" y="144406"/>
                    </a:lnTo>
                    <a:lnTo>
                      <a:pt x="79966" y="143776"/>
                    </a:lnTo>
                    <a:lnTo>
                      <a:pt x="80188" y="143146"/>
                    </a:lnTo>
                    <a:lnTo>
                      <a:pt x="80337" y="142479"/>
                    </a:lnTo>
                    <a:lnTo>
                      <a:pt x="80448" y="141812"/>
                    </a:lnTo>
                    <a:lnTo>
                      <a:pt x="80485" y="141145"/>
                    </a:lnTo>
                    <a:lnTo>
                      <a:pt x="80448" y="140478"/>
                    </a:lnTo>
                    <a:lnTo>
                      <a:pt x="80374" y="139811"/>
                    </a:lnTo>
                    <a:lnTo>
                      <a:pt x="80188" y="139144"/>
                    </a:lnTo>
                    <a:lnTo>
                      <a:pt x="79966" y="138477"/>
                    </a:lnTo>
                    <a:lnTo>
                      <a:pt x="79670" y="137847"/>
                    </a:lnTo>
                    <a:lnTo>
                      <a:pt x="79262" y="137254"/>
                    </a:lnTo>
                    <a:lnTo>
                      <a:pt x="78817" y="136698"/>
                    </a:lnTo>
                    <a:lnTo>
                      <a:pt x="78262" y="136143"/>
                    </a:lnTo>
                    <a:lnTo>
                      <a:pt x="77632" y="135624"/>
                    </a:lnTo>
                    <a:lnTo>
                      <a:pt x="76890" y="135179"/>
                    </a:lnTo>
                    <a:lnTo>
                      <a:pt x="76890" y="135179"/>
                    </a:lnTo>
                    <a:lnTo>
                      <a:pt x="75705" y="134475"/>
                    </a:lnTo>
                    <a:lnTo>
                      <a:pt x="74519" y="133734"/>
                    </a:lnTo>
                    <a:lnTo>
                      <a:pt x="73333" y="132993"/>
                    </a:lnTo>
                    <a:lnTo>
                      <a:pt x="72147" y="132252"/>
                    </a:lnTo>
                    <a:lnTo>
                      <a:pt x="71036" y="131437"/>
                    </a:lnTo>
                    <a:lnTo>
                      <a:pt x="69887" y="130658"/>
                    </a:lnTo>
                    <a:lnTo>
                      <a:pt x="68775" y="129843"/>
                    </a:lnTo>
                    <a:lnTo>
                      <a:pt x="67664" y="128991"/>
                    </a:lnTo>
                    <a:lnTo>
                      <a:pt x="66589" y="128139"/>
                    </a:lnTo>
                    <a:lnTo>
                      <a:pt x="65551" y="127286"/>
                    </a:lnTo>
                    <a:lnTo>
                      <a:pt x="64477" y="126397"/>
                    </a:lnTo>
                    <a:lnTo>
                      <a:pt x="63476" y="125508"/>
                    </a:lnTo>
                    <a:lnTo>
                      <a:pt x="62439" y="124581"/>
                    </a:lnTo>
                    <a:lnTo>
                      <a:pt x="61475" y="123655"/>
                    </a:lnTo>
                    <a:lnTo>
                      <a:pt x="60475" y="122728"/>
                    </a:lnTo>
                    <a:lnTo>
                      <a:pt x="59511" y="121765"/>
                    </a:lnTo>
                    <a:lnTo>
                      <a:pt x="58585" y="120765"/>
                    </a:lnTo>
                    <a:lnTo>
                      <a:pt x="57659" y="119801"/>
                    </a:lnTo>
                    <a:lnTo>
                      <a:pt x="56769" y="118764"/>
                    </a:lnTo>
                    <a:lnTo>
                      <a:pt x="55880" y="117763"/>
                    </a:lnTo>
                    <a:lnTo>
                      <a:pt x="54991" y="116725"/>
                    </a:lnTo>
                    <a:lnTo>
                      <a:pt x="54138" y="115688"/>
                    </a:lnTo>
                    <a:lnTo>
                      <a:pt x="53323" y="114613"/>
                    </a:lnTo>
                    <a:lnTo>
                      <a:pt x="52508" y="113539"/>
                    </a:lnTo>
                    <a:lnTo>
                      <a:pt x="51730" y="112464"/>
                    </a:lnTo>
                    <a:lnTo>
                      <a:pt x="50952" y="111352"/>
                    </a:lnTo>
                    <a:lnTo>
                      <a:pt x="50173" y="110241"/>
                    </a:lnTo>
                    <a:lnTo>
                      <a:pt x="49469" y="109129"/>
                    </a:lnTo>
                    <a:lnTo>
                      <a:pt x="48728" y="108017"/>
                    </a:lnTo>
                    <a:lnTo>
                      <a:pt x="48061" y="106869"/>
                    </a:lnTo>
                    <a:lnTo>
                      <a:pt x="47357" y="105720"/>
                    </a:lnTo>
                    <a:lnTo>
                      <a:pt x="46727" y="104534"/>
                    </a:lnTo>
                    <a:lnTo>
                      <a:pt x="46097" y="103348"/>
                    </a:lnTo>
                    <a:lnTo>
                      <a:pt x="45467" y="102163"/>
                    </a:lnTo>
                    <a:lnTo>
                      <a:pt x="44874" y="100977"/>
                    </a:lnTo>
                    <a:lnTo>
                      <a:pt x="44281" y="99754"/>
                    </a:lnTo>
                    <a:lnTo>
                      <a:pt x="43726" y="98531"/>
                    </a:lnTo>
                    <a:lnTo>
                      <a:pt x="43207" y="97308"/>
                    </a:lnTo>
                    <a:lnTo>
                      <a:pt x="42688" y="96085"/>
                    </a:lnTo>
                    <a:lnTo>
                      <a:pt x="42206" y="94826"/>
                    </a:lnTo>
                    <a:lnTo>
                      <a:pt x="41725" y="93566"/>
                    </a:lnTo>
                    <a:lnTo>
                      <a:pt x="41280" y="92306"/>
                    </a:lnTo>
                    <a:lnTo>
                      <a:pt x="40872" y="91046"/>
                    </a:lnTo>
                    <a:lnTo>
                      <a:pt x="40465" y="89786"/>
                    </a:lnTo>
                    <a:lnTo>
                      <a:pt x="40094" y="88489"/>
                    </a:lnTo>
                    <a:lnTo>
                      <a:pt x="39724" y="87192"/>
                    </a:lnTo>
                    <a:lnTo>
                      <a:pt x="39390" y="85895"/>
                    </a:lnTo>
                    <a:lnTo>
                      <a:pt x="39057" y="84598"/>
                    </a:lnTo>
                    <a:lnTo>
                      <a:pt x="38760" y="83264"/>
                    </a:lnTo>
                    <a:lnTo>
                      <a:pt x="38501" y="81967"/>
                    </a:lnTo>
                    <a:lnTo>
                      <a:pt x="38241" y="80633"/>
                    </a:lnTo>
                    <a:lnTo>
                      <a:pt x="38019" y="79299"/>
                    </a:lnTo>
                    <a:lnTo>
                      <a:pt x="37834" y="77965"/>
                    </a:lnTo>
                    <a:lnTo>
                      <a:pt x="37649" y="76631"/>
                    </a:lnTo>
                    <a:lnTo>
                      <a:pt x="37500" y="75260"/>
                    </a:lnTo>
                    <a:lnTo>
                      <a:pt x="37352" y="73926"/>
                    </a:lnTo>
                    <a:lnTo>
                      <a:pt x="37241" y="72555"/>
                    </a:lnTo>
                    <a:lnTo>
                      <a:pt x="37167" y="71221"/>
                    </a:lnTo>
                    <a:lnTo>
                      <a:pt x="37093" y="69850"/>
                    </a:lnTo>
                    <a:lnTo>
                      <a:pt x="37056" y="68479"/>
                    </a:lnTo>
                    <a:lnTo>
                      <a:pt x="37056" y="67108"/>
                    </a:lnTo>
                    <a:lnTo>
                      <a:pt x="37056" y="65737"/>
                    </a:lnTo>
                    <a:lnTo>
                      <a:pt x="37093" y="64366"/>
                    </a:lnTo>
                    <a:lnTo>
                      <a:pt x="37167" y="62995"/>
                    </a:lnTo>
                    <a:lnTo>
                      <a:pt x="37167" y="62995"/>
                    </a:lnTo>
                    <a:lnTo>
                      <a:pt x="39761" y="65626"/>
                    </a:lnTo>
                    <a:lnTo>
                      <a:pt x="42392" y="68182"/>
                    </a:lnTo>
                    <a:lnTo>
                      <a:pt x="45134" y="70702"/>
                    </a:lnTo>
                    <a:lnTo>
                      <a:pt x="47876" y="73148"/>
                    </a:lnTo>
                    <a:lnTo>
                      <a:pt x="50692" y="75520"/>
                    </a:lnTo>
                    <a:lnTo>
                      <a:pt x="53582" y="77817"/>
                    </a:lnTo>
                    <a:lnTo>
                      <a:pt x="56510" y="80040"/>
                    </a:lnTo>
                    <a:lnTo>
                      <a:pt x="59474" y="82227"/>
                    </a:lnTo>
                    <a:lnTo>
                      <a:pt x="62513" y="84302"/>
                    </a:lnTo>
                    <a:lnTo>
                      <a:pt x="65626" y="86340"/>
                    </a:lnTo>
                    <a:lnTo>
                      <a:pt x="68738" y="88304"/>
                    </a:lnTo>
                    <a:lnTo>
                      <a:pt x="71925" y="90157"/>
                    </a:lnTo>
                    <a:lnTo>
                      <a:pt x="75186" y="91972"/>
                    </a:lnTo>
                    <a:lnTo>
                      <a:pt x="78447" y="93714"/>
                    </a:lnTo>
                    <a:lnTo>
                      <a:pt x="81782" y="95381"/>
                    </a:lnTo>
                    <a:lnTo>
                      <a:pt x="85154" y="96975"/>
                    </a:lnTo>
                    <a:lnTo>
                      <a:pt x="88600" y="98494"/>
                    </a:lnTo>
                    <a:lnTo>
                      <a:pt x="92046" y="99939"/>
                    </a:lnTo>
                    <a:lnTo>
                      <a:pt x="95567" y="101310"/>
                    </a:lnTo>
                    <a:lnTo>
                      <a:pt x="99124" y="102607"/>
                    </a:lnTo>
                    <a:lnTo>
                      <a:pt x="102718" y="103830"/>
                    </a:lnTo>
                    <a:lnTo>
                      <a:pt x="106350" y="104979"/>
                    </a:lnTo>
                    <a:lnTo>
                      <a:pt x="110018" y="106016"/>
                    </a:lnTo>
                    <a:lnTo>
                      <a:pt x="113761" y="107017"/>
                    </a:lnTo>
                    <a:lnTo>
                      <a:pt x="117503" y="107906"/>
                    </a:lnTo>
                    <a:lnTo>
                      <a:pt x="121283" y="108758"/>
                    </a:lnTo>
                    <a:lnTo>
                      <a:pt x="125100" y="109500"/>
                    </a:lnTo>
                    <a:lnTo>
                      <a:pt x="128954" y="110167"/>
                    </a:lnTo>
                    <a:lnTo>
                      <a:pt x="132844" y="110759"/>
                    </a:lnTo>
                    <a:lnTo>
                      <a:pt x="136772" y="111241"/>
                    </a:lnTo>
                    <a:lnTo>
                      <a:pt x="140737" y="111649"/>
                    </a:lnTo>
                    <a:lnTo>
                      <a:pt x="144739" y="112019"/>
                    </a:lnTo>
                    <a:lnTo>
                      <a:pt x="144739" y="112019"/>
                    </a:lnTo>
                    <a:lnTo>
                      <a:pt x="146518" y="112094"/>
                    </a:lnTo>
                    <a:lnTo>
                      <a:pt x="148260" y="112205"/>
                    </a:lnTo>
                    <a:lnTo>
                      <a:pt x="148260" y="112205"/>
                    </a:lnTo>
                    <a:lnTo>
                      <a:pt x="148186" y="114502"/>
                    </a:lnTo>
                    <a:lnTo>
                      <a:pt x="148223" y="116800"/>
                    </a:lnTo>
                    <a:lnTo>
                      <a:pt x="148297" y="119097"/>
                    </a:lnTo>
                    <a:lnTo>
                      <a:pt x="148482" y="121394"/>
                    </a:lnTo>
                    <a:lnTo>
                      <a:pt x="148704" y="123692"/>
                    </a:lnTo>
                    <a:lnTo>
                      <a:pt x="149001" y="125989"/>
                    </a:lnTo>
                    <a:lnTo>
                      <a:pt x="149408" y="128287"/>
                    </a:lnTo>
                    <a:lnTo>
                      <a:pt x="149853" y="130547"/>
                    </a:lnTo>
                    <a:lnTo>
                      <a:pt x="150372" y="132845"/>
                    </a:lnTo>
                    <a:lnTo>
                      <a:pt x="150965" y="135142"/>
                    </a:lnTo>
                    <a:lnTo>
                      <a:pt x="151595" y="137403"/>
                    </a:lnTo>
                    <a:lnTo>
                      <a:pt x="152299" y="139663"/>
                    </a:lnTo>
                    <a:lnTo>
                      <a:pt x="153114" y="141923"/>
                    </a:lnTo>
                    <a:lnTo>
                      <a:pt x="153929" y="144147"/>
                    </a:lnTo>
                    <a:lnTo>
                      <a:pt x="154856" y="146407"/>
                    </a:lnTo>
                    <a:lnTo>
                      <a:pt x="155819" y="148593"/>
                    </a:lnTo>
                    <a:lnTo>
                      <a:pt x="156819" y="150780"/>
                    </a:lnTo>
                    <a:lnTo>
                      <a:pt x="157894" y="152966"/>
                    </a:lnTo>
                    <a:lnTo>
                      <a:pt x="159043" y="155152"/>
                    </a:lnTo>
                    <a:lnTo>
                      <a:pt x="160229" y="157264"/>
                    </a:lnTo>
                    <a:lnTo>
                      <a:pt x="161451" y="159377"/>
                    </a:lnTo>
                    <a:lnTo>
                      <a:pt x="162748" y="161489"/>
                    </a:lnTo>
                    <a:lnTo>
                      <a:pt x="164119" y="163564"/>
                    </a:lnTo>
                    <a:lnTo>
                      <a:pt x="165491" y="165602"/>
                    </a:lnTo>
                    <a:lnTo>
                      <a:pt x="166936" y="167603"/>
                    </a:lnTo>
                    <a:lnTo>
                      <a:pt x="168418" y="169604"/>
                    </a:lnTo>
                    <a:lnTo>
                      <a:pt x="169974" y="171531"/>
                    </a:lnTo>
                    <a:lnTo>
                      <a:pt x="171531" y="173458"/>
                    </a:lnTo>
                    <a:lnTo>
                      <a:pt x="173161" y="175348"/>
                    </a:lnTo>
                    <a:lnTo>
                      <a:pt x="174829" y="177200"/>
                    </a:lnTo>
                    <a:lnTo>
                      <a:pt x="176533" y="179016"/>
                    </a:lnTo>
                    <a:lnTo>
                      <a:pt x="178275" y="180795"/>
                    </a:lnTo>
                    <a:lnTo>
                      <a:pt x="180053" y="182536"/>
                    </a:lnTo>
                    <a:lnTo>
                      <a:pt x="181869" y="184241"/>
                    </a:lnTo>
                    <a:lnTo>
                      <a:pt x="183722" y="185908"/>
                    </a:lnTo>
                    <a:lnTo>
                      <a:pt x="185612" y="187502"/>
                    </a:lnTo>
                    <a:lnTo>
                      <a:pt x="187539" y="189095"/>
                    </a:lnTo>
                    <a:lnTo>
                      <a:pt x="189503" y="190615"/>
                    </a:lnTo>
                    <a:lnTo>
                      <a:pt x="191467" y="192097"/>
                    </a:lnTo>
                    <a:lnTo>
                      <a:pt x="193468" y="193505"/>
                    </a:lnTo>
                    <a:lnTo>
                      <a:pt x="195506" y="194876"/>
                    </a:lnTo>
                    <a:lnTo>
                      <a:pt x="197581" y="196210"/>
                    </a:lnTo>
                    <a:lnTo>
                      <a:pt x="199693" y="197470"/>
                    </a:lnTo>
                    <a:lnTo>
                      <a:pt x="201805" y="198693"/>
                    </a:lnTo>
                    <a:lnTo>
                      <a:pt x="203917" y="199841"/>
                    </a:lnTo>
                    <a:lnTo>
                      <a:pt x="206103" y="200953"/>
                    </a:lnTo>
                    <a:lnTo>
                      <a:pt x="208253" y="201991"/>
                    </a:lnTo>
                    <a:lnTo>
                      <a:pt x="210476" y="202954"/>
                    </a:lnTo>
                    <a:lnTo>
                      <a:pt x="212699" y="203880"/>
                    </a:lnTo>
                    <a:lnTo>
                      <a:pt x="214923" y="204733"/>
                    </a:lnTo>
                    <a:lnTo>
                      <a:pt x="217146" y="205548"/>
                    </a:lnTo>
                    <a:lnTo>
                      <a:pt x="219406" y="206252"/>
                    </a:lnTo>
                    <a:lnTo>
                      <a:pt x="221704" y="206919"/>
                    </a:lnTo>
                    <a:lnTo>
                      <a:pt x="223964" y="207512"/>
                    </a:lnTo>
                    <a:lnTo>
                      <a:pt x="226262" y="208031"/>
                    </a:lnTo>
                    <a:lnTo>
                      <a:pt x="228559" y="208475"/>
                    </a:lnTo>
                    <a:lnTo>
                      <a:pt x="230894" y="208846"/>
                    </a:lnTo>
                    <a:lnTo>
                      <a:pt x="233191" y="209142"/>
                    </a:lnTo>
                    <a:lnTo>
                      <a:pt x="235526" y="209328"/>
                    </a:lnTo>
                    <a:lnTo>
                      <a:pt x="237860" y="209476"/>
                    </a:lnTo>
                    <a:lnTo>
                      <a:pt x="240158" y="209550"/>
                    </a:lnTo>
                    <a:lnTo>
                      <a:pt x="242492" y="209513"/>
                    </a:lnTo>
                    <a:lnTo>
                      <a:pt x="244827" y="209439"/>
                    </a:lnTo>
                    <a:lnTo>
                      <a:pt x="247161" y="209254"/>
                    </a:lnTo>
                    <a:lnTo>
                      <a:pt x="247161" y="209254"/>
                    </a:lnTo>
                    <a:lnTo>
                      <a:pt x="248013" y="209105"/>
                    </a:lnTo>
                    <a:lnTo>
                      <a:pt x="248792" y="208920"/>
                    </a:lnTo>
                    <a:lnTo>
                      <a:pt x="249533" y="208661"/>
                    </a:lnTo>
                    <a:lnTo>
                      <a:pt x="250200" y="208327"/>
                    </a:lnTo>
                    <a:lnTo>
                      <a:pt x="250830" y="207920"/>
                    </a:lnTo>
                    <a:lnTo>
                      <a:pt x="251423" y="207475"/>
                    </a:lnTo>
                    <a:lnTo>
                      <a:pt x="251941" y="206993"/>
                    </a:lnTo>
                    <a:lnTo>
                      <a:pt x="252386" y="206437"/>
                    </a:lnTo>
                    <a:lnTo>
                      <a:pt x="252831" y="205881"/>
                    </a:lnTo>
                    <a:lnTo>
                      <a:pt x="253164" y="205252"/>
                    </a:lnTo>
                    <a:lnTo>
                      <a:pt x="253461" y="204622"/>
                    </a:lnTo>
                    <a:lnTo>
                      <a:pt x="253720" y="203955"/>
                    </a:lnTo>
                    <a:lnTo>
                      <a:pt x="253905" y="203288"/>
                    </a:lnTo>
                    <a:lnTo>
                      <a:pt x="254054" y="202621"/>
                    </a:lnTo>
                    <a:lnTo>
                      <a:pt x="254128" y="201917"/>
                    </a:lnTo>
                    <a:lnTo>
                      <a:pt x="254165" y="201250"/>
                    </a:lnTo>
                    <a:lnTo>
                      <a:pt x="254128" y="200545"/>
                    </a:lnTo>
                    <a:lnTo>
                      <a:pt x="254054" y="199878"/>
                    </a:lnTo>
                    <a:lnTo>
                      <a:pt x="253942" y="199211"/>
                    </a:lnTo>
                    <a:lnTo>
                      <a:pt x="253757" y="198582"/>
                    </a:lnTo>
                    <a:lnTo>
                      <a:pt x="253498" y="197989"/>
                    </a:lnTo>
                    <a:lnTo>
                      <a:pt x="253201" y="197396"/>
                    </a:lnTo>
                    <a:lnTo>
                      <a:pt x="252831" y="196877"/>
                    </a:lnTo>
                    <a:lnTo>
                      <a:pt x="252423" y="196358"/>
                    </a:lnTo>
                    <a:lnTo>
                      <a:pt x="251978" y="195914"/>
                    </a:lnTo>
                    <a:lnTo>
                      <a:pt x="251423" y="195543"/>
                    </a:lnTo>
                    <a:lnTo>
                      <a:pt x="250867" y="195209"/>
                    </a:lnTo>
                    <a:lnTo>
                      <a:pt x="250237" y="194913"/>
                    </a:lnTo>
                    <a:lnTo>
                      <a:pt x="249533" y="194728"/>
                    </a:lnTo>
                    <a:lnTo>
                      <a:pt x="248792" y="194617"/>
                    </a:lnTo>
                    <a:lnTo>
                      <a:pt x="248013" y="194542"/>
                    </a:lnTo>
                    <a:lnTo>
                      <a:pt x="247161" y="194580"/>
                    </a:lnTo>
                    <a:lnTo>
                      <a:pt x="247161" y="194580"/>
                    </a:lnTo>
                    <a:lnTo>
                      <a:pt x="245197" y="194765"/>
                    </a:lnTo>
                    <a:lnTo>
                      <a:pt x="243233" y="194839"/>
                    </a:lnTo>
                    <a:lnTo>
                      <a:pt x="241269" y="194839"/>
                    </a:lnTo>
                    <a:lnTo>
                      <a:pt x="239305" y="194802"/>
                    </a:lnTo>
                    <a:lnTo>
                      <a:pt x="237341" y="194691"/>
                    </a:lnTo>
                    <a:lnTo>
                      <a:pt x="235377" y="194505"/>
                    </a:lnTo>
                    <a:lnTo>
                      <a:pt x="233451" y="194246"/>
                    </a:lnTo>
                    <a:lnTo>
                      <a:pt x="231487" y="193950"/>
                    </a:lnTo>
                    <a:lnTo>
                      <a:pt x="229560" y="193579"/>
                    </a:lnTo>
                    <a:lnTo>
                      <a:pt x="227596" y="193134"/>
                    </a:lnTo>
                    <a:lnTo>
                      <a:pt x="225669" y="192653"/>
                    </a:lnTo>
                    <a:lnTo>
                      <a:pt x="223779" y="192097"/>
                    </a:lnTo>
                    <a:lnTo>
                      <a:pt x="221852" y="191504"/>
                    </a:lnTo>
                    <a:lnTo>
                      <a:pt x="219962" y="190837"/>
                    </a:lnTo>
                    <a:lnTo>
                      <a:pt x="218072" y="190096"/>
                    </a:lnTo>
                    <a:lnTo>
                      <a:pt x="216183" y="189355"/>
                    </a:lnTo>
                    <a:lnTo>
                      <a:pt x="214330" y="188502"/>
                    </a:lnTo>
                    <a:lnTo>
                      <a:pt x="212514" y="187650"/>
                    </a:lnTo>
                    <a:lnTo>
                      <a:pt x="210661" y="186724"/>
                    </a:lnTo>
                    <a:lnTo>
                      <a:pt x="208883" y="185760"/>
                    </a:lnTo>
                    <a:lnTo>
                      <a:pt x="207067" y="184723"/>
                    </a:lnTo>
                    <a:lnTo>
                      <a:pt x="205325" y="183685"/>
                    </a:lnTo>
                    <a:lnTo>
                      <a:pt x="203584" y="182573"/>
                    </a:lnTo>
                    <a:lnTo>
                      <a:pt x="201842" y="181388"/>
                    </a:lnTo>
                    <a:lnTo>
                      <a:pt x="200138" y="180202"/>
                    </a:lnTo>
                    <a:lnTo>
                      <a:pt x="198470" y="178979"/>
                    </a:lnTo>
                    <a:lnTo>
                      <a:pt x="196803" y="177682"/>
                    </a:lnTo>
                    <a:lnTo>
                      <a:pt x="195172" y="176385"/>
                    </a:lnTo>
                    <a:lnTo>
                      <a:pt x="193579" y="175014"/>
                    </a:lnTo>
                    <a:lnTo>
                      <a:pt x="192022" y="173643"/>
                    </a:lnTo>
                    <a:lnTo>
                      <a:pt x="190466" y="172198"/>
                    </a:lnTo>
                    <a:lnTo>
                      <a:pt x="188947" y="170753"/>
                    </a:lnTo>
                    <a:lnTo>
                      <a:pt x="187465" y="169233"/>
                    </a:lnTo>
                    <a:lnTo>
                      <a:pt x="186019" y="167714"/>
                    </a:lnTo>
                    <a:lnTo>
                      <a:pt x="184611" y="166158"/>
                    </a:lnTo>
                    <a:lnTo>
                      <a:pt x="183240" y="164564"/>
                    </a:lnTo>
                    <a:lnTo>
                      <a:pt x="181869" y="162971"/>
                    </a:lnTo>
                    <a:lnTo>
                      <a:pt x="180572" y="161303"/>
                    </a:lnTo>
                    <a:lnTo>
                      <a:pt x="179312" y="159636"/>
                    </a:lnTo>
                    <a:lnTo>
                      <a:pt x="178089" y="157968"/>
                    </a:lnTo>
                    <a:lnTo>
                      <a:pt x="176867" y="156264"/>
                    </a:lnTo>
                    <a:lnTo>
                      <a:pt x="175718" y="154522"/>
                    </a:lnTo>
                    <a:lnTo>
                      <a:pt x="174606" y="152744"/>
                    </a:lnTo>
                    <a:lnTo>
                      <a:pt x="173569" y="150965"/>
                    </a:lnTo>
                    <a:lnTo>
                      <a:pt x="172531" y="149186"/>
                    </a:lnTo>
                    <a:lnTo>
                      <a:pt x="171568" y="147371"/>
                    </a:lnTo>
                    <a:lnTo>
                      <a:pt x="170641" y="145518"/>
                    </a:lnTo>
                    <a:lnTo>
                      <a:pt x="169752" y="143665"/>
                    </a:lnTo>
                    <a:lnTo>
                      <a:pt x="168900" y="141812"/>
                    </a:lnTo>
                    <a:lnTo>
                      <a:pt x="168121" y="139959"/>
                    </a:lnTo>
                    <a:lnTo>
                      <a:pt x="167380" y="138070"/>
                    </a:lnTo>
                    <a:lnTo>
                      <a:pt x="166713" y="136143"/>
                    </a:lnTo>
                    <a:lnTo>
                      <a:pt x="166083" y="134253"/>
                    </a:lnTo>
                    <a:lnTo>
                      <a:pt x="165491" y="132326"/>
                    </a:lnTo>
                    <a:lnTo>
                      <a:pt x="164972" y="130436"/>
                    </a:lnTo>
                    <a:lnTo>
                      <a:pt x="164527" y="128509"/>
                    </a:lnTo>
                    <a:lnTo>
                      <a:pt x="164119" y="126582"/>
                    </a:lnTo>
                    <a:lnTo>
                      <a:pt x="163749" y="124618"/>
                    </a:lnTo>
                    <a:lnTo>
                      <a:pt x="163452" y="122691"/>
                    </a:lnTo>
                    <a:lnTo>
                      <a:pt x="163230" y="120765"/>
                    </a:lnTo>
                    <a:lnTo>
                      <a:pt x="163045" y="118838"/>
                    </a:lnTo>
                    <a:lnTo>
                      <a:pt x="162934" y="116911"/>
                    </a:lnTo>
                    <a:lnTo>
                      <a:pt x="162897" y="114947"/>
                    </a:lnTo>
                    <a:lnTo>
                      <a:pt x="162934" y="113020"/>
                    </a:lnTo>
                    <a:lnTo>
                      <a:pt x="162934" y="113020"/>
                    </a:lnTo>
                    <a:lnTo>
                      <a:pt x="167714" y="113242"/>
                    </a:lnTo>
                    <a:lnTo>
                      <a:pt x="172531" y="113428"/>
                    </a:lnTo>
                    <a:lnTo>
                      <a:pt x="177311" y="113576"/>
                    </a:lnTo>
                    <a:lnTo>
                      <a:pt x="182128" y="113724"/>
                    </a:lnTo>
                    <a:lnTo>
                      <a:pt x="186946" y="113798"/>
                    </a:lnTo>
                    <a:lnTo>
                      <a:pt x="191763" y="113872"/>
                    </a:lnTo>
                    <a:lnTo>
                      <a:pt x="196580" y="113909"/>
                    </a:lnTo>
                    <a:lnTo>
                      <a:pt x="201360" y="113909"/>
                    </a:lnTo>
                    <a:lnTo>
                      <a:pt x="206178" y="113909"/>
                    </a:lnTo>
                    <a:lnTo>
                      <a:pt x="210995" y="113835"/>
                    </a:lnTo>
                    <a:lnTo>
                      <a:pt x="215812" y="113761"/>
                    </a:lnTo>
                    <a:lnTo>
                      <a:pt x="220592" y="113650"/>
                    </a:lnTo>
                    <a:lnTo>
                      <a:pt x="225409" y="113502"/>
                    </a:lnTo>
                    <a:lnTo>
                      <a:pt x="230190" y="113353"/>
                    </a:lnTo>
                    <a:lnTo>
                      <a:pt x="235007" y="113168"/>
                    </a:lnTo>
                    <a:lnTo>
                      <a:pt x="239787" y="112946"/>
                    </a:lnTo>
                    <a:lnTo>
                      <a:pt x="239787" y="112946"/>
                    </a:lnTo>
                    <a:lnTo>
                      <a:pt x="242085" y="112872"/>
                    </a:lnTo>
                    <a:lnTo>
                      <a:pt x="244641" y="112798"/>
                    </a:lnTo>
                    <a:lnTo>
                      <a:pt x="247421" y="112723"/>
                    </a:lnTo>
                    <a:lnTo>
                      <a:pt x="250385" y="112612"/>
                    </a:lnTo>
                    <a:lnTo>
                      <a:pt x="253498" y="112464"/>
                    </a:lnTo>
                    <a:lnTo>
                      <a:pt x="256684" y="112242"/>
                    </a:lnTo>
                    <a:lnTo>
                      <a:pt x="258278" y="112094"/>
                    </a:lnTo>
                    <a:lnTo>
                      <a:pt x="259908" y="111945"/>
                    </a:lnTo>
                    <a:lnTo>
                      <a:pt x="261502" y="111723"/>
                    </a:lnTo>
                    <a:lnTo>
                      <a:pt x="263095" y="111501"/>
                    </a:lnTo>
                    <a:lnTo>
                      <a:pt x="264688" y="111241"/>
                    </a:lnTo>
                    <a:lnTo>
                      <a:pt x="266282" y="110945"/>
                    </a:lnTo>
                    <a:lnTo>
                      <a:pt x="267801" y="110611"/>
                    </a:lnTo>
                    <a:lnTo>
                      <a:pt x="269320" y="110204"/>
                    </a:lnTo>
                    <a:lnTo>
                      <a:pt x="270766" y="109796"/>
                    </a:lnTo>
                    <a:lnTo>
                      <a:pt x="272211" y="109314"/>
                    </a:lnTo>
                    <a:lnTo>
                      <a:pt x="273582" y="108796"/>
                    </a:lnTo>
                    <a:lnTo>
                      <a:pt x="274916" y="108203"/>
                    </a:lnTo>
                    <a:lnTo>
                      <a:pt x="276176" y="107573"/>
                    </a:lnTo>
                    <a:lnTo>
                      <a:pt x="276769" y="107202"/>
                    </a:lnTo>
                    <a:lnTo>
                      <a:pt x="277362" y="106869"/>
                    </a:lnTo>
                    <a:lnTo>
                      <a:pt x="277917" y="106498"/>
                    </a:lnTo>
                    <a:lnTo>
                      <a:pt x="278473" y="106090"/>
                    </a:lnTo>
                    <a:lnTo>
                      <a:pt x="278992" y="105683"/>
                    </a:lnTo>
                    <a:lnTo>
                      <a:pt x="279511" y="105275"/>
                    </a:lnTo>
                    <a:lnTo>
                      <a:pt x="279992" y="104831"/>
                    </a:lnTo>
                    <a:lnTo>
                      <a:pt x="280474" y="104386"/>
                    </a:lnTo>
                    <a:lnTo>
                      <a:pt x="280919" y="103904"/>
                    </a:lnTo>
                    <a:lnTo>
                      <a:pt x="281326" y="103422"/>
                    </a:lnTo>
                    <a:lnTo>
                      <a:pt x="281734" y="102904"/>
                    </a:lnTo>
                    <a:lnTo>
                      <a:pt x="282105" y="102348"/>
                    </a:lnTo>
                    <a:lnTo>
                      <a:pt x="282438" y="101829"/>
                    </a:lnTo>
                    <a:lnTo>
                      <a:pt x="282772" y="101236"/>
                    </a:lnTo>
                    <a:lnTo>
                      <a:pt x="282772" y="101236"/>
                    </a:lnTo>
                    <a:lnTo>
                      <a:pt x="283142" y="100458"/>
                    </a:lnTo>
                    <a:lnTo>
                      <a:pt x="283402" y="99717"/>
                    </a:lnTo>
                    <a:lnTo>
                      <a:pt x="283587" y="98939"/>
                    </a:lnTo>
                    <a:lnTo>
                      <a:pt x="283661" y="98198"/>
                    </a:lnTo>
                    <a:lnTo>
                      <a:pt x="283698" y="97457"/>
                    </a:lnTo>
                    <a:lnTo>
                      <a:pt x="283624" y="96752"/>
                    </a:lnTo>
                    <a:lnTo>
                      <a:pt x="283476" y="96048"/>
                    </a:lnTo>
                    <a:lnTo>
                      <a:pt x="283290" y="95418"/>
                    </a:lnTo>
                    <a:lnTo>
                      <a:pt x="282994" y="94751"/>
                    </a:lnTo>
                    <a:lnTo>
                      <a:pt x="282660" y="94159"/>
                    </a:lnTo>
                    <a:lnTo>
                      <a:pt x="282290" y="93566"/>
                    </a:lnTo>
                    <a:lnTo>
                      <a:pt x="281882" y="93047"/>
                    </a:lnTo>
                    <a:lnTo>
                      <a:pt x="281401" y="92528"/>
                    </a:lnTo>
                    <a:lnTo>
                      <a:pt x="280882" y="92083"/>
                    </a:lnTo>
                    <a:lnTo>
                      <a:pt x="280326" y="91676"/>
                    </a:lnTo>
                    <a:lnTo>
                      <a:pt x="279770" y="91305"/>
                    </a:lnTo>
                    <a:lnTo>
                      <a:pt x="279140" y="90972"/>
                    </a:lnTo>
                    <a:lnTo>
                      <a:pt x="278510" y="90712"/>
                    </a:lnTo>
                    <a:lnTo>
                      <a:pt x="277880" y="90490"/>
                    </a:lnTo>
                    <a:lnTo>
                      <a:pt x="277213" y="90342"/>
                    </a:lnTo>
                    <a:lnTo>
                      <a:pt x="276546" y="90231"/>
                    </a:lnTo>
                    <a:lnTo>
                      <a:pt x="275916" y="90194"/>
                    </a:lnTo>
                    <a:lnTo>
                      <a:pt x="275249" y="90231"/>
                    </a:lnTo>
                    <a:lnTo>
                      <a:pt x="274582" y="90305"/>
                    </a:lnTo>
                    <a:lnTo>
                      <a:pt x="273952" y="90490"/>
                    </a:lnTo>
                    <a:lnTo>
                      <a:pt x="273322" y="90712"/>
                    </a:lnTo>
                    <a:lnTo>
                      <a:pt x="272692" y="91046"/>
                    </a:lnTo>
                    <a:lnTo>
                      <a:pt x="272100" y="91453"/>
                    </a:lnTo>
                    <a:lnTo>
                      <a:pt x="271544" y="91898"/>
                    </a:lnTo>
                    <a:lnTo>
                      <a:pt x="271025" y="92491"/>
                    </a:lnTo>
                    <a:lnTo>
                      <a:pt x="270543" y="93121"/>
                    </a:lnTo>
                    <a:lnTo>
                      <a:pt x="270136" y="93862"/>
                    </a:lnTo>
                    <a:lnTo>
                      <a:pt x="270136" y="93862"/>
                    </a:lnTo>
                    <a:lnTo>
                      <a:pt x="269950" y="94159"/>
                    </a:lnTo>
                    <a:lnTo>
                      <a:pt x="269691" y="94492"/>
                    </a:lnTo>
                    <a:lnTo>
                      <a:pt x="269432" y="94751"/>
                    </a:lnTo>
                    <a:lnTo>
                      <a:pt x="269098" y="95048"/>
                    </a:lnTo>
                    <a:lnTo>
                      <a:pt x="268728" y="95307"/>
                    </a:lnTo>
                    <a:lnTo>
                      <a:pt x="268357" y="95567"/>
                    </a:lnTo>
                    <a:lnTo>
                      <a:pt x="267912" y="95789"/>
                    </a:lnTo>
                    <a:lnTo>
                      <a:pt x="267431" y="96048"/>
                    </a:lnTo>
                    <a:lnTo>
                      <a:pt x="266949" y="96271"/>
                    </a:lnTo>
                    <a:lnTo>
                      <a:pt x="266393" y="96456"/>
                    </a:lnTo>
                    <a:lnTo>
                      <a:pt x="265244" y="96864"/>
                    </a:lnTo>
                    <a:lnTo>
                      <a:pt x="263947" y="97197"/>
                    </a:lnTo>
                    <a:lnTo>
                      <a:pt x="262576" y="97494"/>
                    </a:lnTo>
                    <a:lnTo>
                      <a:pt x="261094" y="97790"/>
                    </a:lnTo>
                    <a:lnTo>
                      <a:pt x="259538" y="98012"/>
                    </a:lnTo>
                    <a:lnTo>
                      <a:pt x="257907" y="98235"/>
                    </a:lnTo>
                    <a:lnTo>
                      <a:pt x="256203" y="98420"/>
                    </a:lnTo>
                    <a:lnTo>
                      <a:pt x="254461" y="98568"/>
                    </a:lnTo>
                    <a:lnTo>
                      <a:pt x="252645" y="98679"/>
                    </a:lnTo>
                    <a:lnTo>
                      <a:pt x="250830" y="98791"/>
                    </a:lnTo>
                    <a:lnTo>
                      <a:pt x="248977" y="98865"/>
                    </a:lnTo>
                    <a:lnTo>
                      <a:pt x="245271" y="98976"/>
                    </a:lnTo>
                    <a:lnTo>
                      <a:pt x="241603" y="99013"/>
                    </a:lnTo>
                    <a:lnTo>
                      <a:pt x="238083" y="99013"/>
                    </a:lnTo>
                    <a:lnTo>
                      <a:pt x="234748" y="98976"/>
                    </a:lnTo>
                    <a:lnTo>
                      <a:pt x="229078" y="98902"/>
                    </a:lnTo>
                    <a:lnTo>
                      <a:pt x="226929" y="98865"/>
                    </a:lnTo>
                    <a:lnTo>
                      <a:pt x="225298" y="98902"/>
                    </a:lnTo>
                    <a:lnTo>
                      <a:pt x="225298" y="98902"/>
                    </a:lnTo>
                    <a:lnTo>
                      <a:pt x="220481" y="99050"/>
                    </a:lnTo>
                    <a:lnTo>
                      <a:pt x="215627" y="99161"/>
                    </a:lnTo>
                    <a:lnTo>
                      <a:pt x="210773" y="99198"/>
                    </a:lnTo>
                    <a:lnTo>
                      <a:pt x="205955" y="99235"/>
                    </a:lnTo>
                    <a:lnTo>
                      <a:pt x="201101" y="99235"/>
                    </a:lnTo>
                    <a:lnTo>
                      <a:pt x="196284" y="99198"/>
                    </a:lnTo>
                    <a:lnTo>
                      <a:pt x="191429" y="99124"/>
                    </a:lnTo>
                    <a:lnTo>
                      <a:pt x="186575" y="99050"/>
                    </a:lnTo>
                    <a:lnTo>
                      <a:pt x="186575" y="99050"/>
                    </a:lnTo>
                    <a:lnTo>
                      <a:pt x="186612" y="98012"/>
                    </a:lnTo>
                    <a:lnTo>
                      <a:pt x="186649" y="96975"/>
                    </a:lnTo>
                    <a:lnTo>
                      <a:pt x="186760" y="95974"/>
                    </a:lnTo>
                    <a:lnTo>
                      <a:pt x="186872" y="94974"/>
                    </a:lnTo>
                    <a:lnTo>
                      <a:pt x="187020" y="93973"/>
                    </a:lnTo>
                    <a:lnTo>
                      <a:pt x="187168" y="93010"/>
                    </a:lnTo>
                    <a:lnTo>
                      <a:pt x="187353" y="92046"/>
                    </a:lnTo>
                    <a:lnTo>
                      <a:pt x="187576" y="91120"/>
                    </a:lnTo>
                    <a:lnTo>
                      <a:pt x="187835" y="90194"/>
                    </a:lnTo>
                    <a:lnTo>
                      <a:pt x="188094" y="89267"/>
                    </a:lnTo>
                    <a:lnTo>
                      <a:pt x="188391" y="88341"/>
                    </a:lnTo>
                    <a:lnTo>
                      <a:pt x="188724" y="87451"/>
                    </a:lnTo>
                    <a:lnTo>
                      <a:pt x="189058" y="86562"/>
                    </a:lnTo>
                    <a:lnTo>
                      <a:pt x="189428" y="85710"/>
                    </a:lnTo>
                    <a:lnTo>
                      <a:pt x="189836" y="84858"/>
                    </a:lnTo>
                    <a:lnTo>
                      <a:pt x="190244" y="84005"/>
                    </a:lnTo>
                    <a:lnTo>
                      <a:pt x="190688" y="83153"/>
                    </a:lnTo>
                    <a:lnTo>
                      <a:pt x="191133" y="82338"/>
                    </a:lnTo>
                    <a:lnTo>
                      <a:pt x="191615" y="81523"/>
                    </a:lnTo>
                    <a:lnTo>
                      <a:pt x="192096" y="80744"/>
                    </a:lnTo>
                    <a:lnTo>
                      <a:pt x="192615" y="79929"/>
                    </a:lnTo>
                    <a:lnTo>
                      <a:pt x="193171" y="79188"/>
                    </a:lnTo>
                    <a:lnTo>
                      <a:pt x="193727" y="78410"/>
                    </a:lnTo>
                    <a:lnTo>
                      <a:pt x="194283" y="77669"/>
                    </a:lnTo>
                    <a:lnTo>
                      <a:pt x="195506" y="76187"/>
                    </a:lnTo>
                    <a:lnTo>
                      <a:pt x="196765" y="74778"/>
                    </a:lnTo>
                    <a:lnTo>
                      <a:pt x="198137" y="73407"/>
                    </a:lnTo>
                    <a:lnTo>
                      <a:pt x="199508" y="72110"/>
                    </a:lnTo>
                    <a:lnTo>
                      <a:pt x="200990" y="70813"/>
                    </a:lnTo>
                    <a:lnTo>
                      <a:pt x="202509" y="69591"/>
                    </a:lnTo>
                    <a:lnTo>
                      <a:pt x="204065" y="68405"/>
                    </a:lnTo>
                    <a:lnTo>
                      <a:pt x="205659" y="67256"/>
                    </a:lnTo>
                    <a:lnTo>
                      <a:pt x="207326" y="66181"/>
                    </a:lnTo>
                    <a:lnTo>
                      <a:pt x="208994" y="65107"/>
                    </a:lnTo>
                    <a:lnTo>
                      <a:pt x="210735" y="64106"/>
                    </a:lnTo>
                    <a:lnTo>
                      <a:pt x="212477" y="63143"/>
                    </a:lnTo>
                    <a:lnTo>
                      <a:pt x="214256" y="62254"/>
                    </a:lnTo>
                    <a:lnTo>
                      <a:pt x="216071" y="61364"/>
                    </a:lnTo>
                    <a:lnTo>
                      <a:pt x="217887" y="60549"/>
                    </a:lnTo>
                    <a:lnTo>
                      <a:pt x="219703" y="59734"/>
                    </a:lnTo>
                    <a:lnTo>
                      <a:pt x="221556" y="58993"/>
                    </a:lnTo>
                    <a:lnTo>
                      <a:pt x="223408" y="58289"/>
                    </a:lnTo>
                    <a:lnTo>
                      <a:pt x="225261" y="57622"/>
                    </a:lnTo>
                    <a:lnTo>
                      <a:pt x="227114" y="56992"/>
                    </a:lnTo>
                    <a:lnTo>
                      <a:pt x="227114" y="56992"/>
                    </a:lnTo>
                    <a:lnTo>
                      <a:pt x="227929" y="56695"/>
                    </a:lnTo>
                    <a:lnTo>
                      <a:pt x="228670" y="56325"/>
                    </a:lnTo>
                    <a:lnTo>
                      <a:pt x="229300" y="55917"/>
                    </a:lnTo>
                    <a:lnTo>
                      <a:pt x="229893" y="55435"/>
                    </a:lnTo>
                    <a:lnTo>
                      <a:pt x="230412" y="54954"/>
                    </a:lnTo>
                    <a:lnTo>
                      <a:pt x="230857" y="54398"/>
                    </a:lnTo>
                    <a:lnTo>
                      <a:pt x="231227" y="53805"/>
                    </a:lnTo>
                    <a:lnTo>
                      <a:pt x="231561" y="53175"/>
                    </a:lnTo>
                    <a:lnTo>
                      <a:pt x="231820" y="52545"/>
                    </a:lnTo>
                    <a:lnTo>
                      <a:pt x="232005" y="51878"/>
                    </a:lnTo>
                    <a:lnTo>
                      <a:pt x="232117" y="51174"/>
                    </a:lnTo>
                    <a:lnTo>
                      <a:pt x="232191" y="50507"/>
                    </a:lnTo>
                    <a:lnTo>
                      <a:pt x="232228" y="49803"/>
                    </a:lnTo>
                    <a:lnTo>
                      <a:pt x="232154" y="49136"/>
                    </a:lnTo>
                    <a:lnTo>
                      <a:pt x="232079" y="48432"/>
                    </a:lnTo>
                    <a:lnTo>
                      <a:pt x="231931" y="47765"/>
                    </a:lnTo>
                    <a:lnTo>
                      <a:pt x="231709" y="47135"/>
                    </a:lnTo>
                    <a:lnTo>
                      <a:pt x="231450" y="46468"/>
                    </a:lnTo>
                    <a:lnTo>
                      <a:pt x="231153" y="45875"/>
                    </a:lnTo>
                    <a:lnTo>
                      <a:pt x="230783" y="45319"/>
                    </a:lnTo>
                    <a:lnTo>
                      <a:pt x="230375" y="44763"/>
                    </a:lnTo>
                    <a:lnTo>
                      <a:pt x="229930" y="44282"/>
                    </a:lnTo>
                    <a:lnTo>
                      <a:pt x="229449" y="43837"/>
                    </a:lnTo>
                    <a:lnTo>
                      <a:pt x="228893" y="43466"/>
                    </a:lnTo>
                    <a:lnTo>
                      <a:pt x="228337" y="43133"/>
                    </a:lnTo>
                    <a:lnTo>
                      <a:pt x="227707" y="42873"/>
                    </a:lnTo>
                    <a:lnTo>
                      <a:pt x="227040" y="42651"/>
                    </a:lnTo>
                    <a:lnTo>
                      <a:pt x="226373" y="42540"/>
                    </a:lnTo>
                    <a:lnTo>
                      <a:pt x="225632" y="42503"/>
                    </a:lnTo>
                    <a:lnTo>
                      <a:pt x="224854" y="42540"/>
                    </a:lnTo>
                    <a:lnTo>
                      <a:pt x="224075" y="42651"/>
                    </a:lnTo>
                    <a:lnTo>
                      <a:pt x="223223" y="42911"/>
                    </a:lnTo>
                    <a:lnTo>
                      <a:pt x="223223" y="42911"/>
                    </a:lnTo>
                    <a:lnTo>
                      <a:pt x="220852" y="43689"/>
                    </a:lnTo>
                    <a:lnTo>
                      <a:pt x="218443" y="44578"/>
                    </a:lnTo>
                    <a:lnTo>
                      <a:pt x="216071" y="45504"/>
                    </a:lnTo>
                    <a:lnTo>
                      <a:pt x="213700" y="46468"/>
                    </a:lnTo>
                    <a:lnTo>
                      <a:pt x="211328" y="47542"/>
                    </a:lnTo>
                    <a:lnTo>
                      <a:pt x="208994" y="48654"/>
                    </a:lnTo>
                    <a:lnTo>
                      <a:pt x="206696" y="49803"/>
                    </a:lnTo>
                    <a:lnTo>
                      <a:pt x="204436" y="51026"/>
                    </a:lnTo>
                    <a:lnTo>
                      <a:pt x="202176" y="52323"/>
                    </a:lnTo>
                    <a:lnTo>
                      <a:pt x="199989" y="53694"/>
                    </a:lnTo>
                    <a:lnTo>
                      <a:pt x="197840" y="55102"/>
                    </a:lnTo>
                    <a:lnTo>
                      <a:pt x="195728" y="56584"/>
                    </a:lnTo>
                    <a:lnTo>
                      <a:pt x="193690" y="58103"/>
                    </a:lnTo>
                    <a:lnTo>
                      <a:pt x="191726" y="59697"/>
                    </a:lnTo>
                    <a:lnTo>
                      <a:pt x="190725" y="60512"/>
                    </a:lnTo>
                    <a:lnTo>
                      <a:pt x="189799" y="61364"/>
                    </a:lnTo>
                    <a:lnTo>
                      <a:pt x="188873" y="62217"/>
                    </a:lnTo>
                    <a:lnTo>
                      <a:pt x="187946" y="63069"/>
                    </a:lnTo>
                    <a:lnTo>
                      <a:pt x="187057" y="63958"/>
                    </a:lnTo>
                    <a:lnTo>
                      <a:pt x="186168" y="64847"/>
                    </a:lnTo>
                    <a:lnTo>
                      <a:pt x="185315" y="65737"/>
                    </a:lnTo>
                    <a:lnTo>
                      <a:pt x="184463" y="66663"/>
                    </a:lnTo>
                    <a:lnTo>
                      <a:pt x="183648" y="67627"/>
                    </a:lnTo>
                    <a:lnTo>
                      <a:pt x="182870" y="68553"/>
                    </a:lnTo>
                    <a:lnTo>
                      <a:pt x="182091" y="69554"/>
                    </a:lnTo>
                    <a:lnTo>
                      <a:pt x="181350" y="70517"/>
                    </a:lnTo>
                    <a:lnTo>
                      <a:pt x="180646" y="71518"/>
                    </a:lnTo>
                    <a:lnTo>
                      <a:pt x="179942" y="72518"/>
                    </a:lnTo>
                    <a:lnTo>
                      <a:pt x="179275" y="73556"/>
                    </a:lnTo>
                    <a:lnTo>
                      <a:pt x="178608" y="74593"/>
                    </a:lnTo>
                    <a:lnTo>
                      <a:pt x="177978" y="75668"/>
                    </a:lnTo>
                    <a:lnTo>
                      <a:pt x="177385" y="76742"/>
                    </a:lnTo>
                    <a:lnTo>
                      <a:pt x="176830" y="77817"/>
                    </a:lnTo>
                    <a:lnTo>
                      <a:pt x="176274" y="78929"/>
                    </a:lnTo>
                    <a:lnTo>
                      <a:pt x="175755" y="80040"/>
                    </a:lnTo>
                    <a:lnTo>
                      <a:pt x="175273" y="81189"/>
                    </a:lnTo>
                    <a:lnTo>
                      <a:pt x="174829" y="82338"/>
                    </a:lnTo>
                    <a:lnTo>
                      <a:pt x="174421" y="83524"/>
                    </a:lnTo>
                    <a:lnTo>
                      <a:pt x="174013" y="84672"/>
                    </a:lnTo>
                    <a:lnTo>
                      <a:pt x="173643" y="85895"/>
                    </a:lnTo>
                    <a:lnTo>
                      <a:pt x="173309" y="87081"/>
                    </a:lnTo>
                    <a:lnTo>
                      <a:pt x="173050" y="88304"/>
                    </a:lnTo>
                    <a:lnTo>
                      <a:pt x="172753" y="89564"/>
                    </a:lnTo>
                    <a:lnTo>
                      <a:pt x="172531" y="90824"/>
                    </a:lnTo>
                    <a:lnTo>
                      <a:pt x="172346" y="92083"/>
                    </a:lnTo>
                    <a:lnTo>
                      <a:pt x="172198" y="93343"/>
                    </a:lnTo>
                    <a:lnTo>
                      <a:pt x="172049" y="94640"/>
                    </a:lnTo>
                    <a:lnTo>
                      <a:pt x="171975" y="95974"/>
                    </a:lnTo>
                    <a:lnTo>
                      <a:pt x="171938" y="97308"/>
                    </a:lnTo>
                    <a:lnTo>
                      <a:pt x="171901" y="98642"/>
                    </a:lnTo>
                    <a:lnTo>
                      <a:pt x="171901" y="98642"/>
                    </a:lnTo>
                    <a:lnTo>
                      <a:pt x="164453" y="98383"/>
                    </a:lnTo>
                    <a:lnTo>
                      <a:pt x="156968" y="98049"/>
                    </a:lnTo>
                    <a:lnTo>
                      <a:pt x="156968" y="98049"/>
                    </a:lnTo>
                    <a:lnTo>
                      <a:pt x="153929" y="97901"/>
                    </a:lnTo>
                    <a:lnTo>
                      <a:pt x="150928" y="97716"/>
                    </a:lnTo>
                    <a:lnTo>
                      <a:pt x="147926" y="97457"/>
                    </a:lnTo>
                    <a:lnTo>
                      <a:pt x="144925" y="97160"/>
                    </a:lnTo>
                    <a:lnTo>
                      <a:pt x="141960" y="96827"/>
                    </a:lnTo>
                    <a:lnTo>
                      <a:pt x="139033" y="96456"/>
                    </a:lnTo>
                    <a:lnTo>
                      <a:pt x="136105" y="96048"/>
                    </a:lnTo>
                    <a:lnTo>
                      <a:pt x="133178" y="95567"/>
                    </a:lnTo>
                    <a:lnTo>
                      <a:pt x="130288" y="95085"/>
                    </a:lnTo>
                    <a:lnTo>
                      <a:pt x="127434" y="94529"/>
                    </a:lnTo>
                    <a:lnTo>
                      <a:pt x="124581" y="93936"/>
                    </a:lnTo>
                    <a:lnTo>
                      <a:pt x="121728" y="93306"/>
                    </a:lnTo>
                    <a:lnTo>
                      <a:pt x="118912" y="92602"/>
                    </a:lnTo>
                    <a:lnTo>
                      <a:pt x="116132" y="91898"/>
                    </a:lnTo>
                    <a:lnTo>
                      <a:pt x="113390" y="91120"/>
                    </a:lnTo>
                    <a:lnTo>
                      <a:pt x="110648" y="90305"/>
                    </a:lnTo>
                    <a:lnTo>
                      <a:pt x="107906" y="89452"/>
                    </a:lnTo>
                    <a:lnTo>
                      <a:pt x="105238" y="88563"/>
                    </a:lnTo>
                    <a:lnTo>
                      <a:pt x="102533" y="87637"/>
                    </a:lnTo>
                    <a:lnTo>
                      <a:pt x="99902" y="86636"/>
                    </a:lnTo>
                    <a:lnTo>
                      <a:pt x="97271" y="85599"/>
                    </a:lnTo>
                    <a:lnTo>
                      <a:pt x="94677" y="84524"/>
                    </a:lnTo>
                    <a:lnTo>
                      <a:pt x="92120" y="83412"/>
                    </a:lnTo>
                    <a:lnTo>
                      <a:pt x="89563" y="82264"/>
                    </a:lnTo>
                    <a:lnTo>
                      <a:pt x="87081" y="81078"/>
                    </a:lnTo>
                    <a:lnTo>
                      <a:pt x="84598" y="79818"/>
                    </a:lnTo>
                    <a:lnTo>
                      <a:pt x="82115" y="78521"/>
                    </a:lnTo>
                    <a:lnTo>
                      <a:pt x="79707" y="77224"/>
                    </a:lnTo>
                    <a:lnTo>
                      <a:pt x="77298" y="75816"/>
                    </a:lnTo>
                    <a:lnTo>
                      <a:pt x="74927" y="74408"/>
                    </a:lnTo>
                    <a:lnTo>
                      <a:pt x="72592" y="72963"/>
                    </a:lnTo>
                    <a:lnTo>
                      <a:pt x="70295" y="71443"/>
                    </a:lnTo>
                    <a:lnTo>
                      <a:pt x="67997" y="69924"/>
                    </a:lnTo>
                    <a:lnTo>
                      <a:pt x="65774" y="68331"/>
                    </a:lnTo>
                    <a:lnTo>
                      <a:pt x="63550" y="66700"/>
                    </a:lnTo>
                    <a:lnTo>
                      <a:pt x="61364" y="64996"/>
                    </a:lnTo>
                    <a:lnTo>
                      <a:pt x="59215" y="63291"/>
                    </a:lnTo>
                    <a:lnTo>
                      <a:pt x="57103" y="61512"/>
                    </a:lnTo>
                    <a:lnTo>
                      <a:pt x="55028" y="59734"/>
                    </a:lnTo>
                    <a:lnTo>
                      <a:pt x="52990" y="57881"/>
                    </a:lnTo>
                    <a:lnTo>
                      <a:pt x="50989" y="55991"/>
                    </a:lnTo>
                    <a:lnTo>
                      <a:pt x="48988" y="54064"/>
                    </a:lnTo>
                    <a:lnTo>
                      <a:pt x="47061" y="52063"/>
                    </a:lnTo>
                    <a:lnTo>
                      <a:pt x="45171" y="50062"/>
                    </a:lnTo>
                    <a:lnTo>
                      <a:pt x="43318" y="47987"/>
                    </a:lnTo>
                    <a:lnTo>
                      <a:pt x="41465" y="45875"/>
                    </a:lnTo>
                    <a:lnTo>
                      <a:pt x="39687" y="43726"/>
                    </a:lnTo>
                    <a:lnTo>
                      <a:pt x="37945" y="41539"/>
                    </a:lnTo>
                    <a:lnTo>
                      <a:pt x="36240" y="39316"/>
                    </a:lnTo>
                    <a:lnTo>
                      <a:pt x="34573" y="37019"/>
                    </a:lnTo>
                    <a:lnTo>
                      <a:pt x="32942" y="34721"/>
                    </a:lnTo>
                    <a:lnTo>
                      <a:pt x="31349" y="32350"/>
                    </a:lnTo>
                    <a:lnTo>
                      <a:pt x="29793" y="29941"/>
                    </a:lnTo>
                    <a:lnTo>
                      <a:pt x="28311" y="27495"/>
                    </a:lnTo>
                    <a:lnTo>
                      <a:pt x="26828" y="25013"/>
                    </a:lnTo>
                    <a:lnTo>
                      <a:pt x="25420" y="22456"/>
                    </a:lnTo>
                    <a:lnTo>
                      <a:pt x="24049" y="19899"/>
                    </a:lnTo>
                    <a:lnTo>
                      <a:pt x="22715" y="17268"/>
                    </a:lnTo>
                    <a:lnTo>
                      <a:pt x="21418" y="14600"/>
                    </a:lnTo>
                    <a:lnTo>
                      <a:pt x="20195" y="11895"/>
                    </a:lnTo>
                    <a:lnTo>
                      <a:pt x="18972" y="9153"/>
                    </a:lnTo>
                    <a:lnTo>
                      <a:pt x="17824" y="6374"/>
                    </a:lnTo>
                    <a:lnTo>
                      <a:pt x="16712" y="3520"/>
                    </a:lnTo>
                    <a:lnTo>
                      <a:pt x="15675" y="667"/>
                    </a:lnTo>
                  </a:path>
                </a:pathLst>
              </a:custGeom>
              <a:noFill/>
              <a:ln>
                <a:noFill/>
              </a:ln>
              <a:effectLst>
                <a:outerShdw blurRad="85725" dist="19050" dir="15660000" algn="bl" rotWithShape="0">
                  <a:srgbClr val="A58164">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52" name="Google Shape;6052;p48"/>
            <p:cNvGrpSpPr/>
            <p:nvPr/>
          </p:nvGrpSpPr>
          <p:grpSpPr>
            <a:xfrm>
              <a:off x="7798861" y="1098956"/>
              <a:ext cx="538051" cy="524800"/>
              <a:chOff x="3228225" y="3246725"/>
              <a:chExt cx="356325" cy="347550"/>
            </a:xfrm>
          </p:grpSpPr>
          <p:sp>
            <p:nvSpPr>
              <p:cNvPr id="6053" name="Google Shape;6053;p48"/>
              <p:cNvSpPr/>
              <p:nvPr/>
            </p:nvSpPr>
            <p:spPr>
              <a:xfrm>
                <a:off x="3319400" y="3246725"/>
                <a:ext cx="173625" cy="173625"/>
              </a:xfrm>
              <a:custGeom>
                <a:avLst/>
                <a:gdLst/>
                <a:ahLst/>
                <a:cxnLst/>
                <a:rect l="l" t="t" r="r" b="b"/>
                <a:pathLst>
                  <a:path w="6945" h="6945" extrusionOk="0">
                    <a:moveTo>
                      <a:pt x="3466" y="1"/>
                    </a:moveTo>
                    <a:cubicBezTo>
                      <a:pt x="1558" y="1"/>
                      <a:pt x="1" y="1558"/>
                      <a:pt x="1" y="3479"/>
                    </a:cubicBezTo>
                    <a:cubicBezTo>
                      <a:pt x="1" y="5400"/>
                      <a:pt x="1558" y="6945"/>
                      <a:pt x="3466" y="6945"/>
                    </a:cubicBezTo>
                    <a:cubicBezTo>
                      <a:pt x="5387" y="6945"/>
                      <a:pt x="6945" y="5400"/>
                      <a:pt x="6945" y="3479"/>
                    </a:cubicBezTo>
                    <a:cubicBezTo>
                      <a:pt x="6945" y="1558"/>
                      <a:pt x="5387" y="1"/>
                      <a:pt x="3466" y="1"/>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4" name="Google Shape;6054;p48"/>
              <p:cNvSpPr/>
              <p:nvPr/>
            </p:nvSpPr>
            <p:spPr>
              <a:xfrm>
                <a:off x="3410900" y="3313575"/>
                <a:ext cx="173650" cy="173625"/>
              </a:xfrm>
              <a:custGeom>
                <a:avLst/>
                <a:gdLst/>
                <a:ahLst/>
                <a:cxnLst/>
                <a:rect l="l" t="t" r="r" b="b"/>
                <a:pathLst>
                  <a:path w="6946" h="6945" extrusionOk="0">
                    <a:moveTo>
                      <a:pt x="3479" y="0"/>
                    </a:moveTo>
                    <a:cubicBezTo>
                      <a:pt x="1558" y="0"/>
                      <a:pt x="1" y="1545"/>
                      <a:pt x="1" y="3466"/>
                    </a:cubicBezTo>
                    <a:cubicBezTo>
                      <a:pt x="1" y="5387"/>
                      <a:pt x="1558" y="6945"/>
                      <a:pt x="3479" y="6945"/>
                    </a:cubicBezTo>
                    <a:cubicBezTo>
                      <a:pt x="5400" y="6945"/>
                      <a:pt x="6945" y="5387"/>
                      <a:pt x="6945" y="3466"/>
                    </a:cubicBezTo>
                    <a:cubicBezTo>
                      <a:pt x="6945" y="1545"/>
                      <a:pt x="5400" y="0"/>
                      <a:pt x="3479" y="0"/>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5" name="Google Shape;6055;p48"/>
              <p:cNvSpPr/>
              <p:nvPr/>
            </p:nvSpPr>
            <p:spPr>
              <a:xfrm>
                <a:off x="3262950" y="3420650"/>
                <a:ext cx="173625" cy="173625"/>
              </a:xfrm>
              <a:custGeom>
                <a:avLst/>
                <a:gdLst/>
                <a:ahLst/>
                <a:cxnLst/>
                <a:rect l="l" t="t" r="r" b="b"/>
                <a:pathLst>
                  <a:path w="6945" h="6945" extrusionOk="0">
                    <a:moveTo>
                      <a:pt x="3479" y="1"/>
                    </a:moveTo>
                    <a:cubicBezTo>
                      <a:pt x="1558" y="1"/>
                      <a:pt x="0" y="1545"/>
                      <a:pt x="0" y="3466"/>
                    </a:cubicBezTo>
                    <a:cubicBezTo>
                      <a:pt x="0" y="5387"/>
                      <a:pt x="1558" y="6945"/>
                      <a:pt x="3479" y="6945"/>
                    </a:cubicBezTo>
                    <a:cubicBezTo>
                      <a:pt x="5387" y="6945"/>
                      <a:pt x="6944" y="5387"/>
                      <a:pt x="6944" y="3466"/>
                    </a:cubicBezTo>
                    <a:cubicBezTo>
                      <a:pt x="6944" y="1545"/>
                      <a:pt x="5387" y="1"/>
                      <a:pt x="3479" y="1"/>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6" name="Google Shape;6056;p48"/>
              <p:cNvSpPr/>
              <p:nvPr/>
            </p:nvSpPr>
            <p:spPr>
              <a:xfrm>
                <a:off x="3228225" y="3313575"/>
                <a:ext cx="173625" cy="173625"/>
              </a:xfrm>
              <a:custGeom>
                <a:avLst/>
                <a:gdLst/>
                <a:ahLst/>
                <a:cxnLst/>
                <a:rect l="l" t="t" r="r" b="b"/>
                <a:pathLst>
                  <a:path w="6945" h="6945" extrusionOk="0">
                    <a:moveTo>
                      <a:pt x="3466" y="0"/>
                    </a:moveTo>
                    <a:cubicBezTo>
                      <a:pt x="1558" y="0"/>
                      <a:pt x="0" y="1545"/>
                      <a:pt x="0" y="3466"/>
                    </a:cubicBezTo>
                    <a:cubicBezTo>
                      <a:pt x="0" y="5387"/>
                      <a:pt x="1558" y="6945"/>
                      <a:pt x="3466" y="6945"/>
                    </a:cubicBezTo>
                    <a:cubicBezTo>
                      <a:pt x="5387" y="6945"/>
                      <a:pt x="6944" y="5387"/>
                      <a:pt x="6944" y="3466"/>
                    </a:cubicBezTo>
                    <a:cubicBezTo>
                      <a:pt x="6944" y="1545"/>
                      <a:pt x="5387" y="0"/>
                      <a:pt x="3466" y="0"/>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7" name="Google Shape;6057;p48"/>
              <p:cNvSpPr/>
              <p:nvPr/>
            </p:nvSpPr>
            <p:spPr>
              <a:xfrm>
                <a:off x="3376525" y="3420650"/>
                <a:ext cx="173625" cy="173625"/>
              </a:xfrm>
              <a:custGeom>
                <a:avLst/>
                <a:gdLst/>
                <a:ahLst/>
                <a:cxnLst/>
                <a:rect l="l" t="t" r="r" b="b"/>
                <a:pathLst>
                  <a:path w="6945" h="6945" extrusionOk="0">
                    <a:moveTo>
                      <a:pt x="3479" y="1"/>
                    </a:moveTo>
                    <a:cubicBezTo>
                      <a:pt x="1558" y="1"/>
                      <a:pt x="0" y="1545"/>
                      <a:pt x="0" y="3466"/>
                    </a:cubicBezTo>
                    <a:cubicBezTo>
                      <a:pt x="0" y="5387"/>
                      <a:pt x="1558" y="6945"/>
                      <a:pt x="3479" y="6945"/>
                    </a:cubicBezTo>
                    <a:cubicBezTo>
                      <a:pt x="5387" y="6945"/>
                      <a:pt x="6944" y="5387"/>
                      <a:pt x="6944" y="3466"/>
                    </a:cubicBezTo>
                    <a:cubicBezTo>
                      <a:pt x="6944" y="1545"/>
                      <a:pt x="5387" y="1"/>
                      <a:pt x="3479" y="1"/>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8" name="Google Shape;6058;p48"/>
              <p:cNvSpPr/>
              <p:nvPr/>
            </p:nvSpPr>
            <p:spPr>
              <a:xfrm>
                <a:off x="3343750" y="3300550"/>
                <a:ext cx="124625" cy="115950"/>
              </a:xfrm>
              <a:custGeom>
                <a:avLst/>
                <a:gdLst/>
                <a:ahLst/>
                <a:cxnLst/>
                <a:rect l="l" t="t" r="r" b="b"/>
                <a:pathLst>
                  <a:path w="4985" h="4638" extrusionOk="0">
                    <a:moveTo>
                      <a:pt x="2489" y="1"/>
                    </a:moveTo>
                    <a:cubicBezTo>
                      <a:pt x="2370" y="1"/>
                      <a:pt x="2250" y="10"/>
                      <a:pt x="2129" y="28"/>
                    </a:cubicBezTo>
                    <a:cubicBezTo>
                      <a:pt x="857" y="223"/>
                      <a:pt x="0" y="1417"/>
                      <a:pt x="195" y="2676"/>
                    </a:cubicBezTo>
                    <a:cubicBezTo>
                      <a:pt x="383" y="3827"/>
                      <a:pt x="1367" y="4638"/>
                      <a:pt x="2495" y="4638"/>
                    </a:cubicBezTo>
                    <a:cubicBezTo>
                      <a:pt x="2614" y="4638"/>
                      <a:pt x="2734" y="4629"/>
                      <a:pt x="2856" y="4610"/>
                    </a:cubicBezTo>
                    <a:cubicBezTo>
                      <a:pt x="4115" y="4415"/>
                      <a:pt x="4984" y="3221"/>
                      <a:pt x="4777" y="1962"/>
                    </a:cubicBezTo>
                    <a:cubicBezTo>
                      <a:pt x="4600" y="811"/>
                      <a:pt x="3617" y="1"/>
                      <a:pt x="2489" y="1"/>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9" name="Google Shape;6059;p48"/>
              <p:cNvSpPr/>
              <p:nvPr/>
            </p:nvSpPr>
            <p:spPr>
              <a:xfrm>
                <a:off x="3413825" y="3349725"/>
                <a:ext cx="121075" cy="116250"/>
              </a:xfrm>
              <a:custGeom>
                <a:avLst/>
                <a:gdLst/>
                <a:ahLst/>
                <a:cxnLst/>
                <a:rect l="l" t="t" r="r" b="b"/>
                <a:pathLst>
                  <a:path w="4843" h="4650" extrusionOk="0">
                    <a:moveTo>
                      <a:pt x="2421" y="0"/>
                    </a:moveTo>
                    <a:cubicBezTo>
                      <a:pt x="1228" y="0"/>
                      <a:pt x="203" y="928"/>
                      <a:pt x="105" y="2137"/>
                    </a:cubicBezTo>
                    <a:cubicBezTo>
                      <a:pt x="1" y="3409"/>
                      <a:pt x="961" y="4538"/>
                      <a:pt x="2233" y="4642"/>
                    </a:cubicBezTo>
                    <a:cubicBezTo>
                      <a:pt x="2297" y="4647"/>
                      <a:pt x="2361" y="4650"/>
                      <a:pt x="2424" y="4650"/>
                    </a:cubicBezTo>
                    <a:cubicBezTo>
                      <a:pt x="3616" y="4650"/>
                      <a:pt x="4640" y="3734"/>
                      <a:pt x="4738" y="2513"/>
                    </a:cubicBezTo>
                    <a:cubicBezTo>
                      <a:pt x="4842" y="1241"/>
                      <a:pt x="3895" y="112"/>
                      <a:pt x="2610" y="8"/>
                    </a:cubicBezTo>
                    <a:cubicBezTo>
                      <a:pt x="2546" y="3"/>
                      <a:pt x="2484" y="0"/>
                      <a:pt x="2421" y="0"/>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0" name="Google Shape;6060;p48"/>
              <p:cNvSpPr/>
              <p:nvPr/>
            </p:nvSpPr>
            <p:spPr>
              <a:xfrm>
                <a:off x="3305125" y="3429700"/>
                <a:ext cx="118475" cy="116250"/>
              </a:xfrm>
              <a:custGeom>
                <a:avLst/>
                <a:gdLst/>
                <a:ahLst/>
                <a:cxnLst/>
                <a:rect l="l" t="t" r="r" b="b"/>
                <a:pathLst>
                  <a:path w="4739" h="4650" extrusionOk="0">
                    <a:moveTo>
                      <a:pt x="2368" y="0"/>
                    </a:moveTo>
                    <a:cubicBezTo>
                      <a:pt x="2336" y="0"/>
                      <a:pt x="2304" y="1"/>
                      <a:pt x="2272" y="2"/>
                    </a:cubicBezTo>
                    <a:cubicBezTo>
                      <a:pt x="1000" y="54"/>
                      <a:pt x="0" y="1131"/>
                      <a:pt x="52" y="2416"/>
                    </a:cubicBezTo>
                    <a:cubicBezTo>
                      <a:pt x="103" y="3677"/>
                      <a:pt x="1141" y="4650"/>
                      <a:pt x="2381" y="4650"/>
                    </a:cubicBezTo>
                    <a:cubicBezTo>
                      <a:pt x="2405" y="4650"/>
                      <a:pt x="2429" y="4650"/>
                      <a:pt x="2454" y="4649"/>
                    </a:cubicBezTo>
                    <a:cubicBezTo>
                      <a:pt x="3739" y="4597"/>
                      <a:pt x="4738" y="3520"/>
                      <a:pt x="4686" y="2235"/>
                    </a:cubicBezTo>
                    <a:cubicBezTo>
                      <a:pt x="4636" y="982"/>
                      <a:pt x="3610" y="0"/>
                      <a:pt x="2368" y="0"/>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1" name="Google Shape;6061;p48"/>
              <p:cNvSpPr/>
              <p:nvPr/>
            </p:nvSpPr>
            <p:spPr>
              <a:xfrm>
                <a:off x="3273650" y="3350375"/>
                <a:ext cx="130475" cy="116125"/>
              </a:xfrm>
              <a:custGeom>
                <a:avLst/>
                <a:gdLst/>
                <a:ahLst/>
                <a:cxnLst/>
                <a:rect l="l" t="t" r="r" b="b"/>
                <a:pathLst>
                  <a:path w="5219" h="4645" extrusionOk="0">
                    <a:moveTo>
                      <a:pt x="2603" y="1"/>
                    </a:moveTo>
                    <a:cubicBezTo>
                      <a:pt x="1634" y="1"/>
                      <a:pt x="734" y="616"/>
                      <a:pt x="403" y="1579"/>
                    </a:cubicBezTo>
                    <a:cubicBezTo>
                      <a:pt x="0" y="2799"/>
                      <a:pt x="649" y="4110"/>
                      <a:pt x="1870" y="4525"/>
                    </a:cubicBezTo>
                    <a:cubicBezTo>
                      <a:pt x="2112" y="4606"/>
                      <a:pt x="2358" y="4644"/>
                      <a:pt x="2601" y="4644"/>
                    </a:cubicBezTo>
                    <a:cubicBezTo>
                      <a:pt x="3571" y="4644"/>
                      <a:pt x="4481" y="4034"/>
                      <a:pt x="4803" y="3058"/>
                    </a:cubicBezTo>
                    <a:cubicBezTo>
                      <a:pt x="5218" y="1851"/>
                      <a:pt x="4556" y="527"/>
                      <a:pt x="3349" y="125"/>
                    </a:cubicBezTo>
                    <a:cubicBezTo>
                      <a:pt x="3102" y="41"/>
                      <a:pt x="2850" y="1"/>
                      <a:pt x="2603" y="1"/>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2" name="Google Shape;6062;p48"/>
              <p:cNvSpPr/>
              <p:nvPr/>
            </p:nvSpPr>
            <p:spPr>
              <a:xfrm>
                <a:off x="3386575" y="3430125"/>
                <a:ext cx="123975" cy="116075"/>
              </a:xfrm>
              <a:custGeom>
                <a:avLst/>
                <a:gdLst/>
                <a:ahLst/>
                <a:cxnLst/>
                <a:rect l="l" t="t" r="r" b="b"/>
                <a:pathLst>
                  <a:path w="4959" h="4643" extrusionOk="0">
                    <a:moveTo>
                      <a:pt x="2478" y="0"/>
                    </a:moveTo>
                    <a:cubicBezTo>
                      <a:pt x="2367" y="0"/>
                      <a:pt x="2255" y="8"/>
                      <a:pt x="2142" y="24"/>
                    </a:cubicBezTo>
                    <a:cubicBezTo>
                      <a:pt x="870" y="206"/>
                      <a:pt x="0" y="1387"/>
                      <a:pt x="182" y="2646"/>
                    </a:cubicBezTo>
                    <a:cubicBezTo>
                      <a:pt x="348" y="3806"/>
                      <a:pt x="1345" y="4643"/>
                      <a:pt x="2475" y="4643"/>
                    </a:cubicBezTo>
                    <a:cubicBezTo>
                      <a:pt x="2584" y="4643"/>
                      <a:pt x="2693" y="4635"/>
                      <a:pt x="2804" y="4619"/>
                    </a:cubicBezTo>
                    <a:cubicBezTo>
                      <a:pt x="4076" y="4424"/>
                      <a:pt x="4959" y="3256"/>
                      <a:pt x="4777" y="1984"/>
                    </a:cubicBezTo>
                    <a:cubicBezTo>
                      <a:pt x="4600" y="825"/>
                      <a:pt x="3614" y="0"/>
                      <a:pt x="2478" y="0"/>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3" name="Google Shape;6063;p48"/>
              <p:cNvSpPr/>
              <p:nvPr/>
            </p:nvSpPr>
            <p:spPr>
              <a:xfrm>
                <a:off x="3351525" y="3375225"/>
                <a:ext cx="109375" cy="109375"/>
              </a:xfrm>
              <a:custGeom>
                <a:avLst/>
                <a:gdLst/>
                <a:ahLst/>
                <a:cxnLst/>
                <a:rect l="l" t="t" r="r" b="b"/>
                <a:pathLst>
                  <a:path w="4375" h="4375" extrusionOk="0">
                    <a:moveTo>
                      <a:pt x="2181" y="1"/>
                    </a:moveTo>
                    <a:cubicBezTo>
                      <a:pt x="974" y="1"/>
                      <a:pt x="1" y="974"/>
                      <a:pt x="1" y="2181"/>
                    </a:cubicBezTo>
                    <a:cubicBezTo>
                      <a:pt x="1" y="3388"/>
                      <a:pt x="974" y="4375"/>
                      <a:pt x="2181" y="4375"/>
                    </a:cubicBezTo>
                    <a:cubicBezTo>
                      <a:pt x="3401" y="4375"/>
                      <a:pt x="4375" y="3388"/>
                      <a:pt x="4375" y="2181"/>
                    </a:cubicBezTo>
                    <a:cubicBezTo>
                      <a:pt x="4375" y="974"/>
                      <a:pt x="3401" y="1"/>
                      <a:pt x="2181" y="1"/>
                    </a:cubicBezTo>
                    <a:close/>
                  </a:path>
                </a:pathLst>
              </a:custGeom>
              <a:solidFill>
                <a:schemeClr val="accent3"/>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4" name="Google Shape;6064;p48"/>
              <p:cNvSpPr/>
              <p:nvPr/>
            </p:nvSpPr>
            <p:spPr>
              <a:xfrm>
                <a:off x="3379100" y="3402800"/>
                <a:ext cx="54225" cy="54225"/>
              </a:xfrm>
              <a:custGeom>
                <a:avLst/>
                <a:gdLst/>
                <a:ahLst/>
                <a:cxnLst/>
                <a:rect l="l" t="t" r="r" b="b"/>
                <a:pathLst>
                  <a:path w="2169" h="2169" extrusionOk="0">
                    <a:moveTo>
                      <a:pt x="1091" y="1"/>
                    </a:moveTo>
                    <a:cubicBezTo>
                      <a:pt x="481" y="1"/>
                      <a:pt x="1" y="481"/>
                      <a:pt x="1" y="1078"/>
                    </a:cubicBezTo>
                    <a:cubicBezTo>
                      <a:pt x="1" y="1688"/>
                      <a:pt x="481" y="2168"/>
                      <a:pt x="1091" y="2168"/>
                    </a:cubicBezTo>
                    <a:cubicBezTo>
                      <a:pt x="1688" y="2168"/>
                      <a:pt x="2168" y="1688"/>
                      <a:pt x="2168" y="1078"/>
                    </a:cubicBezTo>
                    <a:cubicBezTo>
                      <a:pt x="2168" y="481"/>
                      <a:pt x="1688" y="1"/>
                      <a:pt x="1091" y="1"/>
                    </a:cubicBezTo>
                    <a:close/>
                  </a:path>
                </a:pathLst>
              </a:custGeom>
              <a:solidFill>
                <a:srgbClr val="FFFFFF"/>
              </a:solidFill>
              <a:ln>
                <a:noFill/>
              </a:ln>
              <a:effectLst>
                <a:outerShdw blurRad="100013" algn="bl" rotWithShape="0">
                  <a:srgbClr val="BEAA4D"/>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5" name="Google Shape;6065;p48"/>
              <p:cNvSpPr/>
              <p:nvPr/>
            </p:nvSpPr>
            <p:spPr>
              <a:xfrm>
                <a:off x="3395000" y="3344725"/>
                <a:ext cx="23075" cy="22725"/>
              </a:xfrm>
              <a:custGeom>
                <a:avLst/>
                <a:gdLst/>
                <a:ahLst/>
                <a:cxnLst/>
                <a:rect l="l" t="t" r="r" b="b"/>
                <a:pathLst>
                  <a:path w="923" h="909" extrusionOk="0">
                    <a:moveTo>
                      <a:pt x="455" y="0"/>
                    </a:moveTo>
                    <a:cubicBezTo>
                      <a:pt x="209" y="0"/>
                      <a:pt x="1" y="195"/>
                      <a:pt x="1" y="455"/>
                    </a:cubicBezTo>
                    <a:cubicBezTo>
                      <a:pt x="1" y="688"/>
                      <a:pt x="196" y="909"/>
                      <a:pt x="455" y="909"/>
                    </a:cubicBezTo>
                    <a:cubicBezTo>
                      <a:pt x="715" y="909"/>
                      <a:pt x="922" y="701"/>
                      <a:pt x="909" y="455"/>
                    </a:cubicBezTo>
                    <a:cubicBezTo>
                      <a:pt x="909" y="208"/>
                      <a:pt x="689" y="0"/>
                      <a:pt x="45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6" name="Google Shape;6066;p48"/>
              <p:cNvSpPr/>
              <p:nvPr/>
            </p:nvSpPr>
            <p:spPr>
              <a:xfrm>
                <a:off x="3401825" y="3355750"/>
                <a:ext cx="9100" cy="57800"/>
              </a:xfrm>
              <a:custGeom>
                <a:avLst/>
                <a:gdLst/>
                <a:ahLst/>
                <a:cxnLst/>
                <a:rect l="l" t="t" r="r" b="b"/>
                <a:pathLst>
                  <a:path w="364" h="2312" extrusionOk="0">
                    <a:moveTo>
                      <a:pt x="0" y="1"/>
                    </a:moveTo>
                    <a:lnTo>
                      <a:pt x="0" y="2311"/>
                    </a:lnTo>
                    <a:lnTo>
                      <a:pt x="364" y="2311"/>
                    </a:lnTo>
                    <a:lnTo>
                      <a:pt x="36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7" name="Google Shape;6067;p48"/>
              <p:cNvSpPr/>
              <p:nvPr/>
            </p:nvSpPr>
            <p:spPr>
              <a:xfrm>
                <a:off x="3349900" y="3358350"/>
                <a:ext cx="26000" cy="22950"/>
              </a:xfrm>
              <a:custGeom>
                <a:avLst/>
                <a:gdLst/>
                <a:ahLst/>
                <a:cxnLst/>
                <a:rect l="l" t="t" r="r" b="b"/>
                <a:pathLst>
                  <a:path w="1040" h="918" extrusionOk="0">
                    <a:moveTo>
                      <a:pt x="517" y="0"/>
                    </a:moveTo>
                    <a:cubicBezTo>
                      <a:pt x="421" y="0"/>
                      <a:pt x="323" y="29"/>
                      <a:pt x="234" y="91"/>
                    </a:cubicBezTo>
                    <a:cubicBezTo>
                      <a:pt x="53" y="234"/>
                      <a:pt x="1" y="520"/>
                      <a:pt x="143" y="740"/>
                    </a:cubicBezTo>
                    <a:cubicBezTo>
                      <a:pt x="228" y="856"/>
                      <a:pt x="369" y="917"/>
                      <a:pt x="512" y="917"/>
                    </a:cubicBezTo>
                    <a:cubicBezTo>
                      <a:pt x="610" y="917"/>
                      <a:pt x="708" y="889"/>
                      <a:pt x="792" y="831"/>
                    </a:cubicBezTo>
                    <a:cubicBezTo>
                      <a:pt x="987" y="688"/>
                      <a:pt x="1039" y="390"/>
                      <a:pt x="883" y="182"/>
                    </a:cubicBezTo>
                    <a:cubicBezTo>
                      <a:pt x="798" y="65"/>
                      <a:pt x="661" y="0"/>
                      <a:pt x="51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8" name="Google Shape;6068;p48"/>
              <p:cNvSpPr/>
              <p:nvPr/>
            </p:nvSpPr>
            <p:spPr>
              <a:xfrm>
                <a:off x="3358675" y="3367125"/>
                <a:ext cx="41875" cy="52250"/>
              </a:xfrm>
              <a:custGeom>
                <a:avLst/>
                <a:gdLst/>
                <a:ahLst/>
                <a:cxnLst/>
                <a:rect l="l" t="t" r="r" b="b"/>
                <a:pathLst>
                  <a:path w="1675" h="2090" extrusionOk="0">
                    <a:moveTo>
                      <a:pt x="312" y="0"/>
                    </a:moveTo>
                    <a:lnTo>
                      <a:pt x="0" y="221"/>
                    </a:lnTo>
                    <a:lnTo>
                      <a:pt x="1363" y="2090"/>
                    </a:lnTo>
                    <a:lnTo>
                      <a:pt x="1675" y="1869"/>
                    </a:lnTo>
                    <a:lnTo>
                      <a:pt x="31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9" name="Google Shape;6069;p48"/>
              <p:cNvSpPr/>
              <p:nvPr/>
            </p:nvSpPr>
            <p:spPr>
              <a:xfrm>
                <a:off x="3322975" y="3395100"/>
                <a:ext cx="25975" cy="23225"/>
              </a:xfrm>
              <a:custGeom>
                <a:avLst/>
                <a:gdLst/>
                <a:ahLst/>
                <a:cxnLst/>
                <a:rect l="l" t="t" r="r" b="b"/>
                <a:pathLst>
                  <a:path w="1039" h="929" extrusionOk="0">
                    <a:moveTo>
                      <a:pt x="530" y="1"/>
                    </a:moveTo>
                    <a:cubicBezTo>
                      <a:pt x="334" y="1"/>
                      <a:pt x="154" y="123"/>
                      <a:pt x="91" y="322"/>
                    </a:cubicBezTo>
                    <a:cubicBezTo>
                      <a:pt x="0" y="568"/>
                      <a:pt x="130" y="828"/>
                      <a:pt x="377" y="906"/>
                    </a:cubicBezTo>
                    <a:cubicBezTo>
                      <a:pt x="425" y="921"/>
                      <a:pt x="474" y="928"/>
                      <a:pt x="522" y="928"/>
                    </a:cubicBezTo>
                    <a:cubicBezTo>
                      <a:pt x="718" y="928"/>
                      <a:pt x="898" y="806"/>
                      <a:pt x="961" y="607"/>
                    </a:cubicBezTo>
                    <a:cubicBezTo>
                      <a:pt x="1039" y="374"/>
                      <a:pt x="896" y="114"/>
                      <a:pt x="675" y="23"/>
                    </a:cubicBezTo>
                    <a:cubicBezTo>
                      <a:pt x="627" y="8"/>
                      <a:pt x="578" y="1"/>
                      <a:pt x="53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0" name="Google Shape;6070;p48"/>
              <p:cNvSpPr/>
              <p:nvPr/>
            </p:nvSpPr>
            <p:spPr>
              <a:xfrm>
                <a:off x="3334650" y="3402475"/>
                <a:ext cx="58100" cy="26650"/>
              </a:xfrm>
              <a:custGeom>
                <a:avLst/>
                <a:gdLst/>
                <a:ahLst/>
                <a:cxnLst/>
                <a:rect l="l" t="t" r="r" b="b"/>
                <a:pathLst>
                  <a:path w="2324" h="1066" extrusionOk="0">
                    <a:moveTo>
                      <a:pt x="117" y="1"/>
                    </a:moveTo>
                    <a:lnTo>
                      <a:pt x="1" y="351"/>
                    </a:lnTo>
                    <a:lnTo>
                      <a:pt x="2207" y="1065"/>
                    </a:lnTo>
                    <a:lnTo>
                      <a:pt x="2324" y="715"/>
                    </a:lnTo>
                    <a:lnTo>
                      <a:pt x="11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1" name="Google Shape;6071;p48"/>
              <p:cNvSpPr/>
              <p:nvPr/>
            </p:nvSpPr>
            <p:spPr>
              <a:xfrm>
                <a:off x="3322975" y="3441025"/>
                <a:ext cx="25975" cy="23050"/>
              </a:xfrm>
              <a:custGeom>
                <a:avLst/>
                <a:gdLst/>
                <a:ahLst/>
                <a:cxnLst/>
                <a:rect l="l" t="t" r="r" b="b"/>
                <a:pathLst>
                  <a:path w="1039" h="922" extrusionOk="0">
                    <a:moveTo>
                      <a:pt x="537" y="0"/>
                    </a:moveTo>
                    <a:cubicBezTo>
                      <a:pt x="484" y="0"/>
                      <a:pt x="430" y="10"/>
                      <a:pt x="377" y="29"/>
                    </a:cubicBezTo>
                    <a:cubicBezTo>
                      <a:pt x="130" y="107"/>
                      <a:pt x="0" y="367"/>
                      <a:pt x="91" y="613"/>
                    </a:cubicBezTo>
                    <a:cubicBezTo>
                      <a:pt x="154" y="801"/>
                      <a:pt x="333" y="922"/>
                      <a:pt x="529" y="922"/>
                    </a:cubicBezTo>
                    <a:cubicBezTo>
                      <a:pt x="578" y="922"/>
                      <a:pt x="627" y="914"/>
                      <a:pt x="675" y="899"/>
                    </a:cubicBezTo>
                    <a:cubicBezTo>
                      <a:pt x="909" y="821"/>
                      <a:pt x="1039" y="562"/>
                      <a:pt x="961" y="315"/>
                    </a:cubicBezTo>
                    <a:cubicBezTo>
                      <a:pt x="900" y="122"/>
                      <a:pt x="727" y="0"/>
                      <a:pt x="53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2" name="Google Shape;6072;p48"/>
              <p:cNvSpPr/>
              <p:nvPr/>
            </p:nvSpPr>
            <p:spPr>
              <a:xfrm>
                <a:off x="3334650" y="3430725"/>
                <a:ext cx="58100" cy="26625"/>
              </a:xfrm>
              <a:custGeom>
                <a:avLst/>
                <a:gdLst/>
                <a:ahLst/>
                <a:cxnLst/>
                <a:rect l="l" t="t" r="r" b="b"/>
                <a:pathLst>
                  <a:path w="2324" h="1065" extrusionOk="0">
                    <a:moveTo>
                      <a:pt x="2207" y="0"/>
                    </a:moveTo>
                    <a:lnTo>
                      <a:pt x="1" y="714"/>
                    </a:lnTo>
                    <a:lnTo>
                      <a:pt x="117" y="1064"/>
                    </a:lnTo>
                    <a:lnTo>
                      <a:pt x="2324" y="350"/>
                    </a:lnTo>
                    <a:lnTo>
                      <a:pt x="220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3" name="Google Shape;6073;p48"/>
              <p:cNvSpPr/>
              <p:nvPr/>
            </p:nvSpPr>
            <p:spPr>
              <a:xfrm>
                <a:off x="3349575" y="3478000"/>
                <a:ext cx="26650" cy="23250"/>
              </a:xfrm>
              <a:custGeom>
                <a:avLst/>
                <a:gdLst/>
                <a:ahLst/>
                <a:cxnLst/>
                <a:rect l="l" t="t" r="r" b="b"/>
                <a:pathLst>
                  <a:path w="1066" h="930" extrusionOk="0">
                    <a:moveTo>
                      <a:pt x="538" y="1"/>
                    </a:moveTo>
                    <a:cubicBezTo>
                      <a:pt x="390" y="1"/>
                      <a:pt x="244" y="66"/>
                      <a:pt x="156" y="186"/>
                    </a:cubicBezTo>
                    <a:cubicBezTo>
                      <a:pt x="1" y="393"/>
                      <a:pt x="40" y="692"/>
                      <a:pt x="247" y="835"/>
                    </a:cubicBezTo>
                    <a:cubicBezTo>
                      <a:pt x="337" y="898"/>
                      <a:pt x="437" y="929"/>
                      <a:pt x="534" y="929"/>
                    </a:cubicBezTo>
                    <a:cubicBezTo>
                      <a:pt x="676" y="929"/>
                      <a:pt x="811" y="862"/>
                      <a:pt x="896" y="731"/>
                    </a:cubicBezTo>
                    <a:cubicBezTo>
                      <a:pt x="1065" y="523"/>
                      <a:pt x="1013" y="225"/>
                      <a:pt x="805" y="82"/>
                    </a:cubicBezTo>
                    <a:cubicBezTo>
                      <a:pt x="725" y="27"/>
                      <a:pt x="631" y="1"/>
                      <a:pt x="53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4" name="Google Shape;6074;p48"/>
              <p:cNvSpPr/>
              <p:nvPr/>
            </p:nvSpPr>
            <p:spPr>
              <a:xfrm>
                <a:off x="3359325" y="3439800"/>
                <a:ext cx="41550" cy="52600"/>
              </a:xfrm>
              <a:custGeom>
                <a:avLst/>
                <a:gdLst/>
                <a:ahLst/>
                <a:cxnLst/>
                <a:rect l="l" t="t" r="r" b="b"/>
                <a:pathLst>
                  <a:path w="1662" h="2104" extrusionOk="0">
                    <a:moveTo>
                      <a:pt x="1363" y="0"/>
                    </a:moveTo>
                    <a:lnTo>
                      <a:pt x="0" y="1883"/>
                    </a:lnTo>
                    <a:lnTo>
                      <a:pt x="299" y="2103"/>
                    </a:lnTo>
                    <a:lnTo>
                      <a:pt x="1661" y="221"/>
                    </a:lnTo>
                    <a:lnTo>
                      <a:pt x="136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5" name="Google Shape;6075;p48"/>
              <p:cNvSpPr/>
              <p:nvPr/>
            </p:nvSpPr>
            <p:spPr>
              <a:xfrm>
                <a:off x="3395000" y="3492375"/>
                <a:ext cx="22750" cy="22725"/>
              </a:xfrm>
              <a:custGeom>
                <a:avLst/>
                <a:gdLst/>
                <a:ahLst/>
                <a:cxnLst/>
                <a:rect l="l" t="t" r="r" b="b"/>
                <a:pathLst>
                  <a:path w="910" h="909" extrusionOk="0">
                    <a:moveTo>
                      <a:pt x="455" y="0"/>
                    </a:moveTo>
                    <a:cubicBezTo>
                      <a:pt x="209" y="0"/>
                      <a:pt x="1" y="195"/>
                      <a:pt x="1" y="454"/>
                    </a:cubicBezTo>
                    <a:cubicBezTo>
                      <a:pt x="1" y="701"/>
                      <a:pt x="196" y="909"/>
                      <a:pt x="455" y="909"/>
                    </a:cubicBezTo>
                    <a:cubicBezTo>
                      <a:pt x="689" y="909"/>
                      <a:pt x="909" y="714"/>
                      <a:pt x="909" y="454"/>
                    </a:cubicBezTo>
                    <a:cubicBezTo>
                      <a:pt x="909" y="208"/>
                      <a:pt x="702" y="0"/>
                      <a:pt x="45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6" name="Google Shape;6076;p48"/>
              <p:cNvSpPr/>
              <p:nvPr/>
            </p:nvSpPr>
            <p:spPr>
              <a:xfrm>
                <a:off x="3401825" y="3445650"/>
                <a:ext cx="9100" cy="58100"/>
              </a:xfrm>
              <a:custGeom>
                <a:avLst/>
                <a:gdLst/>
                <a:ahLst/>
                <a:cxnLst/>
                <a:rect l="l" t="t" r="r" b="b"/>
                <a:pathLst>
                  <a:path w="364" h="2324" extrusionOk="0">
                    <a:moveTo>
                      <a:pt x="0" y="0"/>
                    </a:moveTo>
                    <a:lnTo>
                      <a:pt x="0" y="2323"/>
                    </a:lnTo>
                    <a:lnTo>
                      <a:pt x="364" y="2323"/>
                    </a:lnTo>
                    <a:lnTo>
                      <a:pt x="36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7" name="Google Shape;6077;p48"/>
              <p:cNvSpPr/>
              <p:nvPr/>
            </p:nvSpPr>
            <p:spPr>
              <a:xfrm>
                <a:off x="3436550" y="3478000"/>
                <a:ext cx="26625" cy="22925"/>
              </a:xfrm>
              <a:custGeom>
                <a:avLst/>
                <a:gdLst/>
                <a:ahLst/>
                <a:cxnLst/>
                <a:rect l="l" t="t" r="r" b="b"/>
                <a:pathLst>
                  <a:path w="1065" h="917" extrusionOk="0">
                    <a:moveTo>
                      <a:pt x="533" y="1"/>
                    </a:moveTo>
                    <a:cubicBezTo>
                      <a:pt x="440" y="1"/>
                      <a:pt x="345" y="27"/>
                      <a:pt x="260" y="82"/>
                    </a:cubicBezTo>
                    <a:cubicBezTo>
                      <a:pt x="52" y="251"/>
                      <a:pt x="0" y="523"/>
                      <a:pt x="169" y="731"/>
                    </a:cubicBezTo>
                    <a:cubicBezTo>
                      <a:pt x="257" y="850"/>
                      <a:pt x="403" y="916"/>
                      <a:pt x="551" y="916"/>
                    </a:cubicBezTo>
                    <a:cubicBezTo>
                      <a:pt x="644" y="916"/>
                      <a:pt x="738" y="890"/>
                      <a:pt x="818" y="835"/>
                    </a:cubicBezTo>
                    <a:cubicBezTo>
                      <a:pt x="1013" y="692"/>
                      <a:pt x="1065" y="393"/>
                      <a:pt x="909" y="186"/>
                    </a:cubicBezTo>
                    <a:cubicBezTo>
                      <a:pt x="821" y="66"/>
                      <a:pt x="680" y="1"/>
                      <a:pt x="5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8" name="Google Shape;6078;p48"/>
              <p:cNvSpPr/>
              <p:nvPr/>
            </p:nvSpPr>
            <p:spPr>
              <a:xfrm>
                <a:off x="3411875" y="3439800"/>
                <a:ext cx="41575" cy="52600"/>
              </a:xfrm>
              <a:custGeom>
                <a:avLst/>
                <a:gdLst/>
                <a:ahLst/>
                <a:cxnLst/>
                <a:rect l="l" t="t" r="r" b="b"/>
                <a:pathLst>
                  <a:path w="1663" h="2104" extrusionOk="0">
                    <a:moveTo>
                      <a:pt x="299" y="0"/>
                    </a:moveTo>
                    <a:lnTo>
                      <a:pt x="1" y="221"/>
                    </a:lnTo>
                    <a:lnTo>
                      <a:pt x="1364" y="2103"/>
                    </a:lnTo>
                    <a:lnTo>
                      <a:pt x="1662" y="1883"/>
                    </a:lnTo>
                    <a:lnTo>
                      <a:pt x="29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9" name="Google Shape;6079;p48"/>
              <p:cNvSpPr/>
              <p:nvPr/>
            </p:nvSpPr>
            <p:spPr>
              <a:xfrm>
                <a:off x="3463800" y="3441025"/>
                <a:ext cx="25975" cy="23050"/>
              </a:xfrm>
              <a:custGeom>
                <a:avLst/>
                <a:gdLst/>
                <a:ahLst/>
                <a:cxnLst/>
                <a:rect l="l" t="t" r="r" b="b"/>
                <a:pathLst>
                  <a:path w="1039" h="922" extrusionOk="0">
                    <a:moveTo>
                      <a:pt x="509" y="0"/>
                    </a:moveTo>
                    <a:cubicBezTo>
                      <a:pt x="324" y="0"/>
                      <a:pt x="150" y="122"/>
                      <a:pt x="78" y="315"/>
                    </a:cubicBezTo>
                    <a:cubicBezTo>
                      <a:pt x="1" y="562"/>
                      <a:pt x="130" y="821"/>
                      <a:pt x="377" y="899"/>
                    </a:cubicBezTo>
                    <a:cubicBezTo>
                      <a:pt x="426" y="914"/>
                      <a:pt x="474" y="922"/>
                      <a:pt x="522" y="922"/>
                    </a:cubicBezTo>
                    <a:cubicBezTo>
                      <a:pt x="715" y="922"/>
                      <a:pt x="888" y="801"/>
                      <a:pt x="961" y="613"/>
                    </a:cubicBezTo>
                    <a:cubicBezTo>
                      <a:pt x="1039" y="367"/>
                      <a:pt x="909" y="107"/>
                      <a:pt x="663" y="29"/>
                    </a:cubicBezTo>
                    <a:cubicBezTo>
                      <a:pt x="612" y="10"/>
                      <a:pt x="560"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0" name="Google Shape;6080;p48"/>
              <p:cNvSpPr/>
              <p:nvPr/>
            </p:nvSpPr>
            <p:spPr>
              <a:xfrm>
                <a:off x="3419675" y="3430075"/>
                <a:ext cx="58100" cy="26625"/>
              </a:xfrm>
              <a:custGeom>
                <a:avLst/>
                <a:gdLst/>
                <a:ahLst/>
                <a:cxnLst/>
                <a:rect l="l" t="t" r="r" b="b"/>
                <a:pathLst>
                  <a:path w="2324" h="1065" extrusionOk="0">
                    <a:moveTo>
                      <a:pt x="117" y="0"/>
                    </a:moveTo>
                    <a:lnTo>
                      <a:pt x="0" y="351"/>
                    </a:lnTo>
                    <a:lnTo>
                      <a:pt x="2207" y="1064"/>
                    </a:lnTo>
                    <a:lnTo>
                      <a:pt x="2324" y="714"/>
                    </a:lnTo>
                    <a:lnTo>
                      <a:pt x="11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1" name="Google Shape;6081;p48"/>
              <p:cNvSpPr/>
              <p:nvPr/>
            </p:nvSpPr>
            <p:spPr>
              <a:xfrm>
                <a:off x="3463800" y="3395100"/>
                <a:ext cx="25975" cy="23225"/>
              </a:xfrm>
              <a:custGeom>
                <a:avLst/>
                <a:gdLst/>
                <a:ahLst/>
                <a:cxnLst/>
                <a:rect l="l" t="t" r="r" b="b"/>
                <a:pathLst>
                  <a:path w="1039" h="929" extrusionOk="0">
                    <a:moveTo>
                      <a:pt x="521" y="1"/>
                    </a:moveTo>
                    <a:cubicBezTo>
                      <a:pt x="474" y="1"/>
                      <a:pt x="425" y="8"/>
                      <a:pt x="377" y="23"/>
                    </a:cubicBezTo>
                    <a:cubicBezTo>
                      <a:pt x="130" y="114"/>
                      <a:pt x="1" y="374"/>
                      <a:pt x="78" y="607"/>
                    </a:cubicBezTo>
                    <a:cubicBezTo>
                      <a:pt x="152" y="806"/>
                      <a:pt x="334" y="928"/>
                      <a:pt x="524" y="928"/>
                    </a:cubicBezTo>
                    <a:cubicBezTo>
                      <a:pt x="570" y="928"/>
                      <a:pt x="617" y="921"/>
                      <a:pt x="663" y="906"/>
                    </a:cubicBezTo>
                    <a:cubicBezTo>
                      <a:pt x="909" y="828"/>
                      <a:pt x="1039" y="568"/>
                      <a:pt x="961" y="322"/>
                    </a:cubicBezTo>
                    <a:cubicBezTo>
                      <a:pt x="888" y="123"/>
                      <a:pt x="714" y="1"/>
                      <a:pt x="52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2" name="Google Shape;6082;p48"/>
              <p:cNvSpPr/>
              <p:nvPr/>
            </p:nvSpPr>
            <p:spPr>
              <a:xfrm>
                <a:off x="3420325" y="3402475"/>
                <a:ext cx="58100" cy="26650"/>
              </a:xfrm>
              <a:custGeom>
                <a:avLst/>
                <a:gdLst/>
                <a:ahLst/>
                <a:cxnLst/>
                <a:rect l="l" t="t" r="r" b="b"/>
                <a:pathLst>
                  <a:path w="2324" h="1066" extrusionOk="0">
                    <a:moveTo>
                      <a:pt x="2207" y="1"/>
                    </a:moveTo>
                    <a:lnTo>
                      <a:pt x="0" y="715"/>
                    </a:lnTo>
                    <a:lnTo>
                      <a:pt x="117" y="1065"/>
                    </a:lnTo>
                    <a:lnTo>
                      <a:pt x="2324" y="351"/>
                    </a:lnTo>
                    <a:lnTo>
                      <a:pt x="220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3" name="Google Shape;6083;p48"/>
              <p:cNvSpPr/>
              <p:nvPr/>
            </p:nvSpPr>
            <p:spPr>
              <a:xfrm>
                <a:off x="3436550" y="3358100"/>
                <a:ext cx="26950" cy="23200"/>
              </a:xfrm>
              <a:custGeom>
                <a:avLst/>
                <a:gdLst/>
                <a:ahLst/>
                <a:cxnLst/>
                <a:rect l="l" t="t" r="r" b="b"/>
                <a:pathLst>
                  <a:path w="1078" h="928" extrusionOk="0">
                    <a:moveTo>
                      <a:pt x="536" y="1"/>
                    </a:moveTo>
                    <a:cubicBezTo>
                      <a:pt x="393" y="1"/>
                      <a:pt x="254" y="69"/>
                      <a:pt x="169" y="192"/>
                    </a:cubicBezTo>
                    <a:cubicBezTo>
                      <a:pt x="0" y="400"/>
                      <a:pt x="52" y="698"/>
                      <a:pt x="260" y="841"/>
                    </a:cubicBezTo>
                    <a:cubicBezTo>
                      <a:pt x="349" y="899"/>
                      <a:pt x="447" y="927"/>
                      <a:pt x="542" y="927"/>
                    </a:cubicBezTo>
                    <a:cubicBezTo>
                      <a:pt x="682" y="927"/>
                      <a:pt x="816" y="866"/>
                      <a:pt x="909" y="750"/>
                    </a:cubicBezTo>
                    <a:cubicBezTo>
                      <a:pt x="1078" y="530"/>
                      <a:pt x="1026" y="244"/>
                      <a:pt x="818" y="101"/>
                    </a:cubicBezTo>
                    <a:cubicBezTo>
                      <a:pt x="734" y="33"/>
                      <a:pt x="634" y="1"/>
                      <a:pt x="5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4" name="Google Shape;6084;p48"/>
              <p:cNvSpPr/>
              <p:nvPr/>
            </p:nvSpPr>
            <p:spPr>
              <a:xfrm>
                <a:off x="3412200" y="3367425"/>
                <a:ext cx="41900" cy="52275"/>
              </a:xfrm>
              <a:custGeom>
                <a:avLst/>
                <a:gdLst/>
                <a:ahLst/>
                <a:cxnLst/>
                <a:rect l="l" t="t" r="r" b="b"/>
                <a:pathLst>
                  <a:path w="1676" h="2091" extrusionOk="0">
                    <a:moveTo>
                      <a:pt x="1364" y="1"/>
                    </a:moveTo>
                    <a:lnTo>
                      <a:pt x="1" y="1870"/>
                    </a:lnTo>
                    <a:lnTo>
                      <a:pt x="299" y="2091"/>
                    </a:lnTo>
                    <a:lnTo>
                      <a:pt x="1675" y="222"/>
                    </a:lnTo>
                    <a:lnTo>
                      <a:pt x="136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85" name="Google Shape;6085;p48"/>
            <p:cNvGrpSpPr/>
            <p:nvPr/>
          </p:nvGrpSpPr>
          <p:grpSpPr>
            <a:xfrm>
              <a:off x="7591843" y="645739"/>
              <a:ext cx="361741" cy="352798"/>
              <a:chOff x="3228225" y="3246725"/>
              <a:chExt cx="356325" cy="347550"/>
            </a:xfrm>
          </p:grpSpPr>
          <p:sp>
            <p:nvSpPr>
              <p:cNvPr id="6086" name="Google Shape;6086;p48"/>
              <p:cNvSpPr/>
              <p:nvPr/>
            </p:nvSpPr>
            <p:spPr>
              <a:xfrm>
                <a:off x="3319400" y="3246725"/>
                <a:ext cx="173625" cy="173625"/>
              </a:xfrm>
              <a:custGeom>
                <a:avLst/>
                <a:gdLst/>
                <a:ahLst/>
                <a:cxnLst/>
                <a:rect l="l" t="t" r="r" b="b"/>
                <a:pathLst>
                  <a:path w="6945" h="6945" extrusionOk="0">
                    <a:moveTo>
                      <a:pt x="3466" y="1"/>
                    </a:moveTo>
                    <a:cubicBezTo>
                      <a:pt x="1558" y="1"/>
                      <a:pt x="1" y="1558"/>
                      <a:pt x="1" y="3479"/>
                    </a:cubicBezTo>
                    <a:cubicBezTo>
                      <a:pt x="1" y="5400"/>
                      <a:pt x="1558" y="6945"/>
                      <a:pt x="3466" y="6945"/>
                    </a:cubicBezTo>
                    <a:cubicBezTo>
                      <a:pt x="5387" y="6945"/>
                      <a:pt x="6945" y="5400"/>
                      <a:pt x="6945" y="3479"/>
                    </a:cubicBezTo>
                    <a:cubicBezTo>
                      <a:pt x="6945" y="1558"/>
                      <a:pt x="5387" y="1"/>
                      <a:pt x="3466" y="1"/>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7" name="Google Shape;6087;p48"/>
              <p:cNvSpPr/>
              <p:nvPr/>
            </p:nvSpPr>
            <p:spPr>
              <a:xfrm>
                <a:off x="3410900" y="3313575"/>
                <a:ext cx="173650" cy="173625"/>
              </a:xfrm>
              <a:custGeom>
                <a:avLst/>
                <a:gdLst/>
                <a:ahLst/>
                <a:cxnLst/>
                <a:rect l="l" t="t" r="r" b="b"/>
                <a:pathLst>
                  <a:path w="6946" h="6945" extrusionOk="0">
                    <a:moveTo>
                      <a:pt x="3479" y="0"/>
                    </a:moveTo>
                    <a:cubicBezTo>
                      <a:pt x="1558" y="0"/>
                      <a:pt x="1" y="1545"/>
                      <a:pt x="1" y="3466"/>
                    </a:cubicBezTo>
                    <a:cubicBezTo>
                      <a:pt x="1" y="5387"/>
                      <a:pt x="1558" y="6945"/>
                      <a:pt x="3479" y="6945"/>
                    </a:cubicBezTo>
                    <a:cubicBezTo>
                      <a:pt x="5400" y="6945"/>
                      <a:pt x="6945" y="5387"/>
                      <a:pt x="6945" y="3466"/>
                    </a:cubicBezTo>
                    <a:cubicBezTo>
                      <a:pt x="6945" y="1545"/>
                      <a:pt x="5400" y="0"/>
                      <a:pt x="3479" y="0"/>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8" name="Google Shape;6088;p48"/>
              <p:cNvSpPr/>
              <p:nvPr/>
            </p:nvSpPr>
            <p:spPr>
              <a:xfrm>
                <a:off x="3262950" y="3420650"/>
                <a:ext cx="173625" cy="173625"/>
              </a:xfrm>
              <a:custGeom>
                <a:avLst/>
                <a:gdLst/>
                <a:ahLst/>
                <a:cxnLst/>
                <a:rect l="l" t="t" r="r" b="b"/>
                <a:pathLst>
                  <a:path w="6945" h="6945" extrusionOk="0">
                    <a:moveTo>
                      <a:pt x="3479" y="1"/>
                    </a:moveTo>
                    <a:cubicBezTo>
                      <a:pt x="1558" y="1"/>
                      <a:pt x="0" y="1545"/>
                      <a:pt x="0" y="3466"/>
                    </a:cubicBezTo>
                    <a:cubicBezTo>
                      <a:pt x="0" y="5387"/>
                      <a:pt x="1558" y="6945"/>
                      <a:pt x="3479" y="6945"/>
                    </a:cubicBezTo>
                    <a:cubicBezTo>
                      <a:pt x="5387" y="6945"/>
                      <a:pt x="6944" y="5387"/>
                      <a:pt x="6944" y="3466"/>
                    </a:cubicBezTo>
                    <a:cubicBezTo>
                      <a:pt x="6944" y="1545"/>
                      <a:pt x="5387" y="1"/>
                      <a:pt x="3479" y="1"/>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9" name="Google Shape;6089;p48"/>
              <p:cNvSpPr/>
              <p:nvPr/>
            </p:nvSpPr>
            <p:spPr>
              <a:xfrm>
                <a:off x="3228225" y="3313575"/>
                <a:ext cx="173625" cy="173625"/>
              </a:xfrm>
              <a:custGeom>
                <a:avLst/>
                <a:gdLst/>
                <a:ahLst/>
                <a:cxnLst/>
                <a:rect l="l" t="t" r="r" b="b"/>
                <a:pathLst>
                  <a:path w="6945" h="6945" extrusionOk="0">
                    <a:moveTo>
                      <a:pt x="3466" y="0"/>
                    </a:moveTo>
                    <a:cubicBezTo>
                      <a:pt x="1558" y="0"/>
                      <a:pt x="0" y="1545"/>
                      <a:pt x="0" y="3466"/>
                    </a:cubicBezTo>
                    <a:cubicBezTo>
                      <a:pt x="0" y="5387"/>
                      <a:pt x="1558" y="6945"/>
                      <a:pt x="3466" y="6945"/>
                    </a:cubicBezTo>
                    <a:cubicBezTo>
                      <a:pt x="5387" y="6945"/>
                      <a:pt x="6944" y="5387"/>
                      <a:pt x="6944" y="3466"/>
                    </a:cubicBezTo>
                    <a:cubicBezTo>
                      <a:pt x="6944" y="1545"/>
                      <a:pt x="5387" y="0"/>
                      <a:pt x="3466" y="0"/>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0" name="Google Shape;6090;p48"/>
              <p:cNvSpPr/>
              <p:nvPr/>
            </p:nvSpPr>
            <p:spPr>
              <a:xfrm>
                <a:off x="3376525" y="3420650"/>
                <a:ext cx="173625" cy="173625"/>
              </a:xfrm>
              <a:custGeom>
                <a:avLst/>
                <a:gdLst/>
                <a:ahLst/>
                <a:cxnLst/>
                <a:rect l="l" t="t" r="r" b="b"/>
                <a:pathLst>
                  <a:path w="6945" h="6945" extrusionOk="0">
                    <a:moveTo>
                      <a:pt x="3479" y="1"/>
                    </a:moveTo>
                    <a:cubicBezTo>
                      <a:pt x="1558" y="1"/>
                      <a:pt x="0" y="1545"/>
                      <a:pt x="0" y="3466"/>
                    </a:cubicBezTo>
                    <a:cubicBezTo>
                      <a:pt x="0" y="5387"/>
                      <a:pt x="1558" y="6945"/>
                      <a:pt x="3479" y="6945"/>
                    </a:cubicBezTo>
                    <a:cubicBezTo>
                      <a:pt x="5387" y="6945"/>
                      <a:pt x="6944" y="5387"/>
                      <a:pt x="6944" y="3466"/>
                    </a:cubicBezTo>
                    <a:cubicBezTo>
                      <a:pt x="6944" y="1545"/>
                      <a:pt x="5387" y="1"/>
                      <a:pt x="3479" y="1"/>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1" name="Google Shape;6091;p48"/>
              <p:cNvSpPr/>
              <p:nvPr/>
            </p:nvSpPr>
            <p:spPr>
              <a:xfrm>
                <a:off x="3343750" y="3300550"/>
                <a:ext cx="124625" cy="115950"/>
              </a:xfrm>
              <a:custGeom>
                <a:avLst/>
                <a:gdLst/>
                <a:ahLst/>
                <a:cxnLst/>
                <a:rect l="l" t="t" r="r" b="b"/>
                <a:pathLst>
                  <a:path w="4985" h="4638" extrusionOk="0">
                    <a:moveTo>
                      <a:pt x="2489" y="1"/>
                    </a:moveTo>
                    <a:cubicBezTo>
                      <a:pt x="2370" y="1"/>
                      <a:pt x="2250" y="10"/>
                      <a:pt x="2129" y="28"/>
                    </a:cubicBezTo>
                    <a:cubicBezTo>
                      <a:pt x="857" y="223"/>
                      <a:pt x="0" y="1417"/>
                      <a:pt x="195" y="2676"/>
                    </a:cubicBezTo>
                    <a:cubicBezTo>
                      <a:pt x="383" y="3827"/>
                      <a:pt x="1367" y="4638"/>
                      <a:pt x="2495" y="4638"/>
                    </a:cubicBezTo>
                    <a:cubicBezTo>
                      <a:pt x="2614" y="4638"/>
                      <a:pt x="2734" y="4629"/>
                      <a:pt x="2856" y="4610"/>
                    </a:cubicBezTo>
                    <a:cubicBezTo>
                      <a:pt x="4115" y="4415"/>
                      <a:pt x="4984" y="3221"/>
                      <a:pt x="4777" y="1962"/>
                    </a:cubicBezTo>
                    <a:cubicBezTo>
                      <a:pt x="4600" y="811"/>
                      <a:pt x="3617" y="1"/>
                      <a:pt x="2489" y="1"/>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2" name="Google Shape;6092;p48"/>
              <p:cNvSpPr/>
              <p:nvPr/>
            </p:nvSpPr>
            <p:spPr>
              <a:xfrm>
                <a:off x="3413825" y="3349725"/>
                <a:ext cx="121075" cy="116250"/>
              </a:xfrm>
              <a:custGeom>
                <a:avLst/>
                <a:gdLst/>
                <a:ahLst/>
                <a:cxnLst/>
                <a:rect l="l" t="t" r="r" b="b"/>
                <a:pathLst>
                  <a:path w="4843" h="4650" extrusionOk="0">
                    <a:moveTo>
                      <a:pt x="2421" y="0"/>
                    </a:moveTo>
                    <a:cubicBezTo>
                      <a:pt x="1228" y="0"/>
                      <a:pt x="203" y="928"/>
                      <a:pt x="105" y="2137"/>
                    </a:cubicBezTo>
                    <a:cubicBezTo>
                      <a:pt x="1" y="3409"/>
                      <a:pt x="961" y="4538"/>
                      <a:pt x="2233" y="4642"/>
                    </a:cubicBezTo>
                    <a:cubicBezTo>
                      <a:pt x="2297" y="4647"/>
                      <a:pt x="2361" y="4650"/>
                      <a:pt x="2424" y="4650"/>
                    </a:cubicBezTo>
                    <a:cubicBezTo>
                      <a:pt x="3616" y="4650"/>
                      <a:pt x="4640" y="3734"/>
                      <a:pt x="4738" y="2513"/>
                    </a:cubicBezTo>
                    <a:cubicBezTo>
                      <a:pt x="4842" y="1241"/>
                      <a:pt x="3895" y="112"/>
                      <a:pt x="2610" y="8"/>
                    </a:cubicBezTo>
                    <a:cubicBezTo>
                      <a:pt x="2546" y="3"/>
                      <a:pt x="2484" y="0"/>
                      <a:pt x="2421" y="0"/>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3" name="Google Shape;6093;p48"/>
              <p:cNvSpPr/>
              <p:nvPr/>
            </p:nvSpPr>
            <p:spPr>
              <a:xfrm>
                <a:off x="3305125" y="3429700"/>
                <a:ext cx="118475" cy="116250"/>
              </a:xfrm>
              <a:custGeom>
                <a:avLst/>
                <a:gdLst/>
                <a:ahLst/>
                <a:cxnLst/>
                <a:rect l="l" t="t" r="r" b="b"/>
                <a:pathLst>
                  <a:path w="4739" h="4650" extrusionOk="0">
                    <a:moveTo>
                      <a:pt x="2368" y="0"/>
                    </a:moveTo>
                    <a:cubicBezTo>
                      <a:pt x="2336" y="0"/>
                      <a:pt x="2304" y="1"/>
                      <a:pt x="2272" y="2"/>
                    </a:cubicBezTo>
                    <a:cubicBezTo>
                      <a:pt x="1000" y="54"/>
                      <a:pt x="0" y="1131"/>
                      <a:pt x="52" y="2416"/>
                    </a:cubicBezTo>
                    <a:cubicBezTo>
                      <a:pt x="103" y="3677"/>
                      <a:pt x="1141" y="4650"/>
                      <a:pt x="2381" y="4650"/>
                    </a:cubicBezTo>
                    <a:cubicBezTo>
                      <a:pt x="2405" y="4650"/>
                      <a:pt x="2429" y="4650"/>
                      <a:pt x="2454" y="4649"/>
                    </a:cubicBezTo>
                    <a:cubicBezTo>
                      <a:pt x="3739" y="4597"/>
                      <a:pt x="4738" y="3520"/>
                      <a:pt x="4686" y="2235"/>
                    </a:cubicBezTo>
                    <a:cubicBezTo>
                      <a:pt x="4636" y="982"/>
                      <a:pt x="3610" y="0"/>
                      <a:pt x="2368" y="0"/>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4" name="Google Shape;6094;p48"/>
              <p:cNvSpPr/>
              <p:nvPr/>
            </p:nvSpPr>
            <p:spPr>
              <a:xfrm>
                <a:off x="3273650" y="3350375"/>
                <a:ext cx="130475" cy="116125"/>
              </a:xfrm>
              <a:custGeom>
                <a:avLst/>
                <a:gdLst/>
                <a:ahLst/>
                <a:cxnLst/>
                <a:rect l="l" t="t" r="r" b="b"/>
                <a:pathLst>
                  <a:path w="5219" h="4645" extrusionOk="0">
                    <a:moveTo>
                      <a:pt x="2603" y="1"/>
                    </a:moveTo>
                    <a:cubicBezTo>
                      <a:pt x="1634" y="1"/>
                      <a:pt x="734" y="616"/>
                      <a:pt x="403" y="1579"/>
                    </a:cubicBezTo>
                    <a:cubicBezTo>
                      <a:pt x="0" y="2799"/>
                      <a:pt x="649" y="4110"/>
                      <a:pt x="1870" y="4525"/>
                    </a:cubicBezTo>
                    <a:cubicBezTo>
                      <a:pt x="2112" y="4606"/>
                      <a:pt x="2358" y="4644"/>
                      <a:pt x="2601" y="4644"/>
                    </a:cubicBezTo>
                    <a:cubicBezTo>
                      <a:pt x="3571" y="4644"/>
                      <a:pt x="4481" y="4034"/>
                      <a:pt x="4803" y="3058"/>
                    </a:cubicBezTo>
                    <a:cubicBezTo>
                      <a:pt x="5218" y="1851"/>
                      <a:pt x="4556" y="527"/>
                      <a:pt x="3349" y="125"/>
                    </a:cubicBezTo>
                    <a:cubicBezTo>
                      <a:pt x="3102" y="41"/>
                      <a:pt x="2850" y="1"/>
                      <a:pt x="2603" y="1"/>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5" name="Google Shape;6095;p48"/>
              <p:cNvSpPr/>
              <p:nvPr/>
            </p:nvSpPr>
            <p:spPr>
              <a:xfrm>
                <a:off x="3386575" y="3430125"/>
                <a:ext cx="123975" cy="116075"/>
              </a:xfrm>
              <a:custGeom>
                <a:avLst/>
                <a:gdLst/>
                <a:ahLst/>
                <a:cxnLst/>
                <a:rect l="l" t="t" r="r" b="b"/>
                <a:pathLst>
                  <a:path w="4959" h="4643" extrusionOk="0">
                    <a:moveTo>
                      <a:pt x="2478" y="0"/>
                    </a:moveTo>
                    <a:cubicBezTo>
                      <a:pt x="2367" y="0"/>
                      <a:pt x="2255" y="8"/>
                      <a:pt x="2142" y="24"/>
                    </a:cubicBezTo>
                    <a:cubicBezTo>
                      <a:pt x="870" y="206"/>
                      <a:pt x="0" y="1387"/>
                      <a:pt x="182" y="2646"/>
                    </a:cubicBezTo>
                    <a:cubicBezTo>
                      <a:pt x="348" y="3806"/>
                      <a:pt x="1345" y="4643"/>
                      <a:pt x="2475" y="4643"/>
                    </a:cubicBezTo>
                    <a:cubicBezTo>
                      <a:pt x="2584" y="4643"/>
                      <a:pt x="2693" y="4635"/>
                      <a:pt x="2804" y="4619"/>
                    </a:cubicBezTo>
                    <a:cubicBezTo>
                      <a:pt x="4076" y="4424"/>
                      <a:pt x="4959" y="3256"/>
                      <a:pt x="4777" y="1984"/>
                    </a:cubicBezTo>
                    <a:cubicBezTo>
                      <a:pt x="4600" y="825"/>
                      <a:pt x="3614" y="0"/>
                      <a:pt x="2478" y="0"/>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6" name="Google Shape;6096;p48"/>
              <p:cNvSpPr/>
              <p:nvPr/>
            </p:nvSpPr>
            <p:spPr>
              <a:xfrm>
                <a:off x="3351525" y="3375225"/>
                <a:ext cx="109375" cy="109375"/>
              </a:xfrm>
              <a:custGeom>
                <a:avLst/>
                <a:gdLst/>
                <a:ahLst/>
                <a:cxnLst/>
                <a:rect l="l" t="t" r="r" b="b"/>
                <a:pathLst>
                  <a:path w="4375" h="4375" extrusionOk="0">
                    <a:moveTo>
                      <a:pt x="2181" y="1"/>
                    </a:moveTo>
                    <a:cubicBezTo>
                      <a:pt x="974" y="1"/>
                      <a:pt x="1" y="974"/>
                      <a:pt x="1" y="2181"/>
                    </a:cubicBezTo>
                    <a:cubicBezTo>
                      <a:pt x="1" y="3388"/>
                      <a:pt x="974" y="4375"/>
                      <a:pt x="2181" y="4375"/>
                    </a:cubicBezTo>
                    <a:cubicBezTo>
                      <a:pt x="3401" y="4375"/>
                      <a:pt x="4375" y="3388"/>
                      <a:pt x="4375" y="2181"/>
                    </a:cubicBezTo>
                    <a:cubicBezTo>
                      <a:pt x="4375" y="974"/>
                      <a:pt x="3401" y="1"/>
                      <a:pt x="2181" y="1"/>
                    </a:cubicBezTo>
                    <a:close/>
                  </a:path>
                </a:pathLst>
              </a:custGeom>
              <a:solidFill>
                <a:schemeClr val="accent3"/>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7" name="Google Shape;6097;p48"/>
              <p:cNvSpPr/>
              <p:nvPr/>
            </p:nvSpPr>
            <p:spPr>
              <a:xfrm>
                <a:off x="3379100" y="3402800"/>
                <a:ext cx="54225" cy="54225"/>
              </a:xfrm>
              <a:custGeom>
                <a:avLst/>
                <a:gdLst/>
                <a:ahLst/>
                <a:cxnLst/>
                <a:rect l="l" t="t" r="r" b="b"/>
                <a:pathLst>
                  <a:path w="2169" h="2169" extrusionOk="0">
                    <a:moveTo>
                      <a:pt x="1091" y="1"/>
                    </a:moveTo>
                    <a:cubicBezTo>
                      <a:pt x="481" y="1"/>
                      <a:pt x="1" y="481"/>
                      <a:pt x="1" y="1078"/>
                    </a:cubicBezTo>
                    <a:cubicBezTo>
                      <a:pt x="1" y="1688"/>
                      <a:pt x="481" y="2168"/>
                      <a:pt x="1091" y="2168"/>
                    </a:cubicBezTo>
                    <a:cubicBezTo>
                      <a:pt x="1688" y="2168"/>
                      <a:pt x="2168" y="1688"/>
                      <a:pt x="2168" y="1078"/>
                    </a:cubicBezTo>
                    <a:cubicBezTo>
                      <a:pt x="2168" y="481"/>
                      <a:pt x="1688" y="1"/>
                      <a:pt x="1091" y="1"/>
                    </a:cubicBezTo>
                    <a:close/>
                  </a:path>
                </a:pathLst>
              </a:custGeom>
              <a:solidFill>
                <a:srgbClr val="FFFFFF"/>
              </a:solidFill>
              <a:ln>
                <a:noFill/>
              </a:ln>
              <a:effectLst>
                <a:outerShdw blurRad="100013" algn="bl" rotWithShape="0">
                  <a:srgbClr val="BEAA4D"/>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8" name="Google Shape;6098;p48"/>
              <p:cNvSpPr/>
              <p:nvPr/>
            </p:nvSpPr>
            <p:spPr>
              <a:xfrm>
                <a:off x="3395000" y="3344725"/>
                <a:ext cx="23075" cy="22725"/>
              </a:xfrm>
              <a:custGeom>
                <a:avLst/>
                <a:gdLst/>
                <a:ahLst/>
                <a:cxnLst/>
                <a:rect l="l" t="t" r="r" b="b"/>
                <a:pathLst>
                  <a:path w="923" h="909" extrusionOk="0">
                    <a:moveTo>
                      <a:pt x="455" y="0"/>
                    </a:moveTo>
                    <a:cubicBezTo>
                      <a:pt x="209" y="0"/>
                      <a:pt x="1" y="195"/>
                      <a:pt x="1" y="455"/>
                    </a:cubicBezTo>
                    <a:cubicBezTo>
                      <a:pt x="1" y="688"/>
                      <a:pt x="196" y="909"/>
                      <a:pt x="455" y="909"/>
                    </a:cubicBezTo>
                    <a:cubicBezTo>
                      <a:pt x="715" y="909"/>
                      <a:pt x="922" y="701"/>
                      <a:pt x="909" y="455"/>
                    </a:cubicBezTo>
                    <a:cubicBezTo>
                      <a:pt x="909" y="208"/>
                      <a:pt x="689" y="0"/>
                      <a:pt x="45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9" name="Google Shape;6099;p48"/>
              <p:cNvSpPr/>
              <p:nvPr/>
            </p:nvSpPr>
            <p:spPr>
              <a:xfrm>
                <a:off x="3401825" y="3355750"/>
                <a:ext cx="9100" cy="57800"/>
              </a:xfrm>
              <a:custGeom>
                <a:avLst/>
                <a:gdLst/>
                <a:ahLst/>
                <a:cxnLst/>
                <a:rect l="l" t="t" r="r" b="b"/>
                <a:pathLst>
                  <a:path w="364" h="2312" extrusionOk="0">
                    <a:moveTo>
                      <a:pt x="0" y="1"/>
                    </a:moveTo>
                    <a:lnTo>
                      <a:pt x="0" y="2311"/>
                    </a:lnTo>
                    <a:lnTo>
                      <a:pt x="364" y="2311"/>
                    </a:lnTo>
                    <a:lnTo>
                      <a:pt x="36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0" name="Google Shape;6100;p48"/>
              <p:cNvSpPr/>
              <p:nvPr/>
            </p:nvSpPr>
            <p:spPr>
              <a:xfrm>
                <a:off x="3349900" y="3358350"/>
                <a:ext cx="26000" cy="22950"/>
              </a:xfrm>
              <a:custGeom>
                <a:avLst/>
                <a:gdLst/>
                <a:ahLst/>
                <a:cxnLst/>
                <a:rect l="l" t="t" r="r" b="b"/>
                <a:pathLst>
                  <a:path w="1040" h="918" extrusionOk="0">
                    <a:moveTo>
                      <a:pt x="517" y="0"/>
                    </a:moveTo>
                    <a:cubicBezTo>
                      <a:pt x="421" y="0"/>
                      <a:pt x="323" y="29"/>
                      <a:pt x="234" y="91"/>
                    </a:cubicBezTo>
                    <a:cubicBezTo>
                      <a:pt x="53" y="234"/>
                      <a:pt x="1" y="520"/>
                      <a:pt x="143" y="740"/>
                    </a:cubicBezTo>
                    <a:cubicBezTo>
                      <a:pt x="228" y="856"/>
                      <a:pt x="369" y="917"/>
                      <a:pt x="512" y="917"/>
                    </a:cubicBezTo>
                    <a:cubicBezTo>
                      <a:pt x="610" y="917"/>
                      <a:pt x="708" y="889"/>
                      <a:pt x="792" y="831"/>
                    </a:cubicBezTo>
                    <a:cubicBezTo>
                      <a:pt x="987" y="688"/>
                      <a:pt x="1039" y="390"/>
                      <a:pt x="883" y="182"/>
                    </a:cubicBezTo>
                    <a:cubicBezTo>
                      <a:pt x="798" y="65"/>
                      <a:pt x="661" y="0"/>
                      <a:pt x="51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1" name="Google Shape;6101;p48"/>
              <p:cNvSpPr/>
              <p:nvPr/>
            </p:nvSpPr>
            <p:spPr>
              <a:xfrm>
                <a:off x="3358675" y="3367125"/>
                <a:ext cx="41875" cy="52250"/>
              </a:xfrm>
              <a:custGeom>
                <a:avLst/>
                <a:gdLst/>
                <a:ahLst/>
                <a:cxnLst/>
                <a:rect l="l" t="t" r="r" b="b"/>
                <a:pathLst>
                  <a:path w="1675" h="2090" extrusionOk="0">
                    <a:moveTo>
                      <a:pt x="312" y="0"/>
                    </a:moveTo>
                    <a:lnTo>
                      <a:pt x="0" y="221"/>
                    </a:lnTo>
                    <a:lnTo>
                      <a:pt x="1363" y="2090"/>
                    </a:lnTo>
                    <a:lnTo>
                      <a:pt x="1675" y="1869"/>
                    </a:lnTo>
                    <a:lnTo>
                      <a:pt x="31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2" name="Google Shape;6102;p48"/>
              <p:cNvSpPr/>
              <p:nvPr/>
            </p:nvSpPr>
            <p:spPr>
              <a:xfrm>
                <a:off x="3322975" y="3395100"/>
                <a:ext cx="25975" cy="23225"/>
              </a:xfrm>
              <a:custGeom>
                <a:avLst/>
                <a:gdLst/>
                <a:ahLst/>
                <a:cxnLst/>
                <a:rect l="l" t="t" r="r" b="b"/>
                <a:pathLst>
                  <a:path w="1039" h="929" extrusionOk="0">
                    <a:moveTo>
                      <a:pt x="530" y="1"/>
                    </a:moveTo>
                    <a:cubicBezTo>
                      <a:pt x="334" y="1"/>
                      <a:pt x="154" y="123"/>
                      <a:pt x="91" y="322"/>
                    </a:cubicBezTo>
                    <a:cubicBezTo>
                      <a:pt x="0" y="568"/>
                      <a:pt x="130" y="828"/>
                      <a:pt x="377" y="906"/>
                    </a:cubicBezTo>
                    <a:cubicBezTo>
                      <a:pt x="425" y="921"/>
                      <a:pt x="474" y="928"/>
                      <a:pt x="522" y="928"/>
                    </a:cubicBezTo>
                    <a:cubicBezTo>
                      <a:pt x="718" y="928"/>
                      <a:pt x="898" y="806"/>
                      <a:pt x="961" y="607"/>
                    </a:cubicBezTo>
                    <a:cubicBezTo>
                      <a:pt x="1039" y="374"/>
                      <a:pt x="896" y="114"/>
                      <a:pt x="675" y="23"/>
                    </a:cubicBezTo>
                    <a:cubicBezTo>
                      <a:pt x="627" y="8"/>
                      <a:pt x="578" y="1"/>
                      <a:pt x="53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3" name="Google Shape;6103;p48"/>
              <p:cNvSpPr/>
              <p:nvPr/>
            </p:nvSpPr>
            <p:spPr>
              <a:xfrm>
                <a:off x="3334650" y="3402475"/>
                <a:ext cx="58100" cy="26650"/>
              </a:xfrm>
              <a:custGeom>
                <a:avLst/>
                <a:gdLst/>
                <a:ahLst/>
                <a:cxnLst/>
                <a:rect l="l" t="t" r="r" b="b"/>
                <a:pathLst>
                  <a:path w="2324" h="1066" extrusionOk="0">
                    <a:moveTo>
                      <a:pt x="117" y="1"/>
                    </a:moveTo>
                    <a:lnTo>
                      <a:pt x="1" y="351"/>
                    </a:lnTo>
                    <a:lnTo>
                      <a:pt x="2207" y="1065"/>
                    </a:lnTo>
                    <a:lnTo>
                      <a:pt x="2324" y="715"/>
                    </a:lnTo>
                    <a:lnTo>
                      <a:pt x="11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4" name="Google Shape;6104;p48"/>
              <p:cNvSpPr/>
              <p:nvPr/>
            </p:nvSpPr>
            <p:spPr>
              <a:xfrm>
                <a:off x="3322975" y="3441025"/>
                <a:ext cx="25975" cy="23050"/>
              </a:xfrm>
              <a:custGeom>
                <a:avLst/>
                <a:gdLst/>
                <a:ahLst/>
                <a:cxnLst/>
                <a:rect l="l" t="t" r="r" b="b"/>
                <a:pathLst>
                  <a:path w="1039" h="922" extrusionOk="0">
                    <a:moveTo>
                      <a:pt x="537" y="0"/>
                    </a:moveTo>
                    <a:cubicBezTo>
                      <a:pt x="484" y="0"/>
                      <a:pt x="430" y="10"/>
                      <a:pt x="377" y="29"/>
                    </a:cubicBezTo>
                    <a:cubicBezTo>
                      <a:pt x="130" y="107"/>
                      <a:pt x="0" y="367"/>
                      <a:pt x="91" y="613"/>
                    </a:cubicBezTo>
                    <a:cubicBezTo>
                      <a:pt x="154" y="801"/>
                      <a:pt x="333" y="922"/>
                      <a:pt x="529" y="922"/>
                    </a:cubicBezTo>
                    <a:cubicBezTo>
                      <a:pt x="578" y="922"/>
                      <a:pt x="627" y="914"/>
                      <a:pt x="675" y="899"/>
                    </a:cubicBezTo>
                    <a:cubicBezTo>
                      <a:pt x="909" y="821"/>
                      <a:pt x="1039" y="562"/>
                      <a:pt x="961" y="315"/>
                    </a:cubicBezTo>
                    <a:cubicBezTo>
                      <a:pt x="900" y="122"/>
                      <a:pt x="727" y="0"/>
                      <a:pt x="53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5" name="Google Shape;6105;p48"/>
              <p:cNvSpPr/>
              <p:nvPr/>
            </p:nvSpPr>
            <p:spPr>
              <a:xfrm>
                <a:off x="3334650" y="3430725"/>
                <a:ext cx="58100" cy="26625"/>
              </a:xfrm>
              <a:custGeom>
                <a:avLst/>
                <a:gdLst/>
                <a:ahLst/>
                <a:cxnLst/>
                <a:rect l="l" t="t" r="r" b="b"/>
                <a:pathLst>
                  <a:path w="2324" h="1065" extrusionOk="0">
                    <a:moveTo>
                      <a:pt x="2207" y="0"/>
                    </a:moveTo>
                    <a:lnTo>
                      <a:pt x="1" y="714"/>
                    </a:lnTo>
                    <a:lnTo>
                      <a:pt x="117" y="1064"/>
                    </a:lnTo>
                    <a:lnTo>
                      <a:pt x="2324" y="350"/>
                    </a:lnTo>
                    <a:lnTo>
                      <a:pt x="220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6" name="Google Shape;6106;p48"/>
              <p:cNvSpPr/>
              <p:nvPr/>
            </p:nvSpPr>
            <p:spPr>
              <a:xfrm>
                <a:off x="3349575" y="3478000"/>
                <a:ext cx="26650" cy="23250"/>
              </a:xfrm>
              <a:custGeom>
                <a:avLst/>
                <a:gdLst/>
                <a:ahLst/>
                <a:cxnLst/>
                <a:rect l="l" t="t" r="r" b="b"/>
                <a:pathLst>
                  <a:path w="1066" h="930" extrusionOk="0">
                    <a:moveTo>
                      <a:pt x="538" y="1"/>
                    </a:moveTo>
                    <a:cubicBezTo>
                      <a:pt x="390" y="1"/>
                      <a:pt x="244" y="66"/>
                      <a:pt x="156" y="186"/>
                    </a:cubicBezTo>
                    <a:cubicBezTo>
                      <a:pt x="1" y="393"/>
                      <a:pt x="40" y="692"/>
                      <a:pt x="247" y="835"/>
                    </a:cubicBezTo>
                    <a:cubicBezTo>
                      <a:pt x="337" y="898"/>
                      <a:pt x="437" y="929"/>
                      <a:pt x="534" y="929"/>
                    </a:cubicBezTo>
                    <a:cubicBezTo>
                      <a:pt x="676" y="929"/>
                      <a:pt x="811" y="862"/>
                      <a:pt x="896" y="731"/>
                    </a:cubicBezTo>
                    <a:cubicBezTo>
                      <a:pt x="1065" y="523"/>
                      <a:pt x="1013" y="225"/>
                      <a:pt x="805" y="82"/>
                    </a:cubicBezTo>
                    <a:cubicBezTo>
                      <a:pt x="725" y="27"/>
                      <a:pt x="631" y="1"/>
                      <a:pt x="53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7" name="Google Shape;6107;p48"/>
              <p:cNvSpPr/>
              <p:nvPr/>
            </p:nvSpPr>
            <p:spPr>
              <a:xfrm>
                <a:off x="3359325" y="3439800"/>
                <a:ext cx="41550" cy="52600"/>
              </a:xfrm>
              <a:custGeom>
                <a:avLst/>
                <a:gdLst/>
                <a:ahLst/>
                <a:cxnLst/>
                <a:rect l="l" t="t" r="r" b="b"/>
                <a:pathLst>
                  <a:path w="1662" h="2104" extrusionOk="0">
                    <a:moveTo>
                      <a:pt x="1363" y="0"/>
                    </a:moveTo>
                    <a:lnTo>
                      <a:pt x="0" y="1883"/>
                    </a:lnTo>
                    <a:lnTo>
                      <a:pt x="299" y="2103"/>
                    </a:lnTo>
                    <a:lnTo>
                      <a:pt x="1661" y="221"/>
                    </a:lnTo>
                    <a:lnTo>
                      <a:pt x="136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8" name="Google Shape;6108;p48"/>
              <p:cNvSpPr/>
              <p:nvPr/>
            </p:nvSpPr>
            <p:spPr>
              <a:xfrm>
                <a:off x="3395000" y="3492375"/>
                <a:ext cx="22750" cy="22725"/>
              </a:xfrm>
              <a:custGeom>
                <a:avLst/>
                <a:gdLst/>
                <a:ahLst/>
                <a:cxnLst/>
                <a:rect l="l" t="t" r="r" b="b"/>
                <a:pathLst>
                  <a:path w="910" h="909" extrusionOk="0">
                    <a:moveTo>
                      <a:pt x="455" y="0"/>
                    </a:moveTo>
                    <a:cubicBezTo>
                      <a:pt x="209" y="0"/>
                      <a:pt x="1" y="195"/>
                      <a:pt x="1" y="454"/>
                    </a:cubicBezTo>
                    <a:cubicBezTo>
                      <a:pt x="1" y="701"/>
                      <a:pt x="196" y="909"/>
                      <a:pt x="455" y="909"/>
                    </a:cubicBezTo>
                    <a:cubicBezTo>
                      <a:pt x="689" y="909"/>
                      <a:pt x="909" y="714"/>
                      <a:pt x="909" y="454"/>
                    </a:cubicBezTo>
                    <a:cubicBezTo>
                      <a:pt x="909" y="208"/>
                      <a:pt x="702" y="0"/>
                      <a:pt x="45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9" name="Google Shape;6109;p48"/>
              <p:cNvSpPr/>
              <p:nvPr/>
            </p:nvSpPr>
            <p:spPr>
              <a:xfrm>
                <a:off x="3401825" y="3445650"/>
                <a:ext cx="9100" cy="58100"/>
              </a:xfrm>
              <a:custGeom>
                <a:avLst/>
                <a:gdLst/>
                <a:ahLst/>
                <a:cxnLst/>
                <a:rect l="l" t="t" r="r" b="b"/>
                <a:pathLst>
                  <a:path w="364" h="2324" extrusionOk="0">
                    <a:moveTo>
                      <a:pt x="0" y="0"/>
                    </a:moveTo>
                    <a:lnTo>
                      <a:pt x="0" y="2323"/>
                    </a:lnTo>
                    <a:lnTo>
                      <a:pt x="364" y="2323"/>
                    </a:lnTo>
                    <a:lnTo>
                      <a:pt x="36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0" name="Google Shape;6110;p48"/>
              <p:cNvSpPr/>
              <p:nvPr/>
            </p:nvSpPr>
            <p:spPr>
              <a:xfrm>
                <a:off x="3436550" y="3478000"/>
                <a:ext cx="26625" cy="22925"/>
              </a:xfrm>
              <a:custGeom>
                <a:avLst/>
                <a:gdLst/>
                <a:ahLst/>
                <a:cxnLst/>
                <a:rect l="l" t="t" r="r" b="b"/>
                <a:pathLst>
                  <a:path w="1065" h="917" extrusionOk="0">
                    <a:moveTo>
                      <a:pt x="533" y="1"/>
                    </a:moveTo>
                    <a:cubicBezTo>
                      <a:pt x="440" y="1"/>
                      <a:pt x="345" y="27"/>
                      <a:pt x="260" y="82"/>
                    </a:cubicBezTo>
                    <a:cubicBezTo>
                      <a:pt x="52" y="251"/>
                      <a:pt x="0" y="523"/>
                      <a:pt x="169" y="731"/>
                    </a:cubicBezTo>
                    <a:cubicBezTo>
                      <a:pt x="257" y="850"/>
                      <a:pt x="403" y="916"/>
                      <a:pt x="551" y="916"/>
                    </a:cubicBezTo>
                    <a:cubicBezTo>
                      <a:pt x="644" y="916"/>
                      <a:pt x="738" y="890"/>
                      <a:pt x="818" y="835"/>
                    </a:cubicBezTo>
                    <a:cubicBezTo>
                      <a:pt x="1013" y="692"/>
                      <a:pt x="1065" y="393"/>
                      <a:pt x="909" y="186"/>
                    </a:cubicBezTo>
                    <a:cubicBezTo>
                      <a:pt x="821" y="66"/>
                      <a:pt x="680" y="1"/>
                      <a:pt x="5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1" name="Google Shape;6111;p48"/>
              <p:cNvSpPr/>
              <p:nvPr/>
            </p:nvSpPr>
            <p:spPr>
              <a:xfrm>
                <a:off x="3411875" y="3439800"/>
                <a:ext cx="41575" cy="52600"/>
              </a:xfrm>
              <a:custGeom>
                <a:avLst/>
                <a:gdLst/>
                <a:ahLst/>
                <a:cxnLst/>
                <a:rect l="l" t="t" r="r" b="b"/>
                <a:pathLst>
                  <a:path w="1663" h="2104" extrusionOk="0">
                    <a:moveTo>
                      <a:pt x="299" y="0"/>
                    </a:moveTo>
                    <a:lnTo>
                      <a:pt x="1" y="221"/>
                    </a:lnTo>
                    <a:lnTo>
                      <a:pt x="1364" y="2103"/>
                    </a:lnTo>
                    <a:lnTo>
                      <a:pt x="1662" y="1883"/>
                    </a:lnTo>
                    <a:lnTo>
                      <a:pt x="29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2" name="Google Shape;6112;p48"/>
              <p:cNvSpPr/>
              <p:nvPr/>
            </p:nvSpPr>
            <p:spPr>
              <a:xfrm>
                <a:off x="3463800" y="3441025"/>
                <a:ext cx="25975" cy="23050"/>
              </a:xfrm>
              <a:custGeom>
                <a:avLst/>
                <a:gdLst/>
                <a:ahLst/>
                <a:cxnLst/>
                <a:rect l="l" t="t" r="r" b="b"/>
                <a:pathLst>
                  <a:path w="1039" h="922" extrusionOk="0">
                    <a:moveTo>
                      <a:pt x="509" y="0"/>
                    </a:moveTo>
                    <a:cubicBezTo>
                      <a:pt x="324" y="0"/>
                      <a:pt x="150" y="122"/>
                      <a:pt x="78" y="315"/>
                    </a:cubicBezTo>
                    <a:cubicBezTo>
                      <a:pt x="1" y="562"/>
                      <a:pt x="130" y="821"/>
                      <a:pt x="377" y="899"/>
                    </a:cubicBezTo>
                    <a:cubicBezTo>
                      <a:pt x="426" y="914"/>
                      <a:pt x="474" y="922"/>
                      <a:pt x="522" y="922"/>
                    </a:cubicBezTo>
                    <a:cubicBezTo>
                      <a:pt x="715" y="922"/>
                      <a:pt x="888" y="801"/>
                      <a:pt x="961" y="613"/>
                    </a:cubicBezTo>
                    <a:cubicBezTo>
                      <a:pt x="1039" y="367"/>
                      <a:pt x="909" y="107"/>
                      <a:pt x="663" y="29"/>
                    </a:cubicBezTo>
                    <a:cubicBezTo>
                      <a:pt x="612" y="10"/>
                      <a:pt x="560"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3" name="Google Shape;6113;p48"/>
              <p:cNvSpPr/>
              <p:nvPr/>
            </p:nvSpPr>
            <p:spPr>
              <a:xfrm>
                <a:off x="3419675" y="3430075"/>
                <a:ext cx="58100" cy="26625"/>
              </a:xfrm>
              <a:custGeom>
                <a:avLst/>
                <a:gdLst/>
                <a:ahLst/>
                <a:cxnLst/>
                <a:rect l="l" t="t" r="r" b="b"/>
                <a:pathLst>
                  <a:path w="2324" h="1065" extrusionOk="0">
                    <a:moveTo>
                      <a:pt x="117" y="0"/>
                    </a:moveTo>
                    <a:lnTo>
                      <a:pt x="0" y="351"/>
                    </a:lnTo>
                    <a:lnTo>
                      <a:pt x="2207" y="1064"/>
                    </a:lnTo>
                    <a:lnTo>
                      <a:pt x="2324" y="714"/>
                    </a:lnTo>
                    <a:lnTo>
                      <a:pt x="11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4" name="Google Shape;6114;p48"/>
              <p:cNvSpPr/>
              <p:nvPr/>
            </p:nvSpPr>
            <p:spPr>
              <a:xfrm>
                <a:off x="3463800" y="3395100"/>
                <a:ext cx="25975" cy="23225"/>
              </a:xfrm>
              <a:custGeom>
                <a:avLst/>
                <a:gdLst/>
                <a:ahLst/>
                <a:cxnLst/>
                <a:rect l="l" t="t" r="r" b="b"/>
                <a:pathLst>
                  <a:path w="1039" h="929" extrusionOk="0">
                    <a:moveTo>
                      <a:pt x="521" y="1"/>
                    </a:moveTo>
                    <a:cubicBezTo>
                      <a:pt x="474" y="1"/>
                      <a:pt x="425" y="8"/>
                      <a:pt x="377" y="23"/>
                    </a:cubicBezTo>
                    <a:cubicBezTo>
                      <a:pt x="130" y="114"/>
                      <a:pt x="1" y="374"/>
                      <a:pt x="78" y="607"/>
                    </a:cubicBezTo>
                    <a:cubicBezTo>
                      <a:pt x="152" y="806"/>
                      <a:pt x="334" y="928"/>
                      <a:pt x="524" y="928"/>
                    </a:cubicBezTo>
                    <a:cubicBezTo>
                      <a:pt x="570" y="928"/>
                      <a:pt x="617" y="921"/>
                      <a:pt x="663" y="906"/>
                    </a:cubicBezTo>
                    <a:cubicBezTo>
                      <a:pt x="909" y="828"/>
                      <a:pt x="1039" y="568"/>
                      <a:pt x="961" y="322"/>
                    </a:cubicBezTo>
                    <a:cubicBezTo>
                      <a:pt x="888" y="123"/>
                      <a:pt x="714" y="1"/>
                      <a:pt x="52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5" name="Google Shape;6115;p48"/>
              <p:cNvSpPr/>
              <p:nvPr/>
            </p:nvSpPr>
            <p:spPr>
              <a:xfrm>
                <a:off x="3420325" y="3402475"/>
                <a:ext cx="58100" cy="26650"/>
              </a:xfrm>
              <a:custGeom>
                <a:avLst/>
                <a:gdLst/>
                <a:ahLst/>
                <a:cxnLst/>
                <a:rect l="l" t="t" r="r" b="b"/>
                <a:pathLst>
                  <a:path w="2324" h="1066" extrusionOk="0">
                    <a:moveTo>
                      <a:pt x="2207" y="1"/>
                    </a:moveTo>
                    <a:lnTo>
                      <a:pt x="0" y="715"/>
                    </a:lnTo>
                    <a:lnTo>
                      <a:pt x="117" y="1065"/>
                    </a:lnTo>
                    <a:lnTo>
                      <a:pt x="2324" y="351"/>
                    </a:lnTo>
                    <a:lnTo>
                      <a:pt x="220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6" name="Google Shape;6116;p48"/>
              <p:cNvSpPr/>
              <p:nvPr/>
            </p:nvSpPr>
            <p:spPr>
              <a:xfrm>
                <a:off x="3436550" y="3358100"/>
                <a:ext cx="26950" cy="23200"/>
              </a:xfrm>
              <a:custGeom>
                <a:avLst/>
                <a:gdLst/>
                <a:ahLst/>
                <a:cxnLst/>
                <a:rect l="l" t="t" r="r" b="b"/>
                <a:pathLst>
                  <a:path w="1078" h="928" extrusionOk="0">
                    <a:moveTo>
                      <a:pt x="536" y="1"/>
                    </a:moveTo>
                    <a:cubicBezTo>
                      <a:pt x="393" y="1"/>
                      <a:pt x="254" y="69"/>
                      <a:pt x="169" y="192"/>
                    </a:cubicBezTo>
                    <a:cubicBezTo>
                      <a:pt x="0" y="400"/>
                      <a:pt x="52" y="698"/>
                      <a:pt x="260" y="841"/>
                    </a:cubicBezTo>
                    <a:cubicBezTo>
                      <a:pt x="349" y="899"/>
                      <a:pt x="447" y="927"/>
                      <a:pt x="542" y="927"/>
                    </a:cubicBezTo>
                    <a:cubicBezTo>
                      <a:pt x="682" y="927"/>
                      <a:pt x="816" y="866"/>
                      <a:pt x="909" y="750"/>
                    </a:cubicBezTo>
                    <a:cubicBezTo>
                      <a:pt x="1078" y="530"/>
                      <a:pt x="1026" y="244"/>
                      <a:pt x="818" y="101"/>
                    </a:cubicBezTo>
                    <a:cubicBezTo>
                      <a:pt x="734" y="33"/>
                      <a:pt x="634" y="1"/>
                      <a:pt x="5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7" name="Google Shape;6117;p48"/>
              <p:cNvSpPr/>
              <p:nvPr/>
            </p:nvSpPr>
            <p:spPr>
              <a:xfrm>
                <a:off x="3412200" y="3367425"/>
                <a:ext cx="41900" cy="52275"/>
              </a:xfrm>
              <a:custGeom>
                <a:avLst/>
                <a:gdLst/>
                <a:ahLst/>
                <a:cxnLst/>
                <a:rect l="l" t="t" r="r" b="b"/>
                <a:pathLst>
                  <a:path w="1676" h="2091" extrusionOk="0">
                    <a:moveTo>
                      <a:pt x="1364" y="1"/>
                    </a:moveTo>
                    <a:lnTo>
                      <a:pt x="1" y="1870"/>
                    </a:lnTo>
                    <a:lnTo>
                      <a:pt x="299" y="2091"/>
                    </a:lnTo>
                    <a:lnTo>
                      <a:pt x="1675" y="222"/>
                    </a:lnTo>
                    <a:lnTo>
                      <a:pt x="136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18" name="Google Shape;6118;p48"/>
            <p:cNvGrpSpPr/>
            <p:nvPr/>
          </p:nvGrpSpPr>
          <p:grpSpPr>
            <a:xfrm>
              <a:off x="7844081" y="389415"/>
              <a:ext cx="253311" cy="247039"/>
              <a:chOff x="3228225" y="3246725"/>
              <a:chExt cx="356325" cy="347550"/>
            </a:xfrm>
          </p:grpSpPr>
          <p:sp>
            <p:nvSpPr>
              <p:cNvPr id="6119" name="Google Shape;6119;p48"/>
              <p:cNvSpPr/>
              <p:nvPr/>
            </p:nvSpPr>
            <p:spPr>
              <a:xfrm>
                <a:off x="3319400" y="3246725"/>
                <a:ext cx="173625" cy="173625"/>
              </a:xfrm>
              <a:custGeom>
                <a:avLst/>
                <a:gdLst/>
                <a:ahLst/>
                <a:cxnLst/>
                <a:rect l="l" t="t" r="r" b="b"/>
                <a:pathLst>
                  <a:path w="6945" h="6945" extrusionOk="0">
                    <a:moveTo>
                      <a:pt x="3466" y="1"/>
                    </a:moveTo>
                    <a:cubicBezTo>
                      <a:pt x="1558" y="1"/>
                      <a:pt x="1" y="1558"/>
                      <a:pt x="1" y="3479"/>
                    </a:cubicBezTo>
                    <a:cubicBezTo>
                      <a:pt x="1" y="5400"/>
                      <a:pt x="1558" y="6945"/>
                      <a:pt x="3466" y="6945"/>
                    </a:cubicBezTo>
                    <a:cubicBezTo>
                      <a:pt x="5387" y="6945"/>
                      <a:pt x="6945" y="5400"/>
                      <a:pt x="6945" y="3479"/>
                    </a:cubicBezTo>
                    <a:cubicBezTo>
                      <a:pt x="6945" y="1558"/>
                      <a:pt x="5387" y="1"/>
                      <a:pt x="3466" y="1"/>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0" name="Google Shape;6120;p48"/>
              <p:cNvSpPr/>
              <p:nvPr/>
            </p:nvSpPr>
            <p:spPr>
              <a:xfrm>
                <a:off x="3410900" y="3313575"/>
                <a:ext cx="173650" cy="173625"/>
              </a:xfrm>
              <a:custGeom>
                <a:avLst/>
                <a:gdLst/>
                <a:ahLst/>
                <a:cxnLst/>
                <a:rect l="l" t="t" r="r" b="b"/>
                <a:pathLst>
                  <a:path w="6946" h="6945" extrusionOk="0">
                    <a:moveTo>
                      <a:pt x="3479" y="0"/>
                    </a:moveTo>
                    <a:cubicBezTo>
                      <a:pt x="1558" y="0"/>
                      <a:pt x="1" y="1545"/>
                      <a:pt x="1" y="3466"/>
                    </a:cubicBezTo>
                    <a:cubicBezTo>
                      <a:pt x="1" y="5387"/>
                      <a:pt x="1558" y="6945"/>
                      <a:pt x="3479" y="6945"/>
                    </a:cubicBezTo>
                    <a:cubicBezTo>
                      <a:pt x="5400" y="6945"/>
                      <a:pt x="6945" y="5387"/>
                      <a:pt x="6945" y="3466"/>
                    </a:cubicBezTo>
                    <a:cubicBezTo>
                      <a:pt x="6945" y="1545"/>
                      <a:pt x="5400" y="0"/>
                      <a:pt x="3479" y="0"/>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1" name="Google Shape;6121;p48"/>
              <p:cNvSpPr/>
              <p:nvPr/>
            </p:nvSpPr>
            <p:spPr>
              <a:xfrm>
                <a:off x="3262950" y="3420650"/>
                <a:ext cx="173625" cy="173625"/>
              </a:xfrm>
              <a:custGeom>
                <a:avLst/>
                <a:gdLst/>
                <a:ahLst/>
                <a:cxnLst/>
                <a:rect l="l" t="t" r="r" b="b"/>
                <a:pathLst>
                  <a:path w="6945" h="6945" extrusionOk="0">
                    <a:moveTo>
                      <a:pt x="3479" y="1"/>
                    </a:moveTo>
                    <a:cubicBezTo>
                      <a:pt x="1558" y="1"/>
                      <a:pt x="0" y="1545"/>
                      <a:pt x="0" y="3466"/>
                    </a:cubicBezTo>
                    <a:cubicBezTo>
                      <a:pt x="0" y="5387"/>
                      <a:pt x="1558" y="6945"/>
                      <a:pt x="3479" y="6945"/>
                    </a:cubicBezTo>
                    <a:cubicBezTo>
                      <a:pt x="5387" y="6945"/>
                      <a:pt x="6944" y="5387"/>
                      <a:pt x="6944" y="3466"/>
                    </a:cubicBezTo>
                    <a:cubicBezTo>
                      <a:pt x="6944" y="1545"/>
                      <a:pt x="5387" y="1"/>
                      <a:pt x="3479" y="1"/>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2" name="Google Shape;6122;p48"/>
              <p:cNvSpPr/>
              <p:nvPr/>
            </p:nvSpPr>
            <p:spPr>
              <a:xfrm>
                <a:off x="3228225" y="3313575"/>
                <a:ext cx="173625" cy="173625"/>
              </a:xfrm>
              <a:custGeom>
                <a:avLst/>
                <a:gdLst/>
                <a:ahLst/>
                <a:cxnLst/>
                <a:rect l="l" t="t" r="r" b="b"/>
                <a:pathLst>
                  <a:path w="6945" h="6945" extrusionOk="0">
                    <a:moveTo>
                      <a:pt x="3466" y="0"/>
                    </a:moveTo>
                    <a:cubicBezTo>
                      <a:pt x="1558" y="0"/>
                      <a:pt x="0" y="1545"/>
                      <a:pt x="0" y="3466"/>
                    </a:cubicBezTo>
                    <a:cubicBezTo>
                      <a:pt x="0" y="5387"/>
                      <a:pt x="1558" y="6945"/>
                      <a:pt x="3466" y="6945"/>
                    </a:cubicBezTo>
                    <a:cubicBezTo>
                      <a:pt x="5387" y="6945"/>
                      <a:pt x="6944" y="5387"/>
                      <a:pt x="6944" y="3466"/>
                    </a:cubicBezTo>
                    <a:cubicBezTo>
                      <a:pt x="6944" y="1545"/>
                      <a:pt x="5387" y="0"/>
                      <a:pt x="3466" y="0"/>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3" name="Google Shape;6123;p48"/>
              <p:cNvSpPr/>
              <p:nvPr/>
            </p:nvSpPr>
            <p:spPr>
              <a:xfrm>
                <a:off x="3376525" y="3420650"/>
                <a:ext cx="173625" cy="173625"/>
              </a:xfrm>
              <a:custGeom>
                <a:avLst/>
                <a:gdLst/>
                <a:ahLst/>
                <a:cxnLst/>
                <a:rect l="l" t="t" r="r" b="b"/>
                <a:pathLst>
                  <a:path w="6945" h="6945" extrusionOk="0">
                    <a:moveTo>
                      <a:pt x="3479" y="1"/>
                    </a:moveTo>
                    <a:cubicBezTo>
                      <a:pt x="1558" y="1"/>
                      <a:pt x="0" y="1545"/>
                      <a:pt x="0" y="3466"/>
                    </a:cubicBezTo>
                    <a:cubicBezTo>
                      <a:pt x="0" y="5387"/>
                      <a:pt x="1558" y="6945"/>
                      <a:pt x="3479" y="6945"/>
                    </a:cubicBezTo>
                    <a:cubicBezTo>
                      <a:pt x="5387" y="6945"/>
                      <a:pt x="6944" y="5387"/>
                      <a:pt x="6944" y="3466"/>
                    </a:cubicBezTo>
                    <a:cubicBezTo>
                      <a:pt x="6944" y="1545"/>
                      <a:pt x="5387" y="1"/>
                      <a:pt x="3479" y="1"/>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4" name="Google Shape;6124;p48"/>
              <p:cNvSpPr/>
              <p:nvPr/>
            </p:nvSpPr>
            <p:spPr>
              <a:xfrm>
                <a:off x="3343750" y="3300550"/>
                <a:ext cx="124625" cy="115950"/>
              </a:xfrm>
              <a:custGeom>
                <a:avLst/>
                <a:gdLst/>
                <a:ahLst/>
                <a:cxnLst/>
                <a:rect l="l" t="t" r="r" b="b"/>
                <a:pathLst>
                  <a:path w="4985" h="4638" extrusionOk="0">
                    <a:moveTo>
                      <a:pt x="2489" y="1"/>
                    </a:moveTo>
                    <a:cubicBezTo>
                      <a:pt x="2370" y="1"/>
                      <a:pt x="2250" y="10"/>
                      <a:pt x="2129" y="28"/>
                    </a:cubicBezTo>
                    <a:cubicBezTo>
                      <a:pt x="857" y="223"/>
                      <a:pt x="0" y="1417"/>
                      <a:pt x="195" y="2676"/>
                    </a:cubicBezTo>
                    <a:cubicBezTo>
                      <a:pt x="383" y="3827"/>
                      <a:pt x="1367" y="4638"/>
                      <a:pt x="2495" y="4638"/>
                    </a:cubicBezTo>
                    <a:cubicBezTo>
                      <a:pt x="2614" y="4638"/>
                      <a:pt x="2734" y="4629"/>
                      <a:pt x="2856" y="4610"/>
                    </a:cubicBezTo>
                    <a:cubicBezTo>
                      <a:pt x="4115" y="4415"/>
                      <a:pt x="4984" y="3221"/>
                      <a:pt x="4777" y="1962"/>
                    </a:cubicBezTo>
                    <a:cubicBezTo>
                      <a:pt x="4600" y="811"/>
                      <a:pt x="3617" y="1"/>
                      <a:pt x="2489" y="1"/>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5" name="Google Shape;6125;p48"/>
              <p:cNvSpPr/>
              <p:nvPr/>
            </p:nvSpPr>
            <p:spPr>
              <a:xfrm>
                <a:off x="3413825" y="3349725"/>
                <a:ext cx="121075" cy="116250"/>
              </a:xfrm>
              <a:custGeom>
                <a:avLst/>
                <a:gdLst/>
                <a:ahLst/>
                <a:cxnLst/>
                <a:rect l="l" t="t" r="r" b="b"/>
                <a:pathLst>
                  <a:path w="4843" h="4650" extrusionOk="0">
                    <a:moveTo>
                      <a:pt x="2421" y="0"/>
                    </a:moveTo>
                    <a:cubicBezTo>
                      <a:pt x="1228" y="0"/>
                      <a:pt x="203" y="928"/>
                      <a:pt x="105" y="2137"/>
                    </a:cubicBezTo>
                    <a:cubicBezTo>
                      <a:pt x="1" y="3409"/>
                      <a:pt x="961" y="4538"/>
                      <a:pt x="2233" y="4642"/>
                    </a:cubicBezTo>
                    <a:cubicBezTo>
                      <a:pt x="2297" y="4647"/>
                      <a:pt x="2361" y="4650"/>
                      <a:pt x="2424" y="4650"/>
                    </a:cubicBezTo>
                    <a:cubicBezTo>
                      <a:pt x="3616" y="4650"/>
                      <a:pt x="4640" y="3734"/>
                      <a:pt x="4738" y="2513"/>
                    </a:cubicBezTo>
                    <a:cubicBezTo>
                      <a:pt x="4842" y="1241"/>
                      <a:pt x="3895" y="112"/>
                      <a:pt x="2610" y="8"/>
                    </a:cubicBezTo>
                    <a:cubicBezTo>
                      <a:pt x="2546" y="3"/>
                      <a:pt x="2484" y="0"/>
                      <a:pt x="2421" y="0"/>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6" name="Google Shape;6126;p48"/>
              <p:cNvSpPr/>
              <p:nvPr/>
            </p:nvSpPr>
            <p:spPr>
              <a:xfrm>
                <a:off x="3305125" y="3429700"/>
                <a:ext cx="118475" cy="116250"/>
              </a:xfrm>
              <a:custGeom>
                <a:avLst/>
                <a:gdLst/>
                <a:ahLst/>
                <a:cxnLst/>
                <a:rect l="l" t="t" r="r" b="b"/>
                <a:pathLst>
                  <a:path w="4739" h="4650" extrusionOk="0">
                    <a:moveTo>
                      <a:pt x="2368" y="0"/>
                    </a:moveTo>
                    <a:cubicBezTo>
                      <a:pt x="2336" y="0"/>
                      <a:pt x="2304" y="1"/>
                      <a:pt x="2272" y="2"/>
                    </a:cubicBezTo>
                    <a:cubicBezTo>
                      <a:pt x="1000" y="54"/>
                      <a:pt x="0" y="1131"/>
                      <a:pt x="52" y="2416"/>
                    </a:cubicBezTo>
                    <a:cubicBezTo>
                      <a:pt x="103" y="3677"/>
                      <a:pt x="1141" y="4650"/>
                      <a:pt x="2381" y="4650"/>
                    </a:cubicBezTo>
                    <a:cubicBezTo>
                      <a:pt x="2405" y="4650"/>
                      <a:pt x="2429" y="4650"/>
                      <a:pt x="2454" y="4649"/>
                    </a:cubicBezTo>
                    <a:cubicBezTo>
                      <a:pt x="3739" y="4597"/>
                      <a:pt x="4738" y="3520"/>
                      <a:pt x="4686" y="2235"/>
                    </a:cubicBezTo>
                    <a:cubicBezTo>
                      <a:pt x="4636" y="982"/>
                      <a:pt x="3610" y="0"/>
                      <a:pt x="2368" y="0"/>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7" name="Google Shape;6127;p48"/>
              <p:cNvSpPr/>
              <p:nvPr/>
            </p:nvSpPr>
            <p:spPr>
              <a:xfrm>
                <a:off x="3273650" y="3350375"/>
                <a:ext cx="130475" cy="116125"/>
              </a:xfrm>
              <a:custGeom>
                <a:avLst/>
                <a:gdLst/>
                <a:ahLst/>
                <a:cxnLst/>
                <a:rect l="l" t="t" r="r" b="b"/>
                <a:pathLst>
                  <a:path w="5219" h="4645" extrusionOk="0">
                    <a:moveTo>
                      <a:pt x="2603" y="1"/>
                    </a:moveTo>
                    <a:cubicBezTo>
                      <a:pt x="1634" y="1"/>
                      <a:pt x="734" y="616"/>
                      <a:pt x="403" y="1579"/>
                    </a:cubicBezTo>
                    <a:cubicBezTo>
                      <a:pt x="0" y="2799"/>
                      <a:pt x="649" y="4110"/>
                      <a:pt x="1870" y="4525"/>
                    </a:cubicBezTo>
                    <a:cubicBezTo>
                      <a:pt x="2112" y="4606"/>
                      <a:pt x="2358" y="4644"/>
                      <a:pt x="2601" y="4644"/>
                    </a:cubicBezTo>
                    <a:cubicBezTo>
                      <a:pt x="3571" y="4644"/>
                      <a:pt x="4481" y="4034"/>
                      <a:pt x="4803" y="3058"/>
                    </a:cubicBezTo>
                    <a:cubicBezTo>
                      <a:pt x="5218" y="1851"/>
                      <a:pt x="4556" y="527"/>
                      <a:pt x="3349" y="125"/>
                    </a:cubicBezTo>
                    <a:cubicBezTo>
                      <a:pt x="3102" y="41"/>
                      <a:pt x="2850" y="1"/>
                      <a:pt x="2603" y="1"/>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8" name="Google Shape;6128;p48"/>
              <p:cNvSpPr/>
              <p:nvPr/>
            </p:nvSpPr>
            <p:spPr>
              <a:xfrm>
                <a:off x="3386575" y="3430125"/>
                <a:ext cx="123975" cy="116075"/>
              </a:xfrm>
              <a:custGeom>
                <a:avLst/>
                <a:gdLst/>
                <a:ahLst/>
                <a:cxnLst/>
                <a:rect l="l" t="t" r="r" b="b"/>
                <a:pathLst>
                  <a:path w="4959" h="4643" extrusionOk="0">
                    <a:moveTo>
                      <a:pt x="2478" y="0"/>
                    </a:moveTo>
                    <a:cubicBezTo>
                      <a:pt x="2367" y="0"/>
                      <a:pt x="2255" y="8"/>
                      <a:pt x="2142" y="24"/>
                    </a:cubicBezTo>
                    <a:cubicBezTo>
                      <a:pt x="870" y="206"/>
                      <a:pt x="0" y="1387"/>
                      <a:pt x="182" y="2646"/>
                    </a:cubicBezTo>
                    <a:cubicBezTo>
                      <a:pt x="348" y="3806"/>
                      <a:pt x="1345" y="4643"/>
                      <a:pt x="2475" y="4643"/>
                    </a:cubicBezTo>
                    <a:cubicBezTo>
                      <a:pt x="2584" y="4643"/>
                      <a:pt x="2693" y="4635"/>
                      <a:pt x="2804" y="4619"/>
                    </a:cubicBezTo>
                    <a:cubicBezTo>
                      <a:pt x="4076" y="4424"/>
                      <a:pt x="4959" y="3256"/>
                      <a:pt x="4777" y="1984"/>
                    </a:cubicBezTo>
                    <a:cubicBezTo>
                      <a:pt x="4600" y="825"/>
                      <a:pt x="3614" y="0"/>
                      <a:pt x="2478" y="0"/>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9" name="Google Shape;6129;p48"/>
              <p:cNvSpPr/>
              <p:nvPr/>
            </p:nvSpPr>
            <p:spPr>
              <a:xfrm>
                <a:off x="3351525" y="3375225"/>
                <a:ext cx="109375" cy="109375"/>
              </a:xfrm>
              <a:custGeom>
                <a:avLst/>
                <a:gdLst/>
                <a:ahLst/>
                <a:cxnLst/>
                <a:rect l="l" t="t" r="r" b="b"/>
                <a:pathLst>
                  <a:path w="4375" h="4375" extrusionOk="0">
                    <a:moveTo>
                      <a:pt x="2181" y="1"/>
                    </a:moveTo>
                    <a:cubicBezTo>
                      <a:pt x="974" y="1"/>
                      <a:pt x="1" y="974"/>
                      <a:pt x="1" y="2181"/>
                    </a:cubicBezTo>
                    <a:cubicBezTo>
                      <a:pt x="1" y="3388"/>
                      <a:pt x="974" y="4375"/>
                      <a:pt x="2181" y="4375"/>
                    </a:cubicBezTo>
                    <a:cubicBezTo>
                      <a:pt x="3401" y="4375"/>
                      <a:pt x="4375" y="3388"/>
                      <a:pt x="4375" y="2181"/>
                    </a:cubicBezTo>
                    <a:cubicBezTo>
                      <a:pt x="4375" y="974"/>
                      <a:pt x="3401" y="1"/>
                      <a:pt x="2181" y="1"/>
                    </a:cubicBezTo>
                    <a:close/>
                  </a:path>
                </a:pathLst>
              </a:custGeom>
              <a:solidFill>
                <a:schemeClr val="accent3"/>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0" name="Google Shape;6130;p48"/>
              <p:cNvSpPr/>
              <p:nvPr/>
            </p:nvSpPr>
            <p:spPr>
              <a:xfrm>
                <a:off x="3379100" y="3402800"/>
                <a:ext cx="54225" cy="54225"/>
              </a:xfrm>
              <a:custGeom>
                <a:avLst/>
                <a:gdLst/>
                <a:ahLst/>
                <a:cxnLst/>
                <a:rect l="l" t="t" r="r" b="b"/>
                <a:pathLst>
                  <a:path w="2169" h="2169" extrusionOk="0">
                    <a:moveTo>
                      <a:pt x="1091" y="1"/>
                    </a:moveTo>
                    <a:cubicBezTo>
                      <a:pt x="481" y="1"/>
                      <a:pt x="1" y="481"/>
                      <a:pt x="1" y="1078"/>
                    </a:cubicBezTo>
                    <a:cubicBezTo>
                      <a:pt x="1" y="1688"/>
                      <a:pt x="481" y="2168"/>
                      <a:pt x="1091" y="2168"/>
                    </a:cubicBezTo>
                    <a:cubicBezTo>
                      <a:pt x="1688" y="2168"/>
                      <a:pt x="2168" y="1688"/>
                      <a:pt x="2168" y="1078"/>
                    </a:cubicBezTo>
                    <a:cubicBezTo>
                      <a:pt x="2168" y="481"/>
                      <a:pt x="1688" y="1"/>
                      <a:pt x="1091" y="1"/>
                    </a:cubicBezTo>
                    <a:close/>
                  </a:path>
                </a:pathLst>
              </a:custGeom>
              <a:solidFill>
                <a:srgbClr val="FFFFFF"/>
              </a:solidFill>
              <a:ln>
                <a:noFill/>
              </a:ln>
              <a:effectLst>
                <a:outerShdw blurRad="100013" algn="bl" rotWithShape="0">
                  <a:srgbClr val="BEAA4D"/>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1" name="Google Shape;6131;p48"/>
              <p:cNvSpPr/>
              <p:nvPr/>
            </p:nvSpPr>
            <p:spPr>
              <a:xfrm>
                <a:off x="3395000" y="3344725"/>
                <a:ext cx="23075" cy="22725"/>
              </a:xfrm>
              <a:custGeom>
                <a:avLst/>
                <a:gdLst/>
                <a:ahLst/>
                <a:cxnLst/>
                <a:rect l="l" t="t" r="r" b="b"/>
                <a:pathLst>
                  <a:path w="923" h="909" extrusionOk="0">
                    <a:moveTo>
                      <a:pt x="455" y="0"/>
                    </a:moveTo>
                    <a:cubicBezTo>
                      <a:pt x="209" y="0"/>
                      <a:pt x="1" y="195"/>
                      <a:pt x="1" y="455"/>
                    </a:cubicBezTo>
                    <a:cubicBezTo>
                      <a:pt x="1" y="688"/>
                      <a:pt x="196" y="909"/>
                      <a:pt x="455" y="909"/>
                    </a:cubicBezTo>
                    <a:cubicBezTo>
                      <a:pt x="715" y="909"/>
                      <a:pt x="922" y="701"/>
                      <a:pt x="909" y="455"/>
                    </a:cubicBezTo>
                    <a:cubicBezTo>
                      <a:pt x="909" y="208"/>
                      <a:pt x="689" y="0"/>
                      <a:pt x="45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2" name="Google Shape;6132;p48"/>
              <p:cNvSpPr/>
              <p:nvPr/>
            </p:nvSpPr>
            <p:spPr>
              <a:xfrm>
                <a:off x="3401825" y="3355750"/>
                <a:ext cx="9100" cy="57800"/>
              </a:xfrm>
              <a:custGeom>
                <a:avLst/>
                <a:gdLst/>
                <a:ahLst/>
                <a:cxnLst/>
                <a:rect l="l" t="t" r="r" b="b"/>
                <a:pathLst>
                  <a:path w="364" h="2312" extrusionOk="0">
                    <a:moveTo>
                      <a:pt x="0" y="1"/>
                    </a:moveTo>
                    <a:lnTo>
                      <a:pt x="0" y="2311"/>
                    </a:lnTo>
                    <a:lnTo>
                      <a:pt x="364" y="2311"/>
                    </a:lnTo>
                    <a:lnTo>
                      <a:pt x="36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3" name="Google Shape;6133;p48"/>
              <p:cNvSpPr/>
              <p:nvPr/>
            </p:nvSpPr>
            <p:spPr>
              <a:xfrm>
                <a:off x="3349900" y="3358350"/>
                <a:ext cx="26000" cy="22950"/>
              </a:xfrm>
              <a:custGeom>
                <a:avLst/>
                <a:gdLst/>
                <a:ahLst/>
                <a:cxnLst/>
                <a:rect l="l" t="t" r="r" b="b"/>
                <a:pathLst>
                  <a:path w="1040" h="918" extrusionOk="0">
                    <a:moveTo>
                      <a:pt x="517" y="0"/>
                    </a:moveTo>
                    <a:cubicBezTo>
                      <a:pt x="421" y="0"/>
                      <a:pt x="323" y="29"/>
                      <a:pt x="234" y="91"/>
                    </a:cubicBezTo>
                    <a:cubicBezTo>
                      <a:pt x="53" y="234"/>
                      <a:pt x="1" y="520"/>
                      <a:pt x="143" y="740"/>
                    </a:cubicBezTo>
                    <a:cubicBezTo>
                      <a:pt x="228" y="856"/>
                      <a:pt x="369" y="917"/>
                      <a:pt x="512" y="917"/>
                    </a:cubicBezTo>
                    <a:cubicBezTo>
                      <a:pt x="610" y="917"/>
                      <a:pt x="708" y="889"/>
                      <a:pt x="792" y="831"/>
                    </a:cubicBezTo>
                    <a:cubicBezTo>
                      <a:pt x="987" y="688"/>
                      <a:pt x="1039" y="390"/>
                      <a:pt x="883" y="182"/>
                    </a:cubicBezTo>
                    <a:cubicBezTo>
                      <a:pt x="798" y="65"/>
                      <a:pt x="661" y="0"/>
                      <a:pt x="51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4" name="Google Shape;6134;p48"/>
              <p:cNvSpPr/>
              <p:nvPr/>
            </p:nvSpPr>
            <p:spPr>
              <a:xfrm>
                <a:off x="3358675" y="3367125"/>
                <a:ext cx="41875" cy="52250"/>
              </a:xfrm>
              <a:custGeom>
                <a:avLst/>
                <a:gdLst/>
                <a:ahLst/>
                <a:cxnLst/>
                <a:rect l="l" t="t" r="r" b="b"/>
                <a:pathLst>
                  <a:path w="1675" h="2090" extrusionOk="0">
                    <a:moveTo>
                      <a:pt x="312" y="0"/>
                    </a:moveTo>
                    <a:lnTo>
                      <a:pt x="0" y="221"/>
                    </a:lnTo>
                    <a:lnTo>
                      <a:pt x="1363" y="2090"/>
                    </a:lnTo>
                    <a:lnTo>
                      <a:pt x="1675" y="1869"/>
                    </a:lnTo>
                    <a:lnTo>
                      <a:pt x="31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5" name="Google Shape;6135;p48"/>
              <p:cNvSpPr/>
              <p:nvPr/>
            </p:nvSpPr>
            <p:spPr>
              <a:xfrm>
                <a:off x="3322975" y="3395100"/>
                <a:ext cx="25975" cy="23225"/>
              </a:xfrm>
              <a:custGeom>
                <a:avLst/>
                <a:gdLst/>
                <a:ahLst/>
                <a:cxnLst/>
                <a:rect l="l" t="t" r="r" b="b"/>
                <a:pathLst>
                  <a:path w="1039" h="929" extrusionOk="0">
                    <a:moveTo>
                      <a:pt x="530" y="1"/>
                    </a:moveTo>
                    <a:cubicBezTo>
                      <a:pt x="334" y="1"/>
                      <a:pt x="154" y="123"/>
                      <a:pt x="91" y="322"/>
                    </a:cubicBezTo>
                    <a:cubicBezTo>
                      <a:pt x="0" y="568"/>
                      <a:pt x="130" y="828"/>
                      <a:pt x="377" y="906"/>
                    </a:cubicBezTo>
                    <a:cubicBezTo>
                      <a:pt x="425" y="921"/>
                      <a:pt x="474" y="928"/>
                      <a:pt x="522" y="928"/>
                    </a:cubicBezTo>
                    <a:cubicBezTo>
                      <a:pt x="718" y="928"/>
                      <a:pt x="898" y="806"/>
                      <a:pt x="961" y="607"/>
                    </a:cubicBezTo>
                    <a:cubicBezTo>
                      <a:pt x="1039" y="374"/>
                      <a:pt x="896" y="114"/>
                      <a:pt x="675" y="23"/>
                    </a:cubicBezTo>
                    <a:cubicBezTo>
                      <a:pt x="627" y="8"/>
                      <a:pt x="578" y="1"/>
                      <a:pt x="53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6" name="Google Shape;6136;p48"/>
              <p:cNvSpPr/>
              <p:nvPr/>
            </p:nvSpPr>
            <p:spPr>
              <a:xfrm>
                <a:off x="3334650" y="3402475"/>
                <a:ext cx="58100" cy="26650"/>
              </a:xfrm>
              <a:custGeom>
                <a:avLst/>
                <a:gdLst/>
                <a:ahLst/>
                <a:cxnLst/>
                <a:rect l="l" t="t" r="r" b="b"/>
                <a:pathLst>
                  <a:path w="2324" h="1066" extrusionOk="0">
                    <a:moveTo>
                      <a:pt x="117" y="1"/>
                    </a:moveTo>
                    <a:lnTo>
                      <a:pt x="1" y="351"/>
                    </a:lnTo>
                    <a:lnTo>
                      <a:pt x="2207" y="1065"/>
                    </a:lnTo>
                    <a:lnTo>
                      <a:pt x="2324" y="715"/>
                    </a:lnTo>
                    <a:lnTo>
                      <a:pt x="11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7" name="Google Shape;6137;p48"/>
              <p:cNvSpPr/>
              <p:nvPr/>
            </p:nvSpPr>
            <p:spPr>
              <a:xfrm>
                <a:off x="3322975" y="3441025"/>
                <a:ext cx="25975" cy="23050"/>
              </a:xfrm>
              <a:custGeom>
                <a:avLst/>
                <a:gdLst/>
                <a:ahLst/>
                <a:cxnLst/>
                <a:rect l="l" t="t" r="r" b="b"/>
                <a:pathLst>
                  <a:path w="1039" h="922" extrusionOk="0">
                    <a:moveTo>
                      <a:pt x="537" y="0"/>
                    </a:moveTo>
                    <a:cubicBezTo>
                      <a:pt x="484" y="0"/>
                      <a:pt x="430" y="10"/>
                      <a:pt x="377" y="29"/>
                    </a:cubicBezTo>
                    <a:cubicBezTo>
                      <a:pt x="130" y="107"/>
                      <a:pt x="0" y="367"/>
                      <a:pt x="91" y="613"/>
                    </a:cubicBezTo>
                    <a:cubicBezTo>
                      <a:pt x="154" y="801"/>
                      <a:pt x="333" y="922"/>
                      <a:pt x="529" y="922"/>
                    </a:cubicBezTo>
                    <a:cubicBezTo>
                      <a:pt x="578" y="922"/>
                      <a:pt x="627" y="914"/>
                      <a:pt x="675" y="899"/>
                    </a:cubicBezTo>
                    <a:cubicBezTo>
                      <a:pt x="909" y="821"/>
                      <a:pt x="1039" y="562"/>
                      <a:pt x="961" y="315"/>
                    </a:cubicBezTo>
                    <a:cubicBezTo>
                      <a:pt x="900" y="122"/>
                      <a:pt x="727" y="0"/>
                      <a:pt x="53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8" name="Google Shape;6138;p48"/>
              <p:cNvSpPr/>
              <p:nvPr/>
            </p:nvSpPr>
            <p:spPr>
              <a:xfrm>
                <a:off x="3334650" y="3430725"/>
                <a:ext cx="58100" cy="26625"/>
              </a:xfrm>
              <a:custGeom>
                <a:avLst/>
                <a:gdLst/>
                <a:ahLst/>
                <a:cxnLst/>
                <a:rect l="l" t="t" r="r" b="b"/>
                <a:pathLst>
                  <a:path w="2324" h="1065" extrusionOk="0">
                    <a:moveTo>
                      <a:pt x="2207" y="0"/>
                    </a:moveTo>
                    <a:lnTo>
                      <a:pt x="1" y="714"/>
                    </a:lnTo>
                    <a:lnTo>
                      <a:pt x="117" y="1064"/>
                    </a:lnTo>
                    <a:lnTo>
                      <a:pt x="2324" y="350"/>
                    </a:lnTo>
                    <a:lnTo>
                      <a:pt x="220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9" name="Google Shape;6139;p48"/>
              <p:cNvSpPr/>
              <p:nvPr/>
            </p:nvSpPr>
            <p:spPr>
              <a:xfrm>
                <a:off x="3349575" y="3478000"/>
                <a:ext cx="26650" cy="23250"/>
              </a:xfrm>
              <a:custGeom>
                <a:avLst/>
                <a:gdLst/>
                <a:ahLst/>
                <a:cxnLst/>
                <a:rect l="l" t="t" r="r" b="b"/>
                <a:pathLst>
                  <a:path w="1066" h="930" extrusionOk="0">
                    <a:moveTo>
                      <a:pt x="538" y="1"/>
                    </a:moveTo>
                    <a:cubicBezTo>
                      <a:pt x="390" y="1"/>
                      <a:pt x="244" y="66"/>
                      <a:pt x="156" y="186"/>
                    </a:cubicBezTo>
                    <a:cubicBezTo>
                      <a:pt x="1" y="393"/>
                      <a:pt x="40" y="692"/>
                      <a:pt x="247" y="835"/>
                    </a:cubicBezTo>
                    <a:cubicBezTo>
                      <a:pt x="337" y="898"/>
                      <a:pt x="437" y="929"/>
                      <a:pt x="534" y="929"/>
                    </a:cubicBezTo>
                    <a:cubicBezTo>
                      <a:pt x="676" y="929"/>
                      <a:pt x="811" y="862"/>
                      <a:pt x="896" y="731"/>
                    </a:cubicBezTo>
                    <a:cubicBezTo>
                      <a:pt x="1065" y="523"/>
                      <a:pt x="1013" y="225"/>
                      <a:pt x="805" y="82"/>
                    </a:cubicBezTo>
                    <a:cubicBezTo>
                      <a:pt x="725" y="27"/>
                      <a:pt x="631" y="1"/>
                      <a:pt x="53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0" name="Google Shape;6140;p48"/>
              <p:cNvSpPr/>
              <p:nvPr/>
            </p:nvSpPr>
            <p:spPr>
              <a:xfrm>
                <a:off x="3359325" y="3439800"/>
                <a:ext cx="41550" cy="52600"/>
              </a:xfrm>
              <a:custGeom>
                <a:avLst/>
                <a:gdLst/>
                <a:ahLst/>
                <a:cxnLst/>
                <a:rect l="l" t="t" r="r" b="b"/>
                <a:pathLst>
                  <a:path w="1662" h="2104" extrusionOk="0">
                    <a:moveTo>
                      <a:pt x="1363" y="0"/>
                    </a:moveTo>
                    <a:lnTo>
                      <a:pt x="0" y="1883"/>
                    </a:lnTo>
                    <a:lnTo>
                      <a:pt x="299" y="2103"/>
                    </a:lnTo>
                    <a:lnTo>
                      <a:pt x="1661" y="221"/>
                    </a:lnTo>
                    <a:lnTo>
                      <a:pt x="136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1" name="Google Shape;6141;p48"/>
              <p:cNvSpPr/>
              <p:nvPr/>
            </p:nvSpPr>
            <p:spPr>
              <a:xfrm>
                <a:off x="3395000" y="3492375"/>
                <a:ext cx="22750" cy="22725"/>
              </a:xfrm>
              <a:custGeom>
                <a:avLst/>
                <a:gdLst/>
                <a:ahLst/>
                <a:cxnLst/>
                <a:rect l="l" t="t" r="r" b="b"/>
                <a:pathLst>
                  <a:path w="910" h="909" extrusionOk="0">
                    <a:moveTo>
                      <a:pt x="455" y="0"/>
                    </a:moveTo>
                    <a:cubicBezTo>
                      <a:pt x="209" y="0"/>
                      <a:pt x="1" y="195"/>
                      <a:pt x="1" y="454"/>
                    </a:cubicBezTo>
                    <a:cubicBezTo>
                      <a:pt x="1" y="701"/>
                      <a:pt x="196" y="909"/>
                      <a:pt x="455" y="909"/>
                    </a:cubicBezTo>
                    <a:cubicBezTo>
                      <a:pt x="689" y="909"/>
                      <a:pt x="909" y="714"/>
                      <a:pt x="909" y="454"/>
                    </a:cubicBezTo>
                    <a:cubicBezTo>
                      <a:pt x="909" y="208"/>
                      <a:pt x="702" y="0"/>
                      <a:pt x="45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2" name="Google Shape;6142;p48"/>
              <p:cNvSpPr/>
              <p:nvPr/>
            </p:nvSpPr>
            <p:spPr>
              <a:xfrm>
                <a:off x="3401825" y="3445650"/>
                <a:ext cx="9100" cy="58100"/>
              </a:xfrm>
              <a:custGeom>
                <a:avLst/>
                <a:gdLst/>
                <a:ahLst/>
                <a:cxnLst/>
                <a:rect l="l" t="t" r="r" b="b"/>
                <a:pathLst>
                  <a:path w="364" h="2324" extrusionOk="0">
                    <a:moveTo>
                      <a:pt x="0" y="0"/>
                    </a:moveTo>
                    <a:lnTo>
                      <a:pt x="0" y="2323"/>
                    </a:lnTo>
                    <a:lnTo>
                      <a:pt x="364" y="2323"/>
                    </a:lnTo>
                    <a:lnTo>
                      <a:pt x="36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3" name="Google Shape;6143;p48"/>
              <p:cNvSpPr/>
              <p:nvPr/>
            </p:nvSpPr>
            <p:spPr>
              <a:xfrm>
                <a:off x="3436550" y="3478000"/>
                <a:ext cx="26625" cy="22925"/>
              </a:xfrm>
              <a:custGeom>
                <a:avLst/>
                <a:gdLst/>
                <a:ahLst/>
                <a:cxnLst/>
                <a:rect l="l" t="t" r="r" b="b"/>
                <a:pathLst>
                  <a:path w="1065" h="917" extrusionOk="0">
                    <a:moveTo>
                      <a:pt x="533" y="1"/>
                    </a:moveTo>
                    <a:cubicBezTo>
                      <a:pt x="440" y="1"/>
                      <a:pt x="345" y="27"/>
                      <a:pt x="260" y="82"/>
                    </a:cubicBezTo>
                    <a:cubicBezTo>
                      <a:pt x="52" y="251"/>
                      <a:pt x="0" y="523"/>
                      <a:pt x="169" y="731"/>
                    </a:cubicBezTo>
                    <a:cubicBezTo>
                      <a:pt x="257" y="850"/>
                      <a:pt x="403" y="916"/>
                      <a:pt x="551" y="916"/>
                    </a:cubicBezTo>
                    <a:cubicBezTo>
                      <a:pt x="644" y="916"/>
                      <a:pt x="738" y="890"/>
                      <a:pt x="818" y="835"/>
                    </a:cubicBezTo>
                    <a:cubicBezTo>
                      <a:pt x="1013" y="692"/>
                      <a:pt x="1065" y="393"/>
                      <a:pt x="909" y="186"/>
                    </a:cubicBezTo>
                    <a:cubicBezTo>
                      <a:pt x="821" y="66"/>
                      <a:pt x="680" y="1"/>
                      <a:pt x="5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4" name="Google Shape;6144;p48"/>
              <p:cNvSpPr/>
              <p:nvPr/>
            </p:nvSpPr>
            <p:spPr>
              <a:xfrm>
                <a:off x="3411875" y="3439800"/>
                <a:ext cx="41575" cy="52600"/>
              </a:xfrm>
              <a:custGeom>
                <a:avLst/>
                <a:gdLst/>
                <a:ahLst/>
                <a:cxnLst/>
                <a:rect l="l" t="t" r="r" b="b"/>
                <a:pathLst>
                  <a:path w="1663" h="2104" extrusionOk="0">
                    <a:moveTo>
                      <a:pt x="299" y="0"/>
                    </a:moveTo>
                    <a:lnTo>
                      <a:pt x="1" y="221"/>
                    </a:lnTo>
                    <a:lnTo>
                      <a:pt x="1364" y="2103"/>
                    </a:lnTo>
                    <a:lnTo>
                      <a:pt x="1662" y="1883"/>
                    </a:lnTo>
                    <a:lnTo>
                      <a:pt x="29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5" name="Google Shape;6145;p48"/>
              <p:cNvSpPr/>
              <p:nvPr/>
            </p:nvSpPr>
            <p:spPr>
              <a:xfrm>
                <a:off x="3463800" y="3441025"/>
                <a:ext cx="25975" cy="23050"/>
              </a:xfrm>
              <a:custGeom>
                <a:avLst/>
                <a:gdLst/>
                <a:ahLst/>
                <a:cxnLst/>
                <a:rect l="l" t="t" r="r" b="b"/>
                <a:pathLst>
                  <a:path w="1039" h="922" extrusionOk="0">
                    <a:moveTo>
                      <a:pt x="509" y="0"/>
                    </a:moveTo>
                    <a:cubicBezTo>
                      <a:pt x="324" y="0"/>
                      <a:pt x="150" y="122"/>
                      <a:pt x="78" y="315"/>
                    </a:cubicBezTo>
                    <a:cubicBezTo>
                      <a:pt x="1" y="562"/>
                      <a:pt x="130" y="821"/>
                      <a:pt x="377" y="899"/>
                    </a:cubicBezTo>
                    <a:cubicBezTo>
                      <a:pt x="426" y="914"/>
                      <a:pt x="474" y="922"/>
                      <a:pt x="522" y="922"/>
                    </a:cubicBezTo>
                    <a:cubicBezTo>
                      <a:pt x="715" y="922"/>
                      <a:pt x="888" y="801"/>
                      <a:pt x="961" y="613"/>
                    </a:cubicBezTo>
                    <a:cubicBezTo>
                      <a:pt x="1039" y="367"/>
                      <a:pt x="909" y="107"/>
                      <a:pt x="663" y="29"/>
                    </a:cubicBezTo>
                    <a:cubicBezTo>
                      <a:pt x="612" y="10"/>
                      <a:pt x="560"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6" name="Google Shape;6146;p48"/>
              <p:cNvSpPr/>
              <p:nvPr/>
            </p:nvSpPr>
            <p:spPr>
              <a:xfrm>
                <a:off x="3419675" y="3430075"/>
                <a:ext cx="58100" cy="26625"/>
              </a:xfrm>
              <a:custGeom>
                <a:avLst/>
                <a:gdLst/>
                <a:ahLst/>
                <a:cxnLst/>
                <a:rect l="l" t="t" r="r" b="b"/>
                <a:pathLst>
                  <a:path w="2324" h="1065" extrusionOk="0">
                    <a:moveTo>
                      <a:pt x="117" y="0"/>
                    </a:moveTo>
                    <a:lnTo>
                      <a:pt x="0" y="351"/>
                    </a:lnTo>
                    <a:lnTo>
                      <a:pt x="2207" y="1064"/>
                    </a:lnTo>
                    <a:lnTo>
                      <a:pt x="2324" y="714"/>
                    </a:lnTo>
                    <a:lnTo>
                      <a:pt x="11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7" name="Google Shape;6147;p48"/>
              <p:cNvSpPr/>
              <p:nvPr/>
            </p:nvSpPr>
            <p:spPr>
              <a:xfrm>
                <a:off x="3463800" y="3395100"/>
                <a:ext cx="25975" cy="23225"/>
              </a:xfrm>
              <a:custGeom>
                <a:avLst/>
                <a:gdLst/>
                <a:ahLst/>
                <a:cxnLst/>
                <a:rect l="l" t="t" r="r" b="b"/>
                <a:pathLst>
                  <a:path w="1039" h="929" extrusionOk="0">
                    <a:moveTo>
                      <a:pt x="521" y="1"/>
                    </a:moveTo>
                    <a:cubicBezTo>
                      <a:pt x="474" y="1"/>
                      <a:pt x="425" y="8"/>
                      <a:pt x="377" y="23"/>
                    </a:cubicBezTo>
                    <a:cubicBezTo>
                      <a:pt x="130" y="114"/>
                      <a:pt x="1" y="374"/>
                      <a:pt x="78" y="607"/>
                    </a:cubicBezTo>
                    <a:cubicBezTo>
                      <a:pt x="152" y="806"/>
                      <a:pt x="334" y="928"/>
                      <a:pt x="524" y="928"/>
                    </a:cubicBezTo>
                    <a:cubicBezTo>
                      <a:pt x="570" y="928"/>
                      <a:pt x="617" y="921"/>
                      <a:pt x="663" y="906"/>
                    </a:cubicBezTo>
                    <a:cubicBezTo>
                      <a:pt x="909" y="828"/>
                      <a:pt x="1039" y="568"/>
                      <a:pt x="961" y="322"/>
                    </a:cubicBezTo>
                    <a:cubicBezTo>
                      <a:pt x="888" y="123"/>
                      <a:pt x="714" y="1"/>
                      <a:pt x="52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8" name="Google Shape;6148;p48"/>
              <p:cNvSpPr/>
              <p:nvPr/>
            </p:nvSpPr>
            <p:spPr>
              <a:xfrm>
                <a:off x="3420325" y="3402475"/>
                <a:ext cx="58100" cy="26650"/>
              </a:xfrm>
              <a:custGeom>
                <a:avLst/>
                <a:gdLst/>
                <a:ahLst/>
                <a:cxnLst/>
                <a:rect l="l" t="t" r="r" b="b"/>
                <a:pathLst>
                  <a:path w="2324" h="1066" extrusionOk="0">
                    <a:moveTo>
                      <a:pt x="2207" y="1"/>
                    </a:moveTo>
                    <a:lnTo>
                      <a:pt x="0" y="715"/>
                    </a:lnTo>
                    <a:lnTo>
                      <a:pt x="117" y="1065"/>
                    </a:lnTo>
                    <a:lnTo>
                      <a:pt x="2324" y="351"/>
                    </a:lnTo>
                    <a:lnTo>
                      <a:pt x="220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9" name="Google Shape;6149;p48"/>
              <p:cNvSpPr/>
              <p:nvPr/>
            </p:nvSpPr>
            <p:spPr>
              <a:xfrm>
                <a:off x="3436550" y="3358100"/>
                <a:ext cx="26950" cy="23200"/>
              </a:xfrm>
              <a:custGeom>
                <a:avLst/>
                <a:gdLst/>
                <a:ahLst/>
                <a:cxnLst/>
                <a:rect l="l" t="t" r="r" b="b"/>
                <a:pathLst>
                  <a:path w="1078" h="928" extrusionOk="0">
                    <a:moveTo>
                      <a:pt x="536" y="1"/>
                    </a:moveTo>
                    <a:cubicBezTo>
                      <a:pt x="393" y="1"/>
                      <a:pt x="254" y="69"/>
                      <a:pt x="169" y="192"/>
                    </a:cubicBezTo>
                    <a:cubicBezTo>
                      <a:pt x="0" y="400"/>
                      <a:pt x="52" y="698"/>
                      <a:pt x="260" y="841"/>
                    </a:cubicBezTo>
                    <a:cubicBezTo>
                      <a:pt x="349" y="899"/>
                      <a:pt x="447" y="927"/>
                      <a:pt x="542" y="927"/>
                    </a:cubicBezTo>
                    <a:cubicBezTo>
                      <a:pt x="682" y="927"/>
                      <a:pt x="816" y="866"/>
                      <a:pt x="909" y="750"/>
                    </a:cubicBezTo>
                    <a:cubicBezTo>
                      <a:pt x="1078" y="530"/>
                      <a:pt x="1026" y="244"/>
                      <a:pt x="818" y="101"/>
                    </a:cubicBezTo>
                    <a:cubicBezTo>
                      <a:pt x="734" y="33"/>
                      <a:pt x="634" y="1"/>
                      <a:pt x="5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0" name="Google Shape;6150;p48"/>
              <p:cNvSpPr/>
              <p:nvPr/>
            </p:nvSpPr>
            <p:spPr>
              <a:xfrm>
                <a:off x="3412200" y="3367425"/>
                <a:ext cx="41900" cy="52275"/>
              </a:xfrm>
              <a:custGeom>
                <a:avLst/>
                <a:gdLst/>
                <a:ahLst/>
                <a:cxnLst/>
                <a:rect l="l" t="t" r="r" b="b"/>
                <a:pathLst>
                  <a:path w="1676" h="2091" extrusionOk="0">
                    <a:moveTo>
                      <a:pt x="1364" y="1"/>
                    </a:moveTo>
                    <a:lnTo>
                      <a:pt x="1" y="1870"/>
                    </a:lnTo>
                    <a:lnTo>
                      <a:pt x="299" y="2091"/>
                    </a:lnTo>
                    <a:lnTo>
                      <a:pt x="1675" y="222"/>
                    </a:lnTo>
                    <a:lnTo>
                      <a:pt x="136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51" name="Google Shape;6151;p48"/>
            <p:cNvGrpSpPr/>
            <p:nvPr/>
          </p:nvGrpSpPr>
          <p:grpSpPr>
            <a:xfrm>
              <a:off x="8733231" y="680710"/>
              <a:ext cx="348023" cy="339417"/>
              <a:chOff x="3228225" y="3246725"/>
              <a:chExt cx="356325" cy="347550"/>
            </a:xfrm>
          </p:grpSpPr>
          <p:sp>
            <p:nvSpPr>
              <p:cNvPr id="6152" name="Google Shape;6152;p48"/>
              <p:cNvSpPr/>
              <p:nvPr/>
            </p:nvSpPr>
            <p:spPr>
              <a:xfrm>
                <a:off x="3319400" y="3246725"/>
                <a:ext cx="173625" cy="173625"/>
              </a:xfrm>
              <a:custGeom>
                <a:avLst/>
                <a:gdLst/>
                <a:ahLst/>
                <a:cxnLst/>
                <a:rect l="l" t="t" r="r" b="b"/>
                <a:pathLst>
                  <a:path w="6945" h="6945" extrusionOk="0">
                    <a:moveTo>
                      <a:pt x="3466" y="1"/>
                    </a:moveTo>
                    <a:cubicBezTo>
                      <a:pt x="1558" y="1"/>
                      <a:pt x="1" y="1558"/>
                      <a:pt x="1" y="3479"/>
                    </a:cubicBezTo>
                    <a:cubicBezTo>
                      <a:pt x="1" y="5400"/>
                      <a:pt x="1558" y="6945"/>
                      <a:pt x="3466" y="6945"/>
                    </a:cubicBezTo>
                    <a:cubicBezTo>
                      <a:pt x="5387" y="6945"/>
                      <a:pt x="6945" y="5400"/>
                      <a:pt x="6945" y="3479"/>
                    </a:cubicBezTo>
                    <a:cubicBezTo>
                      <a:pt x="6945" y="1558"/>
                      <a:pt x="5387" y="1"/>
                      <a:pt x="3466" y="1"/>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3" name="Google Shape;6153;p48"/>
              <p:cNvSpPr/>
              <p:nvPr/>
            </p:nvSpPr>
            <p:spPr>
              <a:xfrm>
                <a:off x="3410900" y="3313575"/>
                <a:ext cx="173650" cy="173625"/>
              </a:xfrm>
              <a:custGeom>
                <a:avLst/>
                <a:gdLst/>
                <a:ahLst/>
                <a:cxnLst/>
                <a:rect l="l" t="t" r="r" b="b"/>
                <a:pathLst>
                  <a:path w="6946" h="6945" extrusionOk="0">
                    <a:moveTo>
                      <a:pt x="3479" y="0"/>
                    </a:moveTo>
                    <a:cubicBezTo>
                      <a:pt x="1558" y="0"/>
                      <a:pt x="1" y="1545"/>
                      <a:pt x="1" y="3466"/>
                    </a:cubicBezTo>
                    <a:cubicBezTo>
                      <a:pt x="1" y="5387"/>
                      <a:pt x="1558" y="6945"/>
                      <a:pt x="3479" y="6945"/>
                    </a:cubicBezTo>
                    <a:cubicBezTo>
                      <a:pt x="5400" y="6945"/>
                      <a:pt x="6945" y="5387"/>
                      <a:pt x="6945" y="3466"/>
                    </a:cubicBezTo>
                    <a:cubicBezTo>
                      <a:pt x="6945" y="1545"/>
                      <a:pt x="5400" y="0"/>
                      <a:pt x="3479" y="0"/>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4" name="Google Shape;6154;p48"/>
              <p:cNvSpPr/>
              <p:nvPr/>
            </p:nvSpPr>
            <p:spPr>
              <a:xfrm>
                <a:off x="3262950" y="3420650"/>
                <a:ext cx="173625" cy="173625"/>
              </a:xfrm>
              <a:custGeom>
                <a:avLst/>
                <a:gdLst/>
                <a:ahLst/>
                <a:cxnLst/>
                <a:rect l="l" t="t" r="r" b="b"/>
                <a:pathLst>
                  <a:path w="6945" h="6945" extrusionOk="0">
                    <a:moveTo>
                      <a:pt x="3479" y="1"/>
                    </a:moveTo>
                    <a:cubicBezTo>
                      <a:pt x="1558" y="1"/>
                      <a:pt x="0" y="1545"/>
                      <a:pt x="0" y="3466"/>
                    </a:cubicBezTo>
                    <a:cubicBezTo>
                      <a:pt x="0" y="5387"/>
                      <a:pt x="1558" y="6945"/>
                      <a:pt x="3479" y="6945"/>
                    </a:cubicBezTo>
                    <a:cubicBezTo>
                      <a:pt x="5387" y="6945"/>
                      <a:pt x="6944" y="5387"/>
                      <a:pt x="6944" y="3466"/>
                    </a:cubicBezTo>
                    <a:cubicBezTo>
                      <a:pt x="6944" y="1545"/>
                      <a:pt x="5387" y="1"/>
                      <a:pt x="3479" y="1"/>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5" name="Google Shape;6155;p48"/>
              <p:cNvSpPr/>
              <p:nvPr/>
            </p:nvSpPr>
            <p:spPr>
              <a:xfrm>
                <a:off x="3228225" y="3313575"/>
                <a:ext cx="173625" cy="173625"/>
              </a:xfrm>
              <a:custGeom>
                <a:avLst/>
                <a:gdLst/>
                <a:ahLst/>
                <a:cxnLst/>
                <a:rect l="l" t="t" r="r" b="b"/>
                <a:pathLst>
                  <a:path w="6945" h="6945" extrusionOk="0">
                    <a:moveTo>
                      <a:pt x="3466" y="0"/>
                    </a:moveTo>
                    <a:cubicBezTo>
                      <a:pt x="1558" y="0"/>
                      <a:pt x="0" y="1545"/>
                      <a:pt x="0" y="3466"/>
                    </a:cubicBezTo>
                    <a:cubicBezTo>
                      <a:pt x="0" y="5387"/>
                      <a:pt x="1558" y="6945"/>
                      <a:pt x="3466" y="6945"/>
                    </a:cubicBezTo>
                    <a:cubicBezTo>
                      <a:pt x="5387" y="6945"/>
                      <a:pt x="6944" y="5387"/>
                      <a:pt x="6944" y="3466"/>
                    </a:cubicBezTo>
                    <a:cubicBezTo>
                      <a:pt x="6944" y="1545"/>
                      <a:pt x="5387" y="0"/>
                      <a:pt x="3466" y="0"/>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6" name="Google Shape;6156;p48"/>
              <p:cNvSpPr/>
              <p:nvPr/>
            </p:nvSpPr>
            <p:spPr>
              <a:xfrm>
                <a:off x="3376525" y="3420650"/>
                <a:ext cx="173625" cy="173625"/>
              </a:xfrm>
              <a:custGeom>
                <a:avLst/>
                <a:gdLst/>
                <a:ahLst/>
                <a:cxnLst/>
                <a:rect l="l" t="t" r="r" b="b"/>
                <a:pathLst>
                  <a:path w="6945" h="6945" extrusionOk="0">
                    <a:moveTo>
                      <a:pt x="3479" y="1"/>
                    </a:moveTo>
                    <a:cubicBezTo>
                      <a:pt x="1558" y="1"/>
                      <a:pt x="0" y="1545"/>
                      <a:pt x="0" y="3466"/>
                    </a:cubicBezTo>
                    <a:cubicBezTo>
                      <a:pt x="0" y="5387"/>
                      <a:pt x="1558" y="6945"/>
                      <a:pt x="3479" y="6945"/>
                    </a:cubicBezTo>
                    <a:cubicBezTo>
                      <a:pt x="5387" y="6945"/>
                      <a:pt x="6944" y="5387"/>
                      <a:pt x="6944" y="3466"/>
                    </a:cubicBezTo>
                    <a:cubicBezTo>
                      <a:pt x="6944" y="1545"/>
                      <a:pt x="5387" y="1"/>
                      <a:pt x="3479" y="1"/>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7" name="Google Shape;6157;p48"/>
              <p:cNvSpPr/>
              <p:nvPr/>
            </p:nvSpPr>
            <p:spPr>
              <a:xfrm>
                <a:off x="3343750" y="3300550"/>
                <a:ext cx="124625" cy="115950"/>
              </a:xfrm>
              <a:custGeom>
                <a:avLst/>
                <a:gdLst/>
                <a:ahLst/>
                <a:cxnLst/>
                <a:rect l="l" t="t" r="r" b="b"/>
                <a:pathLst>
                  <a:path w="4985" h="4638" extrusionOk="0">
                    <a:moveTo>
                      <a:pt x="2489" y="1"/>
                    </a:moveTo>
                    <a:cubicBezTo>
                      <a:pt x="2370" y="1"/>
                      <a:pt x="2250" y="10"/>
                      <a:pt x="2129" y="28"/>
                    </a:cubicBezTo>
                    <a:cubicBezTo>
                      <a:pt x="857" y="223"/>
                      <a:pt x="0" y="1417"/>
                      <a:pt x="195" y="2676"/>
                    </a:cubicBezTo>
                    <a:cubicBezTo>
                      <a:pt x="383" y="3827"/>
                      <a:pt x="1367" y="4638"/>
                      <a:pt x="2495" y="4638"/>
                    </a:cubicBezTo>
                    <a:cubicBezTo>
                      <a:pt x="2614" y="4638"/>
                      <a:pt x="2734" y="4629"/>
                      <a:pt x="2856" y="4610"/>
                    </a:cubicBezTo>
                    <a:cubicBezTo>
                      <a:pt x="4115" y="4415"/>
                      <a:pt x="4984" y="3221"/>
                      <a:pt x="4777" y="1962"/>
                    </a:cubicBezTo>
                    <a:cubicBezTo>
                      <a:pt x="4600" y="811"/>
                      <a:pt x="3617" y="1"/>
                      <a:pt x="2489" y="1"/>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8" name="Google Shape;6158;p48"/>
              <p:cNvSpPr/>
              <p:nvPr/>
            </p:nvSpPr>
            <p:spPr>
              <a:xfrm>
                <a:off x="3413825" y="3349725"/>
                <a:ext cx="121075" cy="116250"/>
              </a:xfrm>
              <a:custGeom>
                <a:avLst/>
                <a:gdLst/>
                <a:ahLst/>
                <a:cxnLst/>
                <a:rect l="l" t="t" r="r" b="b"/>
                <a:pathLst>
                  <a:path w="4843" h="4650" extrusionOk="0">
                    <a:moveTo>
                      <a:pt x="2421" y="0"/>
                    </a:moveTo>
                    <a:cubicBezTo>
                      <a:pt x="1228" y="0"/>
                      <a:pt x="203" y="928"/>
                      <a:pt x="105" y="2137"/>
                    </a:cubicBezTo>
                    <a:cubicBezTo>
                      <a:pt x="1" y="3409"/>
                      <a:pt x="961" y="4538"/>
                      <a:pt x="2233" y="4642"/>
                    </a:cubicBezTo>
                    <a:cubicBezTo>
                      <a:pt x="2297" y="4647"/>
                      <a:pt x="2361" y="4650"/>
                      <a:pt x="2424" y="4650"/>
                    </a:cubicBezTo>
                    <a:cubicBezTo>
                      <a:pt x="3616" y="4650"/>
                      <a:pt x="4640" y="3734"/>
                      <a:pt x="4738" y="2513"/>
                    </a:cubicBezTo>
                    <a:cubicBezTo>
                      <a:pt x="4842" y="1241"/>
                      <a:pt x="3895" y="112"/>
                      <a:pt x="2610" y="8"/>
                    </a:cubicBezTo>
                    <a:cubicBezTo>
                      <a:pt x="2546" y="3"/>
                      <a:pt x="2484" y="0"/>
                      <a:pt x="2421" y="0"/>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9" name="Google Shape;6159;p48"/>
              <p:cNvSpPr/>
              <p:nvPr/>
            </p:nvSpPr>
            <p:spPr>
              <a:xfrm>
                <a:off x="3305125" y="3429700"/>
                <a:ext cx="118475" cy="116250"/>
              </a:xfrm>
              <a:custGeom>
                <a:avLst/>
                <a:gdLst/>
                <a:ahLst/>
                <a:cxnLst/>
                <a:rect l="l" t="t" r="r" b="b"/>
                <a:pathLst>
                  <a:path w="4739" h="4650" extrusionOk="0">
                    <a:moveTo>
                      <a:pt x="2368" y="0"/>
                    </a:moveTo>
                    <a:cubicBezTo>
                      <a:pt x="2336" y="0"/>
                      <a:pt x="2304" y="1"/>
                      <a:pt x="2272" y="2"/>
                    </a:cubicBezTo>
                    <a:cubicBezTo>
                      <a:pt x="1000" y="54"/>
                      <a:pt x="0" y="1131"/>
                      <a:pt x="52" y="2416"/>
                    </a:cubicBezTo>
                    <a:cubicBezTo>
                      <a:pt x="103" y="3677"/>
                      <a:pt x="1141" y="4650"/>
                      <a:pt x="2381" y="4650"/>
                    </a:cubicBezTo>
                    <a:cubicBezTo>
                      <a:pt x="2405" y="4650"/>
                      <a:pt x="2429" y="4650"/>
                      <a:pt x="2454" y="4649"/>
                    </a:cubicBezTo>
                    <a:cubicBezTo>
                      <a:pt x="3739" y="4597"/>
                      <a:pt x="4738" y="3520"/>
                      <a:pt x="4686" y="2235"/>
                    </a:cubicBezTo>
                    <a:cubicBezTo>
                      <a:pt x="4636" y="982"/>
                      <a:pt x="3610" y="0"/>
                      <a:pt x="2368" y="0"/>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0" name="Google Shape;6160;p48"/>
              <p:cNvSpPr/>
              <p:nvPr/>
            </p:nvSpPr>
            <p:spPr>
              <a:xfrm>
                <a:off x="3273650" y="3350375"/>
                <a:ext cx="130475" cy="116125"/>
              </a:xfrm>
              <a:custGeom>
                <a:avLst/>
                <a:gdLst/>
                <a:ahLst/>
                <a:cxnLst/>
                <a:rect l="l" t="t" r="r" b="b"/>
                <a:pathLst>
                  <a:path w="5219" h="4645" extrusionOk="0">
                    <a:moveTo>
                      <a:pt x="2603" y="1"/>
                    </a:moveTo>
                    <a:cubicBezTo>
                      <a:pt x="1634" y="1"/>
                      <a:pt x="734" y="616"/>
                      <a:pt x="403" y="1579"/>
                    </a:cubicBezTo>
                    <a:cubicBezTo>
                      <a:pt x="0" y="2799"/>
                      <a:pt x="649" y="4110"/>
                      <a:pt x="1870" y="4525"/>
                    </a:cubicBezTo>
                    <a:cubicBezTo>
                      <a:pt x="2112" y="4606"/>
                      <a:pt x="2358" y="4644"/>
                      <a:pt x="2601" y="4644"/>
                    </a:cubicBezTo>
                    <a:cubicBezTo>
                      <a:pt x="3571" y="4644"/>
                      <a:pt x="4481" y="4034"/>
                      <a:pt x="4803" y="3058"/>
                    </a:cubicBezTo>
                    <a:cubicBezTo>
                      <a:pt x="5218" y="1851"/>
                      <a:pt x="4556" y="527"/>
                      <a:pt x="3349" y="125"/>
                    </a:cubicBezTo>
                    <a:cubicBezTo>
                      <a:pt x="3102" y="41"/>
                      <a:pt x="2850" y="1"/>
                      <a:pt x="2603" y="1"/>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1" name="Google Shape;6161;p48"/>
              <p:cNvSpPr/>
              <p:nvPr/>
            </p:nvSpPr>
            <p:spPr>
              <a:xfrm>
                <a:off x="3386575" y="3430125"/>
                <a:ext cx="123975" cy="116075"/>
              </a:xfrm>
              <a:custGeom>
                <a:avLst/>
                <a:gdLst/>
                <a:ahLst/>
                <a:cxnLst/>
                <a:rect l="l" t="t" r="r" b="b"/>
                <a:pathLst>
                  <a:path w="4959" h="4643" extrusionOk="0">
                    <a:moveTo>
                      <a:pt x="2478" y="0"/>
                    </a:moveTo>
                    <a:cubicBezTo>
                      <a:pt x="2367" y="0"/>
                      <a:pt x="2255" y="8"/>
                      <a:pt x="2142" y="24"/>
                    </a:cubicBezTo>
                    <a:cubicBezTo>
                      <a:pt x="870" y="206"/>
                      <a:pt x="0" y="1387"/>
                      <a:pt x="182" y="2646"/>
                    </a:cubicBezTo>
                    <a:cubicBezTo>
                      <a:pt x="348" y="3806"/>
                      <a:pt x="1345" y="4643"/>
                      <a:pt x="2475" y="4643"/>
                    </a:cubicBezTo>
                    <a:cubicBezTo>
                      <a:pt x="2584" y="4643"/>
                      <a:pt x="2693" y="4635"/>
                      <a:pt x="2804" y="4619"/>
                    </a:cubicBezTo>
                    <a:cubicBezTo>
                      <a:pt x="4076" y="4424"/>
                      <a:pt x="4959" y="3256"/>
                      <a:pt x="4777" y="1984"/>
                    </a:cubicBezTo>
                    <a:cubicBezTo>
                      <a:pt x="4600" y="825"/>
                      <a:pt x="3614" y="0"/>
                      <a:pt x="2478" y="0"/>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2" name="Google Shape;6162;p48"/>
              <p:cNvSpPr/>
              <p:nvPr/>
            </p:nvSpPr>
            <p:spPr>
              <a:xfrm>
                <a:off x="3351525" y="3375225"/>
                <a:ext cx="109375" cy="109375"/>
              </a:xfrm>
              <a:custGeom>
                <a:avLst/>
                <a:gdLst/>
                <a:ahLst/>
                <a:cxnLst/>
                <a:rect l="l" t="t" r="r" b="b"/>
                <a:pathLst>
                  <a:path w="4375" h="4375" extrusionOk="0">
                    <a:moveTo>
                      <a:pt x="2181" y="1"/>
                    </a:moveTo>
                    <a:cubicBezTo>
                      <a:pt x="974" y="1"/>
                      <a:pt x="1" y="974"/>
                      <a:pt x="1" y="2181"/>
                    </a:cubicBezTo>
                    <a:cubicBezTo>
                      <a:pt x="1" y="3388"/>
                      <a:pt x="974" y="4375"/>
                      <a:pt x="2181" y="4375"/>
                    </a:cubicBezTo>
                    <a:cubicBezTo>
                      <a:pt x="3401" y="4375"/>
                      <a:pt x="4375" y="3388"/>
                      <a:pt x="4375" y="2181"/>
                    </a:cubicBezTo>
                    <a:cubicBezTo>
                      <a:pt x="4375" y="974"/>
                      <a:pt x="3401" y="1"/>
                      <a:pt x="2181" y="1"/>
                    </a:cubicBezTo>
                    <a:close/>
                  </a:path>
                </a:pathLst>
              </a:custGeom>
              <a:solidFill>
                <a:schemeClr val="accent3"/>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3" name="Google Shape;6163;p48"/>
              <p:cNvSpPr/>
              <p:nvPr/>
            </p:nvSpPr>
            <p:spPr>
              <a:xfrm>
                <a:off x="3379100" y="3402800"/>
                <a:ext cx="54225" cy="54225"/>
              </a:xfrm>
              <a:custGeom>
                <a:avLst/>
                <a:gdLst/>
                <a:ahLst/>
                <a:cxnLst/>
                <a:rect l="l" t="t" r="r" b="b"/>
                <a:pathLst>
                  <a:path w="2169" h="2169" extrusionOk="0">
                    <a:moveTo>
                      <a:pt x="1091" y="1"/>
                    </a:moveTo>
                    <a:cubicBezTo>
                      <a:pt x="481" y="1"/>
                      <a:pt x="1" y="481"/>
                      <a:pt x="1" y="1078"/>
                    </a:cubicBezTo>
                    <a:cubicBezTo>
                      <a:pt x="1" y="1688"/>
                      <a:pt x="481" y="2168"/>
                      <a:pt x="1091" y="2168"/>
                    </a:cubicBezTo>
                    <a:cubicBezTo>
                      <a:pt x="1688" y="2168"/>
                      <a:pt x="2168" y="1688"/>
                      <a:pt x="2168" y="1078"/>
                    </a:cubicBezTo>
                    <a:cubicBezTo>
                      <a:pt x="2168" y="481"/>
                      <a:pt x="1688" y="1"/>
                      <a:pt x="1091" y="1"/>
                    </a:cubicBezTo>
                    <a:close/>
                  </a:path>
                </a:pathLst>
              </a:custGeom>
              <a:solidFill>
                <a:srgbClr val="FFFFFF"/>
              </a:solidFill>
              <a:ln>
                <a:noFill/>
              </a:ln>
              <a:effectLst>
                <a:outerShdw blurRad="100013" algn="bl" rotWithShape="0">
                  <a:srgbClr val="BEAA4D"/>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4" name="Google Shape;6164;p48"/>
              <p:cNvSpPr/>
              <p:nvPr/>
            </p:nvSpPr>
            <p:spPr>
              <a:xfrm>
                <a:off x="3395000" y="3344725"/>
                <a:ext cx="23075" cy="22725"/>
              </a:xfrm>
              <a:custGeom>
                <a:avLst/>
                <a:gdLst/>
                <a:ahLst/>
                <a:cxnLst/>
                <a:rect l="l" t="t" r="r" b="b"/>
                <a:pathLst>
                  <a:path w="923" h="909" extrusionOk="0">
                    <a:moveTo>
                      <a:pt x="455" y="0"/>
                    </a:moveTo>
                    <a:cubicBezTo>
                      <a:pt x="209" y="0"/>
                      <a:pt x="1" y="195"/>
                      <a:pt x="1" y="455"/>
                    </a:cubicBezTo>
                    <a:cubicBezTo>
                      <a:pt x="1" y="688"/>
                      <a:pt x="196" y="909"/>
                      <a:pt x="455" y="909"/>
                    </a:cubicBezTo>
                    <a:cubicBezTo>
                      <a:pt x="715" y="909"/>
                      <a:pt x="922" y="701"/>
                      <a:pt x="909" y="455"/>
                    </a:cubicBezTo>
                    <a:cubicBezTo>
                      <a:pt x="909" y="208"/>
                      <a:pt x="689" y="0"/>
                      <a:pt x="45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5" name="Google Shape;6165;p48"/>
              <p:cNvSpPr/>
              <p:nvPr/>
            </p:nvSpPr>
            <p:spPr>
              <a:xfrm>
                <a:off x="3401825" y="3355750"/>
                <a:ext cx="9100" cy="57800"/>
              </a:xfrm>
              <a:custGeom>
                <a:avLst/>
                <a:gdLst/>
                <a:ahLst/>
                <a:cxnLst/>
                <a:rect l="l" t="t" r="r" b="b"/>
                <a:pathLst>
                  <a:path w="364" h="2312" extrusionOk="0">
                    <a:moveTo>
                      <a:pt x="0" y="1"/>
                    </a:moveTo>
                    <a:lnTo>
                      <a:pt x="0" y="2311"/>
                    </a:lnTo>
                    <a:lnTo>
                      <a:pt x="364" y="2311"/>
                    </a:lnTo>
                    <a:lnTo>
                      <a:pt x="36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6" name="Google Shape;6166;p48"/>
              <p:cNvSpPr/>
              <p:nvPr/>
            </p:nvSpPr>
            <p:spPr>
              <a:xfrm>
                <a:off x="3349900" y="3358350"/>
                <a:ext cx="26000" cy="22950"/>
              </a:xfrm>
              <a:custGeom>
                <a:avLst/>
                <a:gdLst/>
                <a:ahLst/>
                <a:cxnLst/>
                <a:rect l="l" t="t" r="r" b="b"/>
                <a:pathLst>
                  <a:path w="1040" h="918" extrusionOk="0">
                    <a:moveTo>
                      <a:pt x="517" y="0"/>
                    </a:moveTo>
                    <a:cubicBezTo>
                      <a:pt x="421" y="0"/>
                      <a:pt x="323" y="29"/>
                      <a:pt x="234" y="91"/>
                    </a:cubicBezTo>
                    <a:cubicBezTo>
                      <a:pt x="53" y="234"/>
                      <a:pt x="1" y="520"/>
                      <a:pt x="143" y="740"/>
                    </a:cubicBezTo>
                    <a:cubicBezTo>
                      <a:pt x="228" y="856"/>
                      <a:pt x="369" y="917"/>
                      <a:pt x="512" y="917"/>
                    </a:cubicBezTo>
                    <a:cubicBezTo>
                      <a:pt x="610" y="917"/>
                      <a:pt x="708" y="889"/>
                      <a:pt x="792" y="831"/>
                    </a:cubicBezTo>
                    <a:cubicBezTo>
                      <a:pt x="987" y="688"/>
                      <a:pt x="1039" y="390"/>
                      <a:pt x="883" y="182"/>
                    </a:cubicBezTo>
                    <a:cubicBezTo>
                      <a:pt x="798" y="65"/>
                      <a:pt x="661" y="0"/>
                      <a:pt x="51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7" name="Google Shape;6167;p48"/>
              <p:cNvSpPr/>
              <p:nvPr/>
            </p:nvSpPr>
            <p:spPr>
              <a:xfrm>
                <a:off x="3358675" y="3367125"/>
                <a:ext cx="41875" cy="52250"/>
              </a:xfrm>
              <a:custGeom>
                <a:avLst/>
                <a:gdLst/>
                <a:ahLst/>
                <a:cxnLst/>
                <a:rect l="l" t="t" r="r" b="b"/>
                <a:pathLst>
                  <a:path w="1675" h="2090" extrusionOk="0">
                    <a:moveTo>
                      <a:pt x="312" y="0"/>
                    </a:moveTo>
                    <a:lnTo>
                      <a:pt x="0" y="221"/>
                    </a:lnTo>
                    <a:lnTo>
                      <a:pt x="1363" y="2090"/>
                    </a:lnTo>
                    <a:lnTo>
                      <a:pt x="1675" y="1869"/>
                    </a:lnTo>
                    <a:lnTo>
                      <a:pt x="31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8" name="Google Shape;6168;p48"/>
              <p:cNvSpPr/>
              <p:nvPr/>
            </p:nvSpPr>
            <p:spPr>
              <a:xfrm>
                <a:off x="3322975" y="3395100"/>
                <a:ext cx="25975" cy="23225"/>
              </a:xfrm>
              <a:custGeom>
                <a:avLst/>
                <a:gdLst/>
                <a:ahLst/>
                <a:cxnLst/>
                <a:rect l="l" t="t" r="r" b="b"/>
                <a:pathLst>
                  <a:path w="1039" h="929" extrusionOk="0">
                    <a:moveTo>
                      <a:pt x="530" y="1"/>
                    </a:moveTo>
                    <a:cubicBezTo>
                      <a:pt x="334" y="1"/>
                      <a:pt x="154" y="123"/>
                      <a:pt x="91" y="322"/>
                    </a:cubicBezTo>
                    <a:cubicBezTo>
                      <a:pt x="0" y="568"/>
                      <a:pt x="130" y="828"/>
                      <a:pt x="377" y="906"/>
                    </a:cubicBezTo>
                    <a:cubicBezTo>
                      <a:pt x="425" y="921"/>
                      <a:pt x="474" y="928"/>
                      <a:pt x="522" y="928"/>
                    </a:cubicBezTo>
                    <a:cubicBezTo>
                      <a:pt x="718" y="928"/>
                      <a:pt x="898" y="806"/>
                      <a:pt x="961" y="607"/>
                    </a:cubicBezTo>
                    <a:cubicBezTo>
                      <a:pt x="1039" y="374"/>
                      <a:pt x="896" y="114"/>
                      <a:pt x="675" y="23"/>
                    </a:cubicBezTo>
                    <a:cubicBezTo>
                      <a:pt x="627" y="8"/>
                      <a:pt x="578" y="1"/>
                      <a:pt x="53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9" name="Google Shape;6169;p48"/>
              <p:cNvSpPr/>
              <p:nvPr/>
            </p:nvSpPr>
            <p:spPr>
              <a:xfrm>
                <a:off x="3334650" y="3402475"/>
                <a:ext cx="58100" cy="26650"/>
              </a:xfrm>
              <a:custGeom>
                <a:avLst/>
                <a:gdLst/>
                <a:ahLst/>
                <a:cxnLst/>
                <a:rect l="l" t="t" r="r" b="b"/>
                <a:pathLst>
                  <a:path w="2324" h="1066" extrusionOk="0">
                    <a:moveTo>
                      <a:pt x="117" y="1"/>
                    </a:moveTo>
                    <a:lnTo>
                      <a:pt x="1" y="351"/>
                    </a:lnTo>
                    <a:lnTo>
                      <a:pt x="2207" y="1065"/>
                    </a:lnTo>
                    <a:lnTo>
                      <a:pt x="2324" y="715"/>
                    </a:lnTo>
                    <a:lnTo>
                      <a:pt x="11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0" name="Google Shape;6170;p48"/>
              <p:cNvSpPr/>
              <p:nvPr/>
            </p:nvSpPr>
            <p:spPr>
              <a:xfrm>
                <a:off x="3322975" y="3441025"/>
                <a:ext cx="25975" cy="23050"/>
              </a:xfrm>
              <a:custGeom>
                <a:avLst/>
                <a:gdLst/>
                <a:ahLst/>
                <a:cxnLst/>
                <a:rect l="l" t="t" r="r" b="b"/>
                <a:pathLst>
                  <a:path w="1039" h="922" extrusionOk="0">
                    <a:moveTo>
                      <a:pt x="537" y="0"/>
                    </a:moveTo>
                    <a:cubicBezTo>
                      <a:pt x="484" y="0"/>
                      <a:pt x="430" y="10"/>
                      <a:pt x="377" y="29"/>
                    </a:cubicBezTo>
                    <a:cubicBezTo>
                      <a:pt x="130" y="107"/>
                      <a:pt x="0" y="367"/>
                      <a:pt x="91" y="613"/>
                    </a:cubicBezTo>
                    <a:cubicBezTo>
                      <a:pt x="154" y="801"/>
                      <a:pt x="333" y="922"/>
                      <a:pt x="529" y="922"/>
                    </a:cubicBezTo>
                    <a:cubicBezTo>
                      <a:pt x="578" y="922"/>
                      <a:pt x="627" y="914"/>
                      <a:pt x="675" y="899"/>
                    </a:cubicBezTo>
                    <a:cubicBezTo>
                      <a:pt x="909" y="821"/>
                      <a:pt x="1039" y="562"/>
                      <a:pt x="961" y="315"/>
                    </a:cubicBezTo>
                    <a:cubicBezTo>
                      <a:pt x="900" y="122"/>
                      <a:pt x="727" y="0"/>
                      <a:pt x="53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1" name="Google Shape;6171;p48"/>
              <p:cNvSpPr/>
              <p:nvPr/>
            </p:nvSpPr>
            <p:spPr>
              <a:xfrm>
                <a:off x="3334650" y="3430725"/>
                <a:ext cx="58100" cy="26625"/>
              </a:xfrm>
              <a:custGeom>
                <a:avLst/>
                <a:gdLst/>
                <a:ahLst/>
                <a:cxnLst/>
                <a:rect l="l" t="t" r="r" b="b"/>
                <a:pathLst>
                  <a:path w="2324" h="1065" extrusionOk="0">
                    <a:moveTo>
                      <a:pt x="2207" y="0"/>
                    </a:moveTo>
                    <a:lnTo>
                      <a:pt x="1" y="714"/>
                    </a:lnTo>
                    <a:lnTo>
                      <a:pt x="117" y="1064"/>
                    </a:lnTo>
                    <a:lnTo>
                      <a:pt x="2324" y="350"/>
                    </a:lnTo>
                    <a:lnTo>
                      <a:pt x="220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2" name="Google Shape;6172;p48"/>
              <p:cNvSpPr/>
              <p:nvPr/>
            </p:nvSpPr>
            <p:spPr>
              <a:xfrm>
                <a:off x="3349575" y="3478000"/>
                <a:ext cx="26650" cy="23250"/>
              </a:xfrm>
              <a:custGeom>
                <a:avLst/>
                <a:gdLst/>
                <a:ahLst/>
                <a:cxnLst/>
                <a:rect l="l" t="t" r="r" b="b"/>
                <a:pathLst>
                  <a:path w="1066" h="930" extrusionOk="0">
                    <a:moveTo>
                      <a:pt x="538" y="1"/>
                    </a:moveTo>
                    <a:cubicBezTo>
                      <a:pt x="390" y="1"/>
                      <a:pt x="244" y="66"/>
                      <a:pt x="156" y="186"/>
                    </a:cubicBezTo>
                    <a:cubicBezTo>
                      <a:pt x="1" y="393"/>
                      <a:pt x="40" y="692"/>
                      <a:pt x="247" y="835"/>
                    </a:cubicBezTo>
                    <a:cubicBezTo>
                      <a:pt x="337" y="898"/>
                      <a:pt x="437" y="929"/>
                      <a:pt x="534" y="929"/>
                    </a:cubicBezTo>
                    <a:cubicBezTo>
                      <a:pt x="676" y="929"/>
                      <a:pt x="811" y="862"/>
                      <a:pt x="896" y="731"/>
                    </a:cubicBezTo>
                    <a:cubicBezTo>
                      <a:pt x="1065" y="523"/>
                      <a:pt x="1013" y="225"/>
                      <a:pt x="805" y="82"/>
                    </a:cubicBezTo>
                    <a:cubicBezTo>
                      <a:pt x="725" y="27"/>
                      <a:pt x="631" y="1"/>
                      <a:pt x="53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3" name="Google Shape;6173;p48"/>
              <p:cNvSpPr/>
              <p:nvPr/>
            </p:nvSpPr>
            <p:spPr>
              <a:xfrm>
                <a:off x="3359325" y="3439800"/>
                <a:ext cx="41550" cy="52600"/>
              </a:xfrm>
              <a:custGeom>
                <a:avLst/>
                <a:gdLst/>
                <a:ahLst/>
                <a:cxnLst/>
                <a:rect l="l" t="t" r="r" b="b"/>
                <a:pathLst>
                  <a:path w="1662" h="2104" extrusionOk="0">
                    <a:moveTo>
                      <a:pt x="1363" y="0"/>
                    </a:moveTo>
                    <a:lnTo>
                      <a:pt x="0" y="1883"/>
                    </a:lnTo>
                    <a:lnTo>
                      <a:pt x="299" y="2103"/>
                    </a:lnTo>
                    <a:lnTo>
                      <a:pt x="1661" y="221"/>
                    </a:lnTo>
                    <a:lnTo>
                      <a:pt x="136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4" name="Google Shape;6174;p48"/>
              <p:cNvSpPr/>
              <p:nvPr/>
            </p:nvSpPr>
            <p:spPr>
              <a:xfrm>
                <a:off x="3395000" y="3492375"/>
                <a:ext cx="22750" cy="22725"/>
              </a:xfrm>
              <a:custGeom>
                <a:avLst/>
                <a:gdLst/>
                <a:ahLst/>
                <a:cxnLst/>
                <a:rect l="l" t="t" r="r" b="b"/>
                <a:pathLst>
                  <a:path w="910" h="909" extrusionOk="0">
                    <a:moveTo>
                      <a:pt x="455" y="0"/>
                    </a:moveTo>
                    <a:cubicBezTo>
                      <a:pt x="209" y="0"/>
                      <a:pt x="1" y="195"/>
                      <a:pt x="1" y="454"/>
                    </a:cubicBezTo>
                    <a:cubicBezTo>
                      <a:pt x="1" y="701"/>
                      <a:pt x="196" y="909"/>
                      <a:pt x="455" y="909"/>
                    </a:cubicBezTo>
                    <a:cubicBezTo>
                      <a:pt x="689" y="909"/>
                      <a:pt x="909" y="714"/>
                      <a:pt x="909" y="454"/>
                    </a:cubicBezTo>
                    <a:cubicBezTo>
                      <a:pt x="909" y="208"/>
                      <a:pt x="702" y="0"/>
                      <a:pt x="45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5" name="Google Shape;6175;p48"/>
              <p:cNvSpPr/>
              <p:nvPr/>
            </p:nvSpPr>
            <p:spPr>
              <a:xfrm>
                <a:off x="3401825" y="3445650"/>
                <a:ext cx="9100" cy="58100"/>
              </a:xfrm>
              <a:custGeom>
                <a:avLst/>
                <a:gdLst/>
                <a:ahLst/>
                <a:cxnLst/>
                <a:rect l="l" t="t" r="r" b="b"/>
                <a:pathLst>
                  <a:path w="364" h="2324" extrusionOk="0">
                    <a:moveTo>
                      <a:pt x="0" y="0"/>
                    </a:moveTo>
                    <a:lnTo>
                      <a:pt x="0" y="2323"/>
                    </a:lnTo>
                    <a:lnTo>
                      <a:pt x="364" y="2323"/>
                    </a:lnTo>
                    <a:lnTo>
                      <a:pt x="36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6" name="Google Shape;6176;p48"/>
              <p:cNvSpPr/>
              <p:nvPr/>
            </p:nvSpPr>
            <p:spPr>
              <a:xfrm>
                <a:off x="3436550" y="3478000"/>
                <a:ext cx="26625" cy="22925"/>
              </a:xfrm>
              <a:custGeom>
                <a:avLst/>
                <a:gdLst/>
                <a:ahLst/>
                <a:cxnLst/>
                <a:rect l="l" t="t" r="r" b="b"/>
                <a:pathLst>
                  <a:path w="1065" h="917" extrusionOk="0">
                    <a:moveTo>
                      <a:pt x="533" y="1"/>
                    </a:moveTo>
                    <a:cubicBezTo>
                      <a:pt x="440" y="1"/>
                      <a:pt x="345" y="27"/>
                      <a:pt x="260" y="82"/>
                    </a:cubicBezTo>
                    <a:cubicBezTo>
                      <a:pt x="52" y="251"/>
                      <a:pt x="0" y="523"/>
                      <a:pt x="169" y="731"/>
                    </a:cubicBezTo>
                    <a:cubicBezTo>
                      <a:pt x="257" y="850"/>
                      <a:pt x="403" y="916"/>
                      <a:pt x="551" y="916"/>
                    </a:cubicBezTo>
                    <a:cubicBezTo>
                      <a:pt x="644" y="916"/>
                      <a:pt x="738" y="890"/>
                      <a:pt x="818" y="835"/>
                    </a:cubicBezTo>
                    <a:cubicBezTo>
                      <a:pt x="1013" y="692"/>
                      <a:pt x="1065" y="393"/>
                      <a:pt x="909" y="186"/>
                    </a:cubicBezTo>
                    <a:cubicBezTo>
                      <a:pt x="821" y="66"/>
                      <a:pt x="680" y="1"/>
                      <a:pt x="5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7" name="Google Shape;6177;p48"/>
              <p:cNvSpPr/>
              <p:nvPr/>
            </p:nvSpPr>
            <p:spPr>
              <a:xfrm>
                <a:off x="3411875" y="3439800"/>
                <a:ext cx="41575" cy="52600"/>
              </a:xfrm>
              <a:custGeom>
                <a:avLst/>
                <a:gdLst/>
                <a:ahLst/>
                <a:cxnLst/>
                <a:rect l="l" t="t" r="r" b="b"/>
                <a:pathLst>
                  <a:path w="1663" h="2104" extrusionOk="0">
                    <a:moveTo>
                      <a:pt x="299" y="0"/>
                    </a:moveTo>
                    <a:lnTo>
                      <a:pt x="1" y="221"/>
                    </a:lnTo>
                    <a:lnTo>
                      <a:pt x="1364" y="2103"/>
                    </a:lnTo>
                    <a:lnTo>
                      <a:pt x="1662" y="1883"/>
                    </a:lnTo>
                    <a:lnTo>
                      <a:pt x="29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8" name="Google Shape;6178;p48"/>
              <p:cNvSpPr/>
              <p:nvPr/>
            </p:nvSpPr>
            <p:spPr>
              <a:xfrm>
                <a:off x="3463800" y="3441025"/>
                <a:ext cx="25975" cy="23050"/>
              </a:xfrm>
              <a:custGeom>
                <a:avLst/>
                <a:gdLst/>
                <a:ahLst/>
                <a:cxnLst/>
                <a:rect l="l" t="t" r="r" b="b"/>
                <a:pathLst>
                  <a:path w="1039" h="922" extrusionOk="0">
                    <a:moveTo>
                      <a:pt x="509" y="0"/>
                    </a:moveTo>
                    <a:cubicBezTo>
                      <a:pt x="324" y="0"/>
                      <a:pt x="150" y="122"/>
                      <a:pt x="78" y="315"/>
                    </a:cubicBezTo>
                    <a:cubicBezTo>
                      <a:pt x="1" y="562"/>
                      <a:pt x="130" y="821"/>
                      <a:pt x="377" y="899"/>
                    </a:cubicBezTo>
                    <a:cubicBezTo>
                      <a:pt x="426" y="914"/>
                      <a:pt x="474" y="922"/>
                      <a:pt x="522" y="922"/>
                    </a:cubicBezTo>
                    <a:cubicBezTo>
                      <a:pt x="715" y="922"/>
                      <a:pt x="888" y="801"/>
                      <a:pt x="961" y="613"/>
                    </a:cubicBezTo>
                    <a:cubicBezTo>
                      <a:pt x="1039" y="367"/>
                      <a:pt x="909" y="107"/>
                      <a:pt x="663" y="29"/>
                    </a:cubicBezTo>
                    <a:cubicBezTo>
                      <a:pt x="612" y="10"/>
                      <a:pt x="560"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9" name="Google Shape;6179;p48"/>
              <p:cNvSpPr/>
              <p:nvPr/>
            </p:nvSpPr>
            <p:spPr>
              <a:xfrm>
                <a:off x="3419675" y="3430075"/>
                <a:ext cx="58100" cy="26625"/>
              </a:xfrm>
              <a:custGeom>
                <a:avLst/>
                <a:gdLst/>
                <a:ahLst/>
                <a:cxnLst/>
                <a:rect l="l" t="t" r="r" b="b"/>
                <a:pathLst>
                  <a:path w="2324" h="1065" extrusionOk="0">
                    <a:moveTo>
                      <a:pt x="117" y="0"/>
                    </a:moveTo>
                    <a:lnTo>
                      <a:pt x="0" y="351"/>
                    </a:lnTo>
                    <a:lnTo>
                      <a:pt x="2207" y="1064"/>
                    </a:lnTo>
                    <a:lnTo>
                      <a:pt x="2324" y="714"/>
                    </a:lnTo>
                    <a:lnTo>
                      <a:pt x="11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0" name="Google Shape;6180;p48"/>
              <p:cNvSpPr/>
              <p:nvPr/>
            </p:nvSpPr>
            <p:spPr>
              <a:xfrm>
                <a:off x="3463800" y="3395100"/>
                <a:ext cx="25975" cy="23225"/>
              </a:xfrm>
              <a:custGeom>
                <a:avLst/>
                <a:gdLst/>
                <a:ahLst/>
                <a:cxnLst/>
                <a:rect l="l" t="t" r="r" b="b"/>
                <a:pathLst>
                  <a:path w="1039" h="929" extrusionOk="0">
                    <a:moveTo>
                      <a:pt x="521" y="1"/>
                    </a:moveTo>
                    <a:cubicBezTo>
                      <a:pt x="474" y="1"/>
                      <a:pt x="425" y="8"/>
                      <a:pt x="377" y="23"/>
                    </a:cubicBezTo>
                    <a:cubicBezTo>
                      <a:pt x="130" y="114"/>
                      <a:pt x="1" y="374"/>
                      <a:pt x="78" y="607"/>
                    </a:cubicBezTo>
                    <a:cubicBezTo>
                      <a:pt x="152" y="806"/>
                      <a:pt x="334" y="928"/>
                      <a:pt x="524" y="928"/>
                    </a:cubicBezTo>
                    <a:cubicBezTo>
                      <a:pt x="570" y="928"/>
                      <a:pt x="617" y="921"/>
                      <a:pt x="663" y="906"/>
                    </a:cubicBezTo>
                    <a:cubicBezTo>
                      <a:pt x="909" y="828"/>
                      <a:pt x="1039" y="568"/>
                      <a:pt x="961" y="322"/>
                    </a:cubicBezTo>
                    <a:cubicBezTo>
                      <a:pt x="888" y="123"/>
                      <a:pt x="714" y="1"/>
                      <a:pt x="52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1" name="Google Shape;6181;p48"/>
              <p:cNvSpPr/>
              <p:nvPr/>
            </p:nvSpPr>
            <p:spPr>
              <a:xfrm>
                <a:off x="3420325" y="3402475"/>
                <a:ext cx="58100" cy="26650"/>
              </a:xfrm>
              <a:custGeom>
                <a:avLst/>
                <a:gdLst/>
                <a:ahLst/>
                <a:cxnLst/>
                <a:rect l="l" t="t" r="r" b="b"/>
                <a:pathLst>
                  <a:path w="2324" h="1066" extrusionOk="0">
                    <a:moveTo>
                      <a:pt x="2207" y="1"/>
                    </a:moveTo>
                    <a:lnTo>
                      <a:pt x="0" y="715"/>
                    </a:lnTo>
                    <a:lnTo>
                      <a:pt x="117" y="1065"/>
                    </a:lnTo>
                    <a:lnTo>
                      <a:pt x="2324" y="351"/>
                    </a:lnTo>
                    <a:lnTo>
                      <a:pt x="220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2" name="Google Shape;6182;p48"/>
              <p:cNvSpPr/>
              <p:nvPr/>
            </p:nvSpPr>
            <p:spPr>
              <a:xfrm>
                <a:off x="3436550" y="3358100"/>
                <a:ext cx="26950" cy="23200"/>
              </a:xfrm>
              <a:custGeom>
                <a:avLst/>
                <a:gdLst/>
                <a:ahLst/>
                <a:cxnLst/>
                <a:rect l="l" t="t" r="r" b="b"/>
                <a:pathLst>
                  <a:path w="1078" h="928" extrusionOk="0">
                    <a:moveTo>
                      <a:pt x="536" y="1"/>
                    </a:moveTo>
                    <a:cubicBezTo>
                      <a:pt x="393" y="1"/>
                      <a:pt x="254" y="69"/>
                      <a:pt x="169" y="192"/>
                    </a:cubicBezTo>
                    <a:cubicBezTo>
                      <a:pt x="0" y="400"/>
                      <a:pt x="52" y="698"/>
                      <a:pt x="260" y="841"/>
                    </a:cubicBezTo>
                    <a:cubicBezTo>
                      <a:pt x="349" y="899"/>
                      <a:pt x="447" y="927"/>
                      <a:pt x="542" y="927"/>
                    </a:cubicBezTo>
                    <a:cubicBezTo>
                      <a:pt x="682" y="927"/>
                      <a:pt x="816" y="866"/>
                      <a:pt x="909" y="750"/>
                    </a:cubicBezTo>
                    <a:cubicBezTo>
                      <a:pt x="1078" y="530"/>
                      <a:pt x="1026" y="244"/>
                      <a:pt x="818" y="101"/>
                    </a:cubicBezTo>
                    <a:cubicBezTo>
                      <a:pt x="734" y="33"/>
                      <a:pt x="634" y="1"/>
                      <a:pt x="5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3" name="Google Shape;6183;p48"/>
              <p:cNvSpPr/>
              <p:nvPr/>
            </p:nvSpPr>
            <p:spPr>
              <a:xfrm>
                <a:off x="3412200" y="3367425"/>
                <a:ext cx="41900" cy="52275"/>
              </a:xfrm>
              <a:custGeom>
                <a:avLst/>
                <a:gdLst/>
                <a:ahLst/>
                <a:cxnLst/>
                <a:rect l="l" t="t" r="r" b="b"/>
                <a:pathLst>
                  <a:path w="1676" h="2091" extrusionOk="0">
                    <a:moveTo>
                      <a:pt x="1364" y="1"/>
                    </a:moveTo>
                    <a:lnTo>
                      <a:pt x="1" y="1870"/>
                    </a:lnTo>
                    <a:lnTo>
                      <a:pt x="299" y="2091"/>
                    </a:lnTo>
                    <a:lnTo>
                      <a:pt x="1675" y="222"/>
                    </a:lnTo>
                    <a:lnTo>
                      <a:pt x="136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Background 3">
  <p:cSld name="TITLE_1_1">
    <p:spTree>
      <p:nvGrpSpPr>
        <p:cNvPr id="1" name="Shape 6184"/>
        <p:cNvGrpSpPr/>
        <p:nvPr/>
      </p:nvGrpSpPr>
      <p:grpSpPr>
        <a:xfrm>
          <a:off x="0" y="0"/>
          <a:ext cx="0" cy="0"/>
          <a:chOff x="0" y="0"/>
          <a:chExt cx="0" cy="0"/>
        </a:xfrm>
      </p:grpSpPr>
      <p:sp>
        <p:nvSpPr>
          <p:cNvPr id="6185" name="Google Shape;6185;p49"/>
          <p:cNvSpPr/>
          <p:nvPr/>
        </p:nvSpPr>
        <p:spPr>
          <a:xfrm>
            <a:off x="5824350" y="956549"/>
            <a:ext cx="2597267" cy="2597267"/>
          </a:xfrm>
          <a:custGeom>
            <a:avLst/>
            <a:gdLst/>
            <a:ahLst/>
            <a:cxnLst/>
            <a:rect l="l" t="t" r="r" b="b"/>
            <a:pathLst>
              <a:path w="17303" h="17303" extrusionOk="0">
                <a:moveTo>
                  <a:pt x="17302" y="8658"/>
                </a:moveTo>
                <a:cubicBezTo>
                  <a:pt x="17302" y="13421"/>
                  <a:pt x="13421" y="17302"/>
                  <a:pt x="8645" y="17302"/>
                </a:cubicBezTo>
                <a:cubicBezTo>
                  <a:pt x="3881" y="17302"/>
                  <a:pt x="0" y="13421"/>
                  <a:pt x="0" y="8658"/>
                </a:cubicBezTo>
                <a:cubicBezTo>
                  <a:pt x="0" y="3881"/>
                  <a:pt x="3881" y="0"/>
                  <a:pt x="8645" y="0"/>
                </a:cubicBezTo>
                <a:cubicBezTo>
                  <a:pt x="13421" y="0"/>
                  <a:pt x="17302" y="3881"/>
                  <a:pt x="17302" y="8658"/>
                </a:cubicBezTo>
                <a:close/>
              </a:path>
            </a:pathLst>
          </a:custGeom>
          <a:solidFill>
            <a:schemeClr val="accent3"/>
          </a:solidFill>
          <a:ln>
            <a:noFill/>
          </a:ln>
          <a:effectLst>
            <a:outerShdw blurRad="57150" dist="19050" dir="3120000" algn="bl" rotWithShape="0">
              <a:srgbClr val="A58164">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6" name="Google Shape;6186;p49"/>
          <p:cNvSpPr/>
          <p:nvPr/>
        </p:nvSpPr>
        <p:spPr>
          <a:xfrm>
            <a:off x="6165043" y="3334849"/>
            <a:ext cx="2979017" cy="1021834"/>
          </a:xfrm>
          <a:custGeom>
            <a:avLst/>
            <a:gdLst/>
            <a:ahLst/>
            <a:cxnLst/>
            <a:rect l="l" t="t" r="r" b="b"/>
            <a:pathLst>
              <a:path w="35375" h="12134" extrusionOk="0">
                <a:moveTo>
                  <a:pt x="1" y="12133"/>
                </a:moveTo>
                <a:cubicBezTo>
                  <a:pt x="1596" y="8300"/>
                  <a:pt x="10145" y="3323"/>
                  <a:pt x="19599" y="5513"/>
                </a:cubicBezTo>
                <a:cubicBezTo>
                  <a:pt x="21837" y="2954"/>
                  <a:pt x="28707" y="1"/>
                  <a:pt x="35374" y="1870"/>
                </a:cubicBezTo>
                <a:lnTo>
                  <a:pt x="35374" y="12133"/>
                </a:ln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7" name="Google Shape;6187;p49"/>
          <p:cNvSpPr/>
          <p:nvPr/>
        </p:nvSpPr>
        <p:spPr>
          <a:xfrm>
            <a:off x="4847778" y="3711662"/>
            <a:ext cx="4296336" cy="1431877"/>
          </a:xfrm>
          <a:custGeom>
            <a:avLst/>
            <a:gdLst/>
            <a:ahLst/>
            <a:cxnLst/>
            <a:rect l="l" t="t" r="r" b="b"/>
            <a:pathLst>
              <a:path w="61021" h="20337" extrusionOk="0">
                <a:moveTo>
                  <a:pt x="1" y="20336"/>
                </a:moveTo>
                <a:cubicBezTo>
                  <a:pt x="1" y="20336"/>
                  <a:pt x="3573" y="13978"/>
                  <a:pt x="11502" y="13442"/>
                </a:cubicBezTo>
                <a:cubicBezTo>
                  <a:pt x="13241" y="10323"/>
                  <a:pt x="17741" y="8597"/>
                  <a:pt x="20837" y="8573"/>
                </a:cubicBezTo>
                <a:cubicBezTo>
                  <a:pt x="24147" y="5156"/>
                  <a:pt x="33386" y="2822"/>
                  <a:pt x="46435" y="5049"/>
                </a:cubicBezTo>
                <a:cubicBezTo>
                  <a:pt x="48364" y="2072"/>
                  <a:pt x="55615" y="0"/>
                  <a:pt x="61020" y="1608"/>
                </a:cubicBezTo>
                <a:lnTo>
                  <a:pt x="61020" y="20336"/>
                </a:lnTo>
                <a:lnTo>
                  <a:pt x="1" y="20336"/>
                </a:ln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188" name="Google Shape;6188;p49"/>
          <p:cNvGrpSpPr/>
          <p:nvPr/>
        </p:nvGrpSpPr>
        <p:grpSpPr>
          <a:xfrm>
            <a:off x="6749962" y="1539221"/>
            <a:ext cx="2394026" cy="1431929"/>
            <a:chOff x="3731285" y="2446481"/>
            <a:chExt cx="1216415" cy="727569"/>
          </a:xfrm>
        </p:grpSpPr>
        <p:grpSp>
          <p:nvGrpSpPr>
            <p:cNvPr id="6189" name="Google Shape;6189;p49"/>
            <p:cNvGrpSpPr/>
            <p:nvPr/>
          </p:nvGrpSpPr>
          <p:grpSpPr>
            <a:xfrm>
              <a:off x="3773125" y="2504900"/>
              <a:ext cx="1174575" cy="669150"/>
              <a:chOff x="3773125" y="2504900"/>
              <a:chExt cx="1174575" cy="669150"/>
            </a:xfrm>
          </p:grpSpPr>
          <p:sp>
            <p:nvSpPr>
              <p:cNvPr id="6190" name="Google Shape;6190;p49"/>
              <p:cNvSpPr/>
              <p:nvPr/>
            </p:nvSpPr>
            <p:spPr>
              <a:xfrm>
                <a:off x="4124950" y="2843925"/>
                <a:ext cx="368825" cy="38725"/>
              </a:xfrm>
              <a:custGeom>
                <a:avLst/>
                <a:gdLst/>
                <a:ahLst/>
                <a:cxnLst/>
                <a:rect l="l" t="t" r="r" b="b"/>
                <a:pathLst>
                  <a:path w="14753" h="1549" extrusionOk="0">
                    <a:moveTo>
                      <a:pt x="14753" y="1310"/>
                    </a:moveTo>
                    <a:cubicBezTo>
                      <a:pt x="14753" y="1310"/>
                      <a:pt x="9347" y="1322"/>
                      <a:pt x="6704" y="1549"/>
                    </a:cubicBezTo>
                    <a:lnTo>
                      <a:pt x="1" y="1251"/>
                    </a:lnTo>
                    <a:lnTo>
                      <a:pt x="263" y="882"/>
                    </a:lnTo>
                    <a:lnTo>
                      <a:pt x="5740" y="870"/>
                    </a:lnTo>
                    <a:cubicBezTo>
                      <a:pt x="7204" y="548"/>
                      <a:pt x="11121" y="1"/>
                      <a:pt x="11121" y="1"/>
                    </a:cubicBezTo>
                    <a:cubicBezTo>
                      <a:pt x="11121" y="1"/>
                      <a:pt x="13134" y="632"/>
                      <a:pt x="14753" y="1310"/>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1" name="Google Shape;6191;p49"/>
              <p:cNvSpPr/>
              <p:nvPr/>
            </p:nvSpPr>
            <p:spPr>
              <a:xfrm>
                <a:off x="3972275" y="2545075"/>
                <a:ext cx="61025" cy="110775"/>
              </a:xfrm>
              <a:custGeom>
                <a:avLst/>
                <a:gdLst/>
                <a:ahLst/>
                <a:cxnLst/>
                <a:rect l="l" t="t" r="r" b="b"/>
                <a:pathLst>
                  <a:path w="2441" h="4431" extrusionOk="0">
                    <a:moveTo>
                      <a:pt x="179" y="1"/>
                    </a:moveTo>
                    <a:lnTo>
                      <a:pt x="0" y="1"/>
                    </a:lnTo>
                    <a:lnTo>
                      <a:pt x="1298" y="3799"/>
                    </a:lnTo>
                    <a:lnTo>
                      <a:pt x="2441" y="4430"/>
                    </a:lnTo>
                    <a:cubicBezTo>
                      <a:pt x="2441" y="4406"/>
                      <a:pt x="988" y="1787"/>
                      <a:pt x="179" y="1"/>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2" name="Google Shape;6192;p49"/>
              <p:cNvSpPr/>
              <p:nvPr/>
            </p:nvSpPr>
            <p:spPr>
              <a:xfrm>
                <a:off x="4563700" y="2570975"/>
                <a:ext cx="93500" cy="237275"/>
              </a:xfrm>
              <a:custGeom>
                <a:avLst/>
                <a:gdLst/>
                <a:ahLst/>
                <a:cxnLst/>
                <a:rect l="l" t="t" r="r" b="b"/>
                <a:pathLst>
                  <a:path w="3740" h="9491" extrusionOk="0">
                    <a:moveTo>
                      <a:pt x="3739" y="9490"/>
                    </a:moveTo>
                    <a:cubicBezTo>
                      <a:pt x="3739" y="9490"/>
                      <a:pt x="2263" y="6752"/>
                      <a:pt x="1918" y="4882"/>
                    </a:cubicBezTo>
                    <a:cubicBezTo>
                      <a:pt x="1013" y="2799"/>
                      <a:pt x="191" y="1"/>
                      <a:pt x="191" y="1"/>
                    </a:cubicBezTo>
                    <a:lnTo>
                      <a:pt x="1" y="1"/>
                    </a:lnTo>
                    <a:lnTo>
                      <a:pt x="1287" y="4823"/>
                    </a:lnTo>
                    <a:cubicBezTo>
                      <a:pt x="1489" y="5716"/>
                      <a:pt x="1775" y="8157"/>
                      <a:pt x="1775" y="8157"/>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3" name="Google Shape;6193;p49"/>
              <p:cNvSpPr/>
              <p:nvPr/>
            </p:nvSpPr>
            <p:spPr>
              <a:xfrm>
                <a:off x="3777900" y="2708800"/>
                <a:ext cx="428650" cy="56875"/>
              </a:xfrm>
              <a:custGeom>
                <a:avLst/>
                <a:gdLst/>
                <a:ahLst/>
                <a:cxnLst/>
                <a:rect l="l" t="t" r="r" b="b"/>
                <a:pathLst>
                  <a:path w="17146" h="2275" extrusionOk="0">
                    <a:moveTo>
                      <a:pt x="17145" y="2274"/>
                    </a:moveTo>
                    <a:cubicBezTo>
                      <a:pt x="17145" y="2274"/>
                      <a:pt x="10228" y="1489"/>
                      <a:pt x="7608" y="1441"/>
                    </a:cubicBezTo>
                    <a:cubicBezTo>
                      <a:pt x="3013" y="703"/>
                      <a:pt x="0" y="358"/>
                      <a:pt x="0" y="358"/>
                    </a:cubicBezTo>
                    <a:lnTo>
                      <a:pt x="286" y="0"/>
                    </a:lnTo>
                    <a:lnTo>
                      <a:pt x="7727" y="750"/>
                    </a:lnTo>
                    <a:cubicBezTo>
                      <a:pt x="9954" y="655"/>
                      <a:pt x="14014" y="619"/>
                      <a:pt x="14014" y="619"/>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4" name="Google Shape;6194;p49"/>
              <p:cNvSpPr/>
              <p:nvPr/>
            </p:nvSpPr>
            <p:spPr>
              <a:xfrm>
                <a:off x="4355650" y="2548950"/>
                <a:ext cx="437875" cy="381625"/>
              </a:xfrm>
              <a:custGeom>
                <a:avLst/>
                <a:gdLst/>
                <a:ahLst/>
                <a:cxnLst/>
                <a:rect l="l" t="t" r="r" b="b"/>
                <a:pathLst>
                  <a:path w="17515" h="15265" extrusionOk="0">
                    <a:moveTo>
                      <a:pt x="17514" y="15264"/>
                    </a:moveTo>
                    <a:lnTo>
                      <a:pt x="10966" y="9014"/>
                    </a:lnTo>
                    <a:cubicBezTo>
                      <a:pt x="6858" y="6013"/>
                      <a:pt x="3048" y="3156"/>
                      <a:pt x="203" y="1"/>
                    </a:cubicBezTo>
                    <a:lnTo>
                      <a:pt x="0" y="406"/>
                    </a:lnTo>
                    <a:cubicBezTo>
                      <a:pt x="0" y="406"/>
                      <a:pt x="5275" y="5799"/>
                      <a:pt x="9430" y="9419"/>
                    </a:cubicBezTo>
                    <a:cubicBezTo>
                      <a:pt x="11799" y="12455"/>
                      <a:pt x="13038" y="14050"/>
                      <a:pt x="13038" y="14050"/>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5" name="Google Shape;6195;p49"/>
              <p:cNvSpPr/>
              <p:nvPr/>
            </p:nvSpPr>
            <p:spPr>
              <a:xfrm>
                <a:off x="3773125" y="2504900"/>
                <a:ext cx="1174575" cy="669150"/>
              </a:xfrm>
              <a:custGeom>
                <a:avLst/>
                <a:gdLst/>
                <a:ahLst/>
                <a:cxnLst/>
                <a:rect l="l" t="t" r="r" b="b"/>
                <a:pathLst>
                  <a:path w="46983" h="26766" extrusionOk="0">
                    <a:moveTo>
                      <a:pt x="46971" y="26766"/>
                    </a:moveTo>
                    <a:lnTo>
                      <a:pt x="33053" y="17026"/>
                    </a:lnTo>
                    <a:cubicBezTo>
                      <a:pt x="29838" y="15931"/>
                      <a:pt x="27433" y="14729"/>
                      <a:pt x="27433" y="14729"/>
                    </a:cubicBezTo>
                    <a:cubicBezTo>
                      <a:pt x="23932" y="14157"/>
                      <a:pt x="15527" y="10109"/>
                      <a:pt x="15527" y="10109"/>
                    </a:cubicBezTo>
                    <a:cubicBezTo>
                      <a:pt x="12550" y="8156"/>
                      <a:pt x="1561" y="1048"/>
                      <a:pt x="1" y="179"/>
                    </a:cubicBezTo>
                    <a:lnTo>
                      <a:pt x="656" y="1"/>
                    </a:lnTo>
                    <a:lnTo>
                      <a:pt x="15884" y="8990"/>
                    </a:lnTo>
                    <a:cubicBezTo>
                      <a:pt x="19646" y="10704"/>
                      <a:pt x="24397" y="11788"/>
                      <a:pt x="27457" y="12252"/>
                    </a:cubicBezTo>
                    <a:cubicBezTo>
                      <a:pt x="33267" y="13776"/>
                      <a:pt x="39149" y="15788"/>
                      <a:pt x="39149" y="15788"/>
                    </a:cubicBezTo>
                    <a:cubicBezTo>
                      <a:pt x="43994" y="18205"/>
                      <a:pt x="46983" y="19527"/>
                      <a:pt x="46983" y="19527"/>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196" name="Google Shape;6196;p49"/>
            <p:cNvSpPr/>
            <p:nvPr/>
          </p:nvSpPr>
          <p:spPr>
            <a:xfrm rot="-1546704">
              <a:off x="4189750" y="2891071"/>
              <a:ext cx="127127" cy="91402"/>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7" name="Google Shape;6197;p49"/>
            <p:cNvSpPr/>
            <p:nvPr/>
          </p:nvSpPr>
          <p:spPr>
            <a:xfrm rot="7303634">
              <a:off x="3978702" y="2510792"/>
              <a:ext cx="127131" cy="91404"/>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8" name="Google Shape;6198;p49"/>
            <p:cNvSpPr/>
            <p:nvPr/>
          </p:nvSpPr>
          <p:spPr>
            <a:xfrm rot="10051217">
              <a:off x="3834461" y="2745740"/>
              <a:ext cx="127129" cy="91403"/>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9" name="Google Shape;6199;p49"/>
            <p:cNvSpPr/>
            <p:nvPr/>
          </p:nvSpPr>
          <p:spPr>
            <a:xfrm rot="8370820">
              <a:off x="4592145" y="2587404"/>
              <a:ext cx="127132" cy="91405"/>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0" name="Google Shape;6200;p49"/>
            <p:cNvSpPr/>
            <p:nvPr/>
          </p:nvSpPr>
          <p:spPr>
            <a:xfrm rot="636863">
              <a:off x="4368878" y="2673765"/>
              <a:ext cx="127126" cy="91401"/>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1" name="Google Shape;6201;p49"/>
            <p:cNvSpPr/>
            <p:nvPr/>
          </p:nvSpPr>
          <p:spPr>
            <a:xfrm rot="647990">
              <a:off x="3738723" y="2545245"/>
              <a:ext cx="127140" cy="91410"/>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2" name="Google Shape;6202;p49"/>
            <p:cNvSpPr/>
            <p:nvPr/>
          </p:nvSpPr>
          <p:spPr>
            <a:xfrm rot="7108616">
              <a:off x="4361631" y="2478443"/>
              <a:ext cx="127124" cy="91399"/>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03" name="Google Shape;6203;p49"/>
          <p:cNvGrpSpPr/>
          <p:nvPr/>
        </p:nvGrpSpPr>
        <p:grpSpPr>
          <a:xfrm flipH="1">
            <a:off x="35" y="3839702"/>
            <a:ext cx="2189060" cy="1309333"/>
            <a:chOff x="3731285" y="2446481"/>
            <a:chExt cx="1216415" cy="727569"/>
          </a:xfrm>
        </p:grpSpPr>
        <p:grpSp>
          <p:nvGrpSpPr>
            <p:cNvPr id="6204" name="Google Shape;6204;p49"/>
            <p:cNvGrpSpPr/>
            <p:nvPr/>
          </p:nvGrpSpPr>
          <p:grpSpPr>
            <a:xfrm>
              <a:off x="3773125" y="2504900"/>
              <a:ext cx="1174575" cy="669150"/>
              <a:chOff x="3773125" y="2504900"/>
              <a:chExt cx="1174575" cy="669150"/>
            </a:xfrm>
          </p:grpSpPr>
          <p:sp>
            <p:nvSpPr>
              <p:cNvPr id="6205" name="Google Shape;6205;p49"/>
              <p:cNvSpPr/>
              <p:nvPr/>
            </p:nvSpPr>
            <p:spPr>
              <a:xfrm>
                <a:off x="4124950" y="2843925"/>
                <a:ext cx="368825" cy="38725"/>
              </a:xfrm>
              <a:custGeom>
                <a:avLst/>
                <a:gdLst/>
                <a:ahLst/>
                <a:cxnLst/>
                <a:rect l="l" t="t" r="r" b="b"/>
                <a:pathLst>
                  <a:path w="14753" h="1549" extrusionOk="0">
                    <a:moveTo>
                      <a:pt x="14753" y="1310"/>
                    </a:moveTo>
                    <a:cubicBezTo>
                      <a:pt x="14753" y="1310"/>
                      <a:pt x="9347" y="1322"/>
                      <a:pt x="6704" y="1549"/>
                    </a:cubicBezTo>
                    <a:lnTo>
                      <a:pt x="1" y="1251"/>
                    </a:lnTo>
                    <a:lnTo>
                      <a:pt x="263" y="882"/>
                    </a:lnTo>
                    <a:lnTo>
                      <a:pt x="5740" y="870"/>
                    </a:lnTo>
                    <a:cubicBezTo>
                      <a:pt x="7204" y="548"/>
                      <a:pt x="11121" y="1"/>
                      <a:pt x="11121" y="1"/>
                    </a:cubicBezTo>
                    <a:cubicBezTo>
                      <a:pt x="11121" y="1"/>
                      <a:pt x="13134" y="632"/>
                      <a:pt x="14753" y="1310"/>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6" name="Google Shape;6206;p49"/>
              <p:cNvSpPr/>
              <p:nvPr/>
            </p:nvSpPr>
            <p:spPr>
              <a:xfrm>
                <a:off x="3972275" y="2545075"/>
                <a:ext cx="61025" cy="110775"/>
              </a:xfrm>
              <a:custGeom>
                <a:avLst/>
                <a:gdLst/>
                <a:ahLst/>
                <a:cxnLst/>
                <a:rect l="l" t="t" r="r" b="b"/>
                <a:pathLst>
                  <a:path w="2441" h="4431" extrusionOk="0">
                    <a:moveTo>
                      <a:pt x="179" y="1"/>
                    </a:moveTo>
                    <a:lnTo>
                      <a:pt x="0" y="1"/>
                    </a:lnTo>
                    <a:lnTo>
                      <a:pt x="1298" y="3799"/>
                    </a:lnTo>
                    <a:lnTo>
                      <a:pt x="2441" y="4430"/>
                    </a:lnTo>
                    <a:cubicBezTo>
                      <a:pt x="2441" y="4406"/>
                      <a:pt x="988" y="1787"/>
                      <a:pt x="179" y="1"/>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7" name="Google Shape;6207;p49"/>
              <p:cNvSpPr/>
              <p:nvPr/>
            </p:nvSpPr>
            <p:spPr>
              <a:xfrm>
                <a:off x="4563700" y="2570975"/>
                <a:ext cx="93500" cy="237275"/>
              </a:xfrm>
              <a:custGeom>
                <a:avLst/>
                <a:gdLst/>
                <a:ahLst/>
                <a:cxnLst/>
                <a:rect l="l" t="t" r="r" b="b"/>
                <a:pathLst>
                  <a:path w="3740" h="9491" extrusionOk="0">
                    <a:moveTo>
                      <a:pt x="3739" y="9490"/>
                    </a:moveTo>
                    <a:cubicBezTo>
                      <a:pt x="3739" y="9490"/>
                      <a:pt x="2263" y="6752"/>
                      <a:pt x="1918" y="4882"/>
                    </a:cubicBezTo>
                    <a:cubicBezTo>
                      <a:pt x="1013" y="2799"/>
                      <a:pt x="191" y="1"/>
                      <a:pt x="191" y="1"/>
                    </a:cubicBezTo>
                    <a:lnTo>
                      <a:pt x="1" y="1"/>
                    </a:lnTo>
                    <a:lnTo>
                      <a:pt x="1287" y="4823"/>
                    </a:lnTo>
                    <a:cubicBezTo>
                      <a:pt x="1489" y="5716"/>
                      <a:pt x="1775" y="8157"/>
                      <a:pt x="1775" y="8157"/>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8" name="Google Shape;6208;p49"/>
              <p:cNvSpPr/>
              <p:nvPr/>
            </p:nvSpPr>
            <p:spPr>
              <a:xfrm>
                <a:off x="3777900" y="2708800"/>
                <a:ext cx="428650" cy="56875"/>
              </a:xfrm>
              <a:custGeom>
                <a:avLst/>
                <a:gdLst/>
                <a:ahLst/>
                <a:cxnLst/>
                <a:rect l="l" t="t" r="r" b="b"/>
                <a:pathLst>
                  <a:path w="17146" h="2275" extrusionOk="0">
                    <a:moveTo>
                      <a:pt x="17145" y="2274"/>
                    </a:moveTo>
                    <a:cubicBezTo>
                      <a:pt x="17145" y="2274"/>
                      <a:pt x="10228" y="1489"/>
                      <a:pt x="7608" y="1441"/>
                    </a:cubicBezTo>
                    <a:cubicBezTo>
                      <a:pt x="3013" y="703"/>
                      <a:pt x="0" y="358"/>
                      <a:pt x="0" y="358"/>
                    </a:cubicBezTo>
                    <a:lnTo>
                      <a:pt x="286" y="0"/>
                    </a:lnTo>
                    <a:lnTo>
                      <a:pt x="7727" y="750"/>
                    </a:lnTo>
                    <a:cubicBezTo>
                      <a:pt x="9954" y="655"/>
                      <a:pt x="14014" y="619"/>
                      <a:pt x="14014" y="619"/>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9" name="Google Shape;6209;p49"/>
              <p:cNvSpPr/>
              <p:nvPr/>
            </p:nvSpPr>
            <p:spPr>
              <a:xfrm>
                <a:off x="4355650" y="2548950"/>
                <a:ext cx="437875" cy="381625"/>
              </a:xfrm>
              <a:custGeom>
                <a:avLst/>
                <a:gdLst/>
                <a:ahLst/>
                <a:cxnLst/>
                <a:rect l="l" t="t" r="r" b="b"/>
                <a:pathLst>
                  <a:path w="17515" h="15265" extrusionOk="0">
                    <a:moveTo>
                      <a:pt x="17514" y="15264"/>
                    </a:moveTo>
                    <a:lnTo>
                      <a:pt x="10966" y="9014"/>
                    </a:lnTo>
                    <a:cubicBezTo>
                      <a:pt x="6858" y="6013"/>
                      <a:pt x="3048" y="3156"/>
                      <a:pt x="203" y="1"/>
                    </a:cubicBezTo>
                    <a:lnTo>
                      <a:pt x="0" y="406"/>
                    </a:lnTo>
                    <a:cubicBezTo>
                      <a:pt x="0" y="406"/>
                      <a:pt x="5275" y="5799"/>
                      <a:pt x="9430" y="9419"/>
                    </a:cubicBezTo>
                    <a:cubicBezTo>
                      <a:pt x="11799" y="12455"/>
                      <a:pt x="13038" y="14050"/>
                      <a:pt x="13038" y="14050"/>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0" name="Google Shape;6210;p49"/>
              <p:cNvSpPr/>
              <p:nvPr/>
            </p:nvSpPr>
            <p:spPr>
              <a:xfrm>
                <a:off x="3773125" y="2504900"/>
                <a:ext cx="1174575" cy="669150"/>
              </a:xfrm>
              <a:custGeom>
                <a:avLst/>
                <a:gdLst/>
                <a:ahLst/>
                <a:cxnLst/>
                <a:rect l="l" t="t" r="r" b="b"/>
                <a:pathLst>
                  <a:path w="46983" h="26766" extrusionOk="0">
                    <a:moveTo>
                      <a:pt x="46971" y="26766"/>
                    </a:moveTo>
                    <a:lnTo>
                      <a:pt x="33053" y="17026"/>
                    </a:lnTo>
                    <a:cubicBezTo>
                      <a:pt x="29838" y="15931"/>
                      <a:pt x="27433" y="14729"/>
                      <a:pt x="27433" y="14729"/>
                    </a:cubicBezTo>
                    <a:cubicBezTo>
                      <a:pt x="23932" y="14157"/>
                      <a:pt x="15527" y="10109"/>
                      <a:pt x="15527" y="10109"/>
                    </a:cubicBezTo>
                    <a:cubicBezTo>
                      <a:pt x="12550" y="8156"/>
                      <a:pt x="1561" y="1048"/>
                      <a:pt x="1" y="179"/>
                    </a:cubicBezTo>
                    <a:lnTo>
                      <a:pt x="656" y="1"/>
                    </a:lnTo>
                    <a:lnTo>
                      <a:pt x="15884" y="8990"/>
                    </a:lnTo>
                    <a:cubicBezTo>
                      <a:pt x="19646" y="10704"/>
                      <a:pt x="24397" y="11788"/>
                      <a:pt x="27457" y="12252"/>
                    </a:cubicBezTo>
                    <a:cubicBezTo>
                      <a:pt x="33267" y="13776"/>
                      <a:pt x="39149" y="15788"/>
                      <a:pt x="39149" y="15788"/>
                    </a:cubicBezTo>
                    <a:cubicBezTo>
                      <a:pt x="43994" y="18205"/>
                      <a:pt x="46983" y="19527"/>
                      <a:pt x="46983" y="19527"/>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211" name="Google Shape;6211;p49"/>
            <p:cNvSpPr/>
            <p:nvPr/>
          </p:nvSpPr>
          <p:spPr>
            <a:xfrm rot="-1546704">
              <a:off x="4189750" y="2891071"/>
              <a:ext cx="127127" cy="91402"/>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2" name="Google Shape;6212;p49"/>
            <p:cNvSpPr/>
            <p:nvPr/>
          </p:nvSpPr>
          <p:spPr>
            <a:xfrm rot="7303634">
              <a:off x="3978702" y="2510792"/>
              <a:ext cx="127131" cy="91404"/>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3" name="Google Shape;6213;p49"/>
            <p:cNvSpPr/>
            <p:nvPr/>
          </p:nvSpPr>
          <p:spPr>
            <a:xfrm rot="10051217">
              <a:off x="3834461" y="2745740"/>
              <a:ext cx="127129" cy="91403"/>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4" name="Google Shape;6214;p49"/>
            <p:cNvSpPr/>
            <p:nvPr/>
          </p:nvSpPr>
          <p:spPr>
            <a:xfrm rot="8370820">
              <a:off x="4592145" y="2587404"/>
              <a:ext cx="127132" cy="91405"/>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5" name="Google Shape;6215;p49"/>
            <p:cNvSpPr/>
            <p:nvPr/>
          </p:nvSpPr>
          <p:spPr>
            <a:xfrm rot="636863">
              <a:off x="4368878" y="2673765"/>
              <a:ext cx="127126" cy="91401"/>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6" name="Google Shape;6216;p49"/>
            <p:cNvSpPr/>
            <p:nvPr/>
          </p:nvSpPr>
          <p:spPr>
            <a:xfrm rot="647990">
              <a:off x="3738723" y="2545245"/>
              <a:ext cx="127140" cy="91410"/>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7" name="Google Shape;6217;p49"/>
            <p:cNvSpPr/>
            <p:nvPr/>
          </p:nvSpPr>
          <p:spPr>
            <a:xfrm rot="7108616">
              <a:off x="4361631" y="2478443"/>
              <a:ext cx="127124" cy="91399"/>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218" name="Google Shape;6218;p49"/>
          <p:cNvSpPr/>
          <p:nvPr/>
        </p:nvSpPr>
        <p:spPr>
          <a:xfrm>
            <a:off x="3149326" y="266658"/>
            <a:ext cx="332193" cy="132589"/>
          </a:xfrm>
          <a:custGeom>
            <a:avLst/>
            <a:gdLst/>
            <a:ahLst/>
            <a:cxnLst/>
            <a:rect l="l" t="t" r="r" b="b"/>
            <a:pathLst>
              <a:path w="7371" h="2942" extrusionOk="0">
                <a:moveTo>
                  <a:pt x="1477" y="1"/>
                </a:moveTo>
                <a:lnTo>
                  <a:pt x="5894" y="1"/>
                </a:lnTo>
                <a:cubicBezTo>
                  <a:pt x="6716" y="1"/>
                  <a:pt x="7370" y="644"/>
                  <a:pt x="7370" y="1465"/>
                </a:cubicBezTo>
                <a:cubicBezTo>
                  <a:pt x="7370" y="2287"/>
                  <a:pt x="6716" y="2942"/>
                  <a:pt x="5894" y="2942"/>
                </a:cubicBezTo>
                <a:lnTo>
                  <a:pt x="1477" y="2942"/>
                </a:lnTo>
                <a:cubicBezTo>
                  <a:pt x="655" y="2942"/>
                  <a:pt x="0" y="2287"/>
                  <a:pt x="0" y="1465"/>
                </a:cubicBezTo>
                <a:cubicBezTo>
                  <a:pt x="0" y="656"/>
                  <a:pt x="655" y="1"/>
                  <a:pt x="1477" y="1"/>
                </a:cubicBezTo>
                <a:close/>
              </a:path>
            </a:pathLst>
          </a:custGeom>
          <a:solidFill>
            <a:schemeClr val="lt1"/>
          </a:solidFill>
          <a:ln>
            <a:noFill/>
          </a:ln>
          <a:effectLst>
            <a:outerShdw blurRad="71438" dist="9525" dir="120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9" name="Google Shape;6219;p49"/>
          <p:cNvSpPr/>
          <p:nvPr/>
        </p:nvSpPr>
        <p:spPr>
          <a:xfrm>
            <a:off x="1172525" y="758025"/>
            <a:ext cx="1135431" cy="341296"/>
          </a:xfrm>
          <a:custGeom>
            <a:avLst/>
            <a:gdLst/>
            <a:ahLst/>
            <a:cxnLst/>
            <a:rect l="l" t="t" r="r" b="b"/>
            <a:pathLst>
              <a:path w="25194" h="7573" extrusionOk="0">
                <a:moveTo>
                  <a:pt x="5846" y="2953"/>
                </a:moveTo>
                <a:lnTo>
                  <a:pt x="7739" y="2953"/>
                </a:lnTo>
                <a:cubicBezTo>
                  <a:pt x="8203" y="2953"/>
                  <a:pt x="8573" y="3322"/>
                  <a:pt x="8573" y="3787"/>
                </a:cubicBezTo>
                <a:cubicBezTo>
                  <a:pt x="8573" y="4251"/>
                  <a:pt x="8203" y="4620"/>
                  <a:pt x="7739" y="4620"/>
                </a:cubicBezTo>
                <a:lnTo>
                  <a:pt x="1476" y="4620"/>
                </a:lnTo>
                <a:cubicBezTo>
                  <a:pt x="655" y="4620"/>
                  <a:pt x="0" y="5275"/>
                  <a:pt x="0" y="6096"/>
                </a:cubicBezTo>
                <a:cubicBezTo>
                  <a:pt x="0" y="6918"/>
                  <a:pt x="655" y="7573"/>
                  <a:pt x="1476" y="7573"/>
                </a:cubicBezTo>
                <a:lnTo>
                  <a:pt x="16776" y="7573"/>
                </a:lnTo>
                <a:lnTo>
                  <a:pt x="23515" y="7573"/>
                </a:lnTo>
                <a:lnTo>
                  <a:pt x="23729" y="7573"/>
                </a:lnTo>
                <a:cubicBezTo>
                  <a:pt x="24539" y="7573"/>
                  <a:pt x="25194" y="6918"/>
                  <a:pt x="25194" y="6096"/>
                </a:cubicBezTo>
                <a:cubicBezTo>
                  <a:pt x="25194" y="5275"/>
                  <a:pt x="24539" y="4620"/>
                  <a:pt x="23729" y="4620"/>
                </a:cubicBezTo>
                <a:lnTo>
                  <a:pt x="17979" y="4620"/>
                </a:lnTo>
                <a:cubicBezTo>
                  <a:pt x="17514" y="4620"/>
                  <a:pt x="17145" y="4251"/>
                  <a:pt x="17145" y="3787"/>
                </a:cubicBezTo>
                <a:cubicBezTo>
                  <a:pt x="17145" y="3322"/>
                  <a:pt x="17514" y="2953"/>
                  <a:pt x="17979" y="2953"/>
                </a:cubicBezTo>
                <a:lnTo>
                  <a:pt x="20336" y="2953"/>
                </a:lnTo>
                <a:cubicBezTo>
                  <a:pt x="21146" y="2953"/>
                  <a:pt x="21800" y="2298"/>
                  <a:pt x="21800" y="1477"/>
                </a:cubicBezTo>
                <a:cubicBezTo>
                  <a:pt x="21800" y="667"/>
                  <a:pt x="21146" y="0"/>
                  <a:pt x="20336" y="0"/>
                </a:cubicBezTo>
                <a:lnTo>
                  <a:pt x="5846" y="0"/>
                </a:lnTo>
                <a:cubicBezTo>
                  <a:pt x="5036" y="0"/>
                  <a:pt x="4382" y="667"/>
                  <a:pt x="4382" y="1477"/>
                </a:cubicBezTo>
                <a:cubicBezTo>
                  <a:pt x="4382" y="2298"/>
                  <a:pt x="5036" y="2953"/>
                  <a:pt x="5846" y="2953"/>
                </a:cubicBezTo>
                <a:close/>
              </a:path>
            </a:pathLst>
          </a:custGeom>
          <a:solidFill>
            <a:schemeClr val="lt1"/>
          </a:solidFill>
          <a:ln>
            <a:noFill/>
          </a:ln>
          <a:effectLst>
            <a:outerShdw blurRad="71438" dist="9525" dir="120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0" name="Google Shape;6220;p49"/>
          <p:cNvSpPr/>
          <p:nvPr/>
        </p:nvSpPr>
        <p:spPr>
          <a:xfrm>
            <a:off x="5602127" y="1099325"/>
            <a:ext cx="1147827" cy="455695"/>
          </a:xfrm>
          <a:custGeom>
            <a:avLst/>
            <a:gdLst/>
            <a:ahLst/>
            <a:cxnLst/>
            <a:rect l="l" t="t" r="r" b="b"/>
            <a:pathLst>
              <a:path w="17972" h="7135" extrusionOk="0">
                <a:moveTo>
                  <a:pt x="6485" y="0"/>
                </a:moveTo>
                <a:lnTo>
                  <a:pt x="6304" y="18"/>
                </a:lnTo>
                <a:lnTo>
                  <a:pt x="6141" y="72"/>
                </a:lnTo>
                <a:lnTo>
                  <a:pt x="5979" y="163"/>
                </a:lnTo>
                <a:lnTo>
                  <a:pt x="5852" y="271"/>
                </a:lnTo>
                <a:lnTo>
                  <a:pt x="5744" y="398"/>
                </a:lnTo>
                <a:lnTo>
                  <a:pt x="5654" y="560"/>
                </a:lnTo>
                <a:lnTo>
                  <a:pt x="5600" y="741"/>
                </a:lnTo>
                <a:lnTo>
                  <a:pt x="5582" y="921"/>
                </a:lnTo>
                <a:lnTo>
                  <a:pt x="5600" y="1102"/>
                </a:lnTo>
                <a:lnTo>
                  <a:pt x="5654" y="1264"/>
                </a:lnTo>
                <a:lnTo>
                  <a:pt x="5744" y="1427"/>
                </a:lnTo>
                <a:lnTo>
                  <a:pt x="5852" y="1553"/>
                </a:lnTo>
                <a:lnTo>
                  <a:pt x="5979" y="1662"/>
                </a:lnTo>
                <a:lnTo>
                  <a:pt x="6141" y="1752"/>
                </a:lnTo>
                <a:lnTo>
                  <a:pt x="6304" y="1806"/>
                </a:lnTo>
                <a:lnTo>
                  <a:pt x="6485" y="1824"/>
                </a:lnTo>
                <a:lnTo>
                  <a:pt x="8742" y="1824"/>
                </a:lnTo>
                <a:lnTo>
                  <a:pt x="8833" y="1842"/>
                </a:lnTo>
                <a:lnTo>
                  <a:pt x="8905" y="1860"/>
                </a:lnTo>
                <a:lnTo>
                  <a:pt x="8977" y="1897"/>
                </a:lnTo>
                <a:lnTo>
                  <a:pt x="9049" y="1951"/>
                </a:lnTo>
                <a:lnTo>
                  <a:pt x="9085" y="2005"/>
                </a:lnTo>
                <a:lnTo>
                  <a:pt x="9122" y="2077"/>
                </a:lnTo>
                <a:lnTo>
                  <a:pt x="9158" y="2168"/>
                </a:lnTo>
                <a:lnTo>
                  <a:pt x="9158" y="2240"/>
                </a:lnTo>
                <a:lnTo>
                  <a:pt x="9158" y="2330"/>
                </a:lnTo>
                <a:lnTo>
                  <a:pt x="9122" y="2402"/>
                </a:lnTo>
                <a:lnTo>
                  <a:pt x="9085" y="2475"/>
                </a:lnTo>
                <a:lnTo>
                  <a:pt x="9049" y="2547"/>
                </a:lnTo>
                <a:lnTo>
                  <a:pt x="8977" y="2583"/>
                </a:lnTo>
                <a:lnTo>
                  <a:pt x="8905" y="2619"/>
                </a:lnTo>
                <a:lnTo>
                  <a:pt x="8833" y="2655"/>
                </a:lnTo>
                <a:lnTo>
                  <a:pt x="904" y="2655"/>
                </a:lnTo>
                <a:lnTo>
                  <a:pt x="723" y="2673"/>
                </a:lnTo>
                <a:lnTo>
                  <a:pt x="560" y="2727"/>
                </a:lnTo>
                <a:lnTo>
                  <a:pt x="398" y="2818"/>
                </a:lnTo>
                <a:lnTo>
                  <a:pt x="272" y="2926"/>
                </a:lnTo>
                <a:lnTo>
                  <a:pt x="145" y="3071"/>
                </a:lnTo>
                <a:lnTo>
                  <a:pt x="73" y="3215"/>
                </a:lnTo>
                <a:lnTo>
                  <a:pt x="19" y="3396"/>
                </a:lnTo>
                <a:lnTo>
                  <a:pt x="1" y="3576"/>
                </a:lnTo>
                <a:lnTo>
                  <a:pt x="19" y="3757"/>
                </a:lnTo>
                <a:lnTo>
                  <a:pt x="73" y="3920"/>
                </a:lnTo>
                <a:lnTo>
                  <a:pt x="145" y="4082"/>
                </a:lnTo>
                <a:lnTo>
                  <a:pt x="272" y="4208"/>
                </a:lnTo>
                <a:lnTo>
                  <a:pt x="398" y="4335"/>
                </a:lnTo>
                <a:lnTo>
                  <a:pt x="560" y="4407"/>
                </a:lnTo>
                <a:lnTo>
                  <a:pt x="723" y="4461"/>
                </a:lnTo>
                <a:lnTo>
                  <a:pt x="904" y="4479"/>
                </a:lnTo>
                <a:lnTo>
                  <a:pt x="5871" y="4479"/>
                </a:lnTo>
                <a:lnTo>
                  <a:pt x="5943" y="4497"/>
                </a:lnTo>
                <a:lnTo>
                  <a:pt x="6033" y="4516"/>
                </a:lnTo>
                <a:lnTo>
                  <a:pt x="6087" y="4552"/>
                </a:lnTo>
                <a:lnTo>
                  <a:pt x="6160" y="4606"/>
                </a:lnTo>
                <a:lnTo>
                  <a:pt x="6214" y="4660"/>
                </a:lnTo>
                <a:lnTo>
                  <a:pt x="6250" y="4732"/>
                </a:lnTo>
                <a:lnTo>
                  <a:pt x="6268" y="4823"/>
                </a:lnTo>
                <a:lnTo>
                  <a:pt x="6286" y="4895"/>
                </a:lnTo>
                <a:lnTo>
                  <a:pt x="6268" y="4985"/>
                </a:lnTo>
                <a:lnTo>
                  <a:pt x="6250" y="5057"/>
                </a:lnTo>
                <a:lnTo>
                  <a:pt x="6214" y="5130"/>
                </a:lnTo>
                <a:lnTo>
                  <a:pt x="6160" y="5202"/>
                </a:lnTo>
                <a:lnTo>
                  <a:pt x="6087" y="5238"/>
                </a:lnTo>
                <a:lnTo>
                  <a:pt x="6033" y="5292"/>
                </a:lnTo>
                <a:lnTo>
                  <a:pt x="5943" y="5310"/>
                </a:lnTo>
                <a:lnTo>
                  <a:pt x="5889" y="5310"/>
                </a:lnTo>
                <a:lnTo>
                  <a:pt x="5708" y="5328"/>
                </a:lnTo>
                <a:lnTo>
                  <a:pt x="5527" y="5382"/>
                </a:lnTo>
                <a:lnTo>
                  <a:pt x="5383" y="5473"/>
                </a:lnTo>
                <a:lnTo>
                  <a:pt x="5238" y="5581"/>
                </a:lnTo>
                <a:lnTo>
                  <a:pt x="5130" y="5726"/>
                </a:lnTo>
                <a:lnTo>
                  <a:pt x="5058" y="5870"/>
                </a:lnTo>
                <a:lnTo>
                  <a:pt x="5004" y="6051"/>
                </a:lnTo>
                <a:lnTo>
                  <a:pt x="4986" y="6231"/>
                </a:lnTo>
                <a:lnTo>
                  <a:pt x="5004" y="6412"/>
                </a:lnTo>
                <a:lnTo>
                  <a:pt x="5058" y="6575"/>
                </a:lnTo>
                <a:lnTo>
                  <a:pt x="5130" y="6737"/>
                </a:lnTo>
                <a:lnTo>
                  <a:pt x="5238" y="6864"/>
                </a:lnTo>
                <a:lnTo>
                  <a:pt x="5383" y="6990"/>
                </a:lnTo>
                <a:lnTo>
                  <a:pt x="5527" y="7062"/>
                </a:lnTo>
                <a:lnTo>
                  <a:pt x="5708" y="7116"/>
                </a:lnTo>
                <a:lnTo>
                  <a:pt x="5889" y="7134"/>
                </a:lnTo>
                <a:lnTo>
                  <a:pt x="10711" y="7134"/>
                </a:lnTo>
                <a:lnTo>
                  <a:pt x="10910" y="7116"/>
                </a:lnTo>
                <a:lnTo>
                  <a:pt x="11072" y="7062"/>
                </a:lnTo>
                <a:lnTo>
                  <a:pt x="11235" y="6990"/>
                </a:lnTo>
                <a:lnTo>
                  <a:pt x="11361" y="6864"/>
                </a:lnTo>
                <a:lnTo>
                  <a:pt x="11470" y="6737"/>
                </a:lnTo>
                <a:lnTo>
                  <a:pt x="11560" y="6575"/>
                </a:lnTo>
                <a:lnTo>
                  <a:pt x="11614" y="6412"/>
                </a:lnTo>
                <a:lnTo>
                  <a:pt x="11632" y="6231"/>
                </a:lnTo>
                <a:lnTo>
                  <a:pt x="11614" y="6051"/>
                </a:lnTo>
                <a:lnTo>
                  <a:pt x="11560" y="5870"/>
                </a:lnTo>
                <a:lnTo>
                  <a:pt x="11470" y="5726"/>
                </a:lnTo>
                <a:lnTo>
                  <a:pt x="11361" y="5581"/>
                </a:lnTo>
                <a:lnTo>
                  <a:pt x="11235" y="5473"/>
                </a:lnTo>
                <a:lnTo>
                  <a:pt x="11072" y="5382"/>
                </a:lnTo>
                <a:lnTo>
                  <a:pt x="10910" y="5328"/>
                </a:lnTo>
                <a:lnTo>
                  <a:pt x="10711" y="5310"/>
                </a:lnTo>
                <a:lnTo>
                  <a:pt x="8670" y="5310"/>
                </a:lnTo>
                <a:lnTo>
                  <a:pt x="8580" y="5292"/>
                </a:lnTo>
                <a:lnTo>
                  <a:pt x="8508" y="5238"/>
                </a:lnTo>
                <a:lnTo>
                  <a:pt x="8453" y="5202"/>
                </a:lnTo>
                <a:lnTo>
                  <a:pt x="8399" y="5130"/>
                </a:lnTo>
                <a:lnTo>
                  <a:pt x="8363" y="5057"/>
                </a:lnTo>
                <a:lnTo>
                  <a:pt x="8345" y="4985"/>
                </a:lnTo>
                <a:lnTo>
                  <a:pt x="8327" y="4895"/>
                </a:lnTo>
                <a:lnTo>
                  <a:pt x="8345" y="4823"/>
                </a:lnTo>
                <a:lnTo>
                  <a:pt x="8363" y="4732"/>
                </a:lnTo>
                <a:lnTo>
                  <a:pt x="8399" y="4660"/>
                </a:lnTo>
                <a:lnTo>
                  <a:pt x="8453" y="4606"/>
                </a:lnTo>
                <a:lnTo>
                  <a:pt x="8508" y="4552"/>
                </a:lnTo>
                <a:lnTo>
                  <a:pt x="8580" y="4516"/>
                </a:lnTo>
                <a:lnTo>
                  <a:pt x="8670" y="4497"/>
                </a:lnTo>
                <a:lnTo>
                  <a:pt x="8742" y="4479"/>
                </a:lnTo>
                <a:lnTo>
                  <a:pt x="14901" y="4479"/>
                </a:lnTo>
                <a:lnTo>
                  <a:pt x="15082" y="4461"/>
                </a:lnTo>
                <a:lnTo>
                  <a:pt x="15244" y="4407"/>
                </a:lnTo>
                <a:lnTo>
                  <a:pt x="15407" y="4335"/>
                </a:lnTo>
                <a:lnTo>
                  <a:pt x="15533" y="4208"/>
                </a:lnTo>
                <a:lnTo>
                  <a:pt x="15660" y="4082"/>
                </a:lnTo>
                <a:lnTo>
                  <a:pt x="15732" y="3920"/>
                </a:lnTo>
                <a:lnTo>
                  <a:pt x="15786" y="3757"/>
                </a:lnTo>
                <a:lnTo>
                  <a:pt x="15804" y="3576"/>
                </a:lnTo>
                <a:lnTo>
                  <a:pt x="15786" y="3396"/>
                </a:lnTo>
                <a:lnTo>
                  <a:pt x="15732" y="3215"/>
                </a:lnTo>
                <a:lnTo>
                  <a:pt x="15660" y="3071"/>
                </a:lnTo>
                <a:lnTo>
                  <a:pt x="15533" y="2926"/>
                </a:lnTo>
                <a:lnTo>
                  <a:pt x="15407" y="2818"/>
                </a:lnTo>
                <a:lnTo>
                  <a:pt x="15244" y="2727"/>
                </a:lnTo>
                <a:lnTo>
                  <a:pt x="15082" y="2673"/>
                </a:lnTo>
                <a:lnTo>
                  <a:pt x="14901" y="2655"/>
                </a:lnTo>
                <a:lnTo>
                  <a:pt x="14287" y="2655"/>
                </a:lnTo>
                <a:lnTo>
                  <a:pt x="14215" y="2619"/>
                </a:lnTo>
                <a:lnTo>
                  <a:pt x="14143" y="2583"/>
                </a:lnTo>
                <a:lnTo>
                  <a:pt x="14070" y="2547"/>
                </a:lnTo>
                <a:lnTo>
                  <a:pt x="14016" y="2475"/>
                </a:lnTo>
                <a:lnTo>
                  <a:pt x="13980" y="2402"/>
                </a:lnTo>
                <a:lnTo>
                  <a:pt x="13962" y="2330"/>
                </a:lnTo>
                <a:lnTo>
                  <a:pt x="13944" y="2240"/>
                </a:lnTo>
                <a:lnTo>
                  <a:pt x="13962" y="2168"/>
                </a:lnTo>
                <a:lnTo>
                  <a:pt x="13980" y="2077"/>
                </a:lnTo>
                <a:lnTo>
                  <a:pt x="14016" y="2005"/>
                </a:lnTo>
                <a:lnTo>
                  <a:pt x="14070" y="1951"/>
                </a:lnTo>
                <a:lnTo>
                  <a:pt x="14143" y="1897"/>
                </a:lnTo>
                <a:lnTo>
                  <a:pt x="14215" y="1860"/>
                </a:lnTo>
                <a:lnTo>
                  <a:pt x="14287" y="1842"/>
                </a:lnTo>
                <a:lnTo>
                  <a:pt x="14378" y="1824"/>
                </a:lnTo>
                <a:lnTo>
                  <a:pt x="17051" y="1824"/>
                </a:lnTo>
                <a:lnTo>
                  <a:pt x="17231" y="1806"/>
                </a:lnTo>
                <a:lnTo>
                  <a:pt x="17412" y="1752"/>
                </a:lnTo>
                <a:lnTo>
                  <a:pt x="17556" y="1662"/>
                </a:lnTo>
                <a:lnTo>
                  <a:pt x="17701" y="1553"/>
                </a:lnTo>
                <a:lnTo>
                  <a:pt x="17809" y="1427"/>
                </a:lnTo>
                <a:lnTo>
                  <a:pt x="17899" y="1264"/>
                </a:lnTo>
                <a:lnTo>
                  <a:pt x="17954" y="1102"/>
                </a:lnTo>
                <a:lnTo>
                  <a:pt x="17972" y="921"/>
                </a:lnTo>
                <a:lnTo>
                  <a:pt x="17954" y="741"/>
                </a:lnTo>
                <a:lnTo>
                  <a:pt x="17899" y="560"/>
                </a:lnTo>
                <a:lnTo>
                  <a:pt x="17809" y="398"/>
                </a:lnTo>
                <a:lnTo>
                  <a:pt x="17701" y="271"/>
                </a:lnTo>
                <a:lnTo>
                  <a:pt x="17556" y="163"/>
                </a:lnTo>
                <a:lnTo>
                  <a:pt x="17412" y="72"/>
                </a:lnTo>
                <a:lnTo>
                  <a:pt x="17231" y="18"/>
                </a:lnTo>
                <a:lnTo>
                  <a:pt x="17051" y="0"/>
                </a:lnTo>
                <a:close/>
              </a:path>
            </a:pathLst>
          </a:custGeom>
          <a:solidFill>
            <a:schemeClr val="lt1"/>
          </a:solidFill>
          <a:ln>
            <a:noFill/>
          </a:ln>
          <a:effectLst>
            <a:outerShdw blurRad="85725" dist="19050" dir="2400000" algn="bl" rotWithShape="0">
              <a:srgbClr val="A58164">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21" name="Google Shape;6221;p49"/>
          <p:cNvGrpSpPr/>
          <p:nvPr/>
        </p:nvGrpSpPr>
        <p:grpSpPr>
          <a:xfrm>
            <a:off x="7149789" y="2740325"/>
            <a:ext cx="706764" cy="1309326"/>
            <a:chOff x="4607475" y="1008875"/>
            <a:chExt cx="573300" cy="1062075"/>
          </a:xfrm>
        </p:grpSpPr>
        <p:sp>
          <p:nvSpPr>
            <p:cNvPr id="6222" name="Google Shape;6222;p49"/>
            <p:cNvSpPr/>
            <p:nvPr/>
          </p:nvSpPr>
          <p:spPr>
            <a:xfrm>
              <a:off x="4992625" y="1824450"/>
              <a:ext cx="188150" cy="236075"/>
            </a:xfrm>
            <a:custGeom>
              <a:avLst/>
              <a:gdLst/>
              <a:ahLst/>
              <a:cxnLst/>
              <a:rect l="l" t="t" r="r" b="b"/>
              <a:pathLst>
                <a:path w="7526" h="9443" extrusionOk="0">
                  <a:moveTo>
                    <a:pt x="203" y="6549"/>
                  </a:moveTo>
                  <a:cubicBezTo>
                    <a:pt x="1" y="4263"/>
                    <a:pt x="810" y="1382"/>
                    <a:pt x="3251" y="453"/>
                  </a:cubicBezTo>
                  <a:cubicBezTo>
                    <a:pt x="3537" y="846"/>
                    <a:pt x="3632" y="1311"/>
                    <a:pt x="3632" y="1311"/>
                  </a:cubicBezTo>
                  <a:cubicBezTo>
                    <a:pt x="4323" y="477"/>
                    <a:pt x="6823" y="1"/>
                    <a:pt x="6823" y="1"/>
                  </a:cubicBezTo>
                  <a:cubicBezTo>
                    <a:pt x="7525" y="1858"/>
                    <a:pt x="6716" y="5168"/>
                    <a:pt x="4930" y="6704"/>
                  </a:cubicBezTo>
                  <a:cubicBezTo>
                    <a:pt x="5620" y="6657"/>
                    <a:pt x="5978" y="7252"/>
                    <a:pt x="5978" y="7252"/>
                  </a:cubicBezTo>
                  <a:cubicBezTo>
                    <a:pt x="5144" y="8050"/>
                    <a:pt x="3727" y="9443"/>
                    <a:pt x="656" y="9288"/>
                  </a:cubicBezTo>
                  <a:cubicBezTo>
                    <a:pt x="644" y="9288"/>
                    <a:pt x="286" y="8264"/>
                    <a:pt x="203" y="6549"/>
                  </a:cubicBezTo>
                  <a:close/>
                </a:path>
              </a:pathLst>
            </a:custGeom>
            <a:gradFill>
              <a:gsLst>
                <a:gs pos="0">
                  <a:schemeClr val="lt1"/>
                </a:gs>
                <a:gs pos="100000">
                  <a:srgbClr val="EFEFEF"/>
                </a:gs>
              </a:gsLst>
              <a:lin ang="10800025" scaled="0"/>
            </a:gra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3" name="Google Shape;6223;p49"/>
            <p:cNvSpPr/>
            <p:nvPr/>
          </p:nvSpPr>
          <p:spPr>
            <a:xfrm>
              <a:off x="4779800" y="1008875"/>
              <a:ext cx="246200" cy="306925"/>
            </a:xfrm>
            <a:custGeom>
              <a:avLst/>
              <a:gdLst/>
              <a:ahLst/>
              <a:cxnLst/>
              <a:rect l="l" t="t" r="r" b="b"/>
              <a:pathLst>
                <a:path w="9848" h="12277" extrusionOk="0">
                  <a:moveTo>
                    <a:pt x="1" y="11526"/>
                  </a:moveTo>
                  <a:cubicBezTo>
                    <a:pt x="144" y="8073"/>
                    <a:pt x="1215" y="2966"/>
                    <a:pt x="8597" y="1"/>
                  </a:cubicBezTo>
                  <a:cubicBezTo>
                    <a:pt x="9847" y="3620"/>
                    <a:pt x="7371" y="9990"/>
                    <a:pt x="406" y="12276"/>
                  </a:cubicBezTo>
                  <a:close/>
                </a:path>
              </a:pathLst>
            </a:custGeom>
            <a:gradFill>
              <a:gsLst>
                <a:gs pos="0">
                  <a:schemeClr val="lt1"/>
                </a:gs>
                <a:gs pos="100000">
                  <a:srgbClr val="EFEFEF"/>
                </a:gs>
              </a:gsLst>
              <a:lin ang="0" scaled="0"/>
            </a:gra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4" name="Google Shape;6224;p49"/>
            <p:cNvSpPr/>
            <p:nvPr/>
          </p:nvSpPr>
          <p:spPr>
            <a:xfrm>
              <a:off x="4607475" y="1255350"/>
              <a:ext cx="459300" cy="815600"/>
            </a:xfrm>
            <a:custGeom>
              <a:avLst/>
              <a:gdLst/>
              <a:ahLst/>
              <a:cxnLst/>
              <a:rect l="l" t="t" r="r" b="b"/>
              <a:pathLst>
                <a:path w="18372" h="32624" extrusionOk="0">
                  <a:moveTo>
                    <a:pt x="7537" y="72"/>
                  </a:moveTo>
                  <a:cubicBezTo>
                    <a:pt x="5703" y="0"/>
                    <a:pt x="3429" y="846"/>
                    <a:pt x="2631" y="2560"/>
                  </a:cubicBezTo>
                  <a:cubicBezTo>
                    <a:pt x="1822" y="4263"/>
                    <a:pt x="1834" y="4906"/>
                    <a:pt x="1036" y="5179"/>
                  </a:cubicBezTo>
                  <a:cubicBezTo>
                    <a:pt x="250" y="5441"/>
                    <a:pt x="369" y="6203"/>
                    <a:pt x="488" y="6811"/>
                  </a:cubicBezTo>
                  <a:cubicBezTo>
                    <a:pt x="595" y="7406"/>
                    <a:pt x="976" y="10156"/>
                    <a:pt x="4548" y="10775"/>
                  </a:cubicBezTo>
                  <a:cubicBezTo>
                    <a:pt x="4548" y="10775"/>
                    <a:pt x="5108" y="12990"/>
                    <a:pt x="3620" y="15133"/>
                  </a:cubicBezTo>
                  <a:cubicBezTo>
                    <a:pt x="2119" y="17276"/>
                    <a:pt x="524" y="19074"/>
                    <a:pt x="262" y="20789"/>
                  </a:cubicBezTo>
                  <a:cubicBezTo>
                    <a:pt x="0" y="22503"/>
                    <a:pt x="393" y="23039"/>
                    <a:pt x="917" y="22872"/>
                  </a:cubicBezTo>
                  <a:cubicBezTo>
                    <a:pt x="1441" y="22705"/>
                    <a:pt x="1929" y="21348"/>
                    <a:pt x="2869" y="20848"/>
                  </a:cubicBezTo>
                  <a:cubicBezTo>
                    <a:pt x="3786" y="20336"/>
                    <a:pt x="4560" y="19729"/>
                    <a:pt x="4560" y="19729"/>
                  </a:cubicBezTo>
                  <a:cubicBezTo>
                    <a:pt x="4560" y="19729"/>
                    <a:pt x="3643" y="22455"/>
                    <a:pt x="3858" y="25372"/>
                  </a:cubicBezTo>
                  <a:cubicBezTo>
                    <a:pt x="4084" y="28278"/>
                    <a:pt x="6596" y="32623"/>
                    <a:pt x="6596" y="32623"/>
                  </a:cubicBezTo>
                  <a:lnTo>
                    <a:pt x="15264" y="32623"/>
                  </a:lnTo>
                  <a:cubicBezTo>
                    <a:pt x="15264" y="32623"/>
                    <a:pt x="18133" y="31326"/>
                    <a:pt x="18252" y="27611"/>
                  </a:cubicBezTo>
                  <a:cubicBezTo>
                    <a:pt x="18371" y="23896"/>
                    <a:pt x="17121" y="21170"/>
                    <a:pt x="15502" y="18514"/>
                  </a:cubicBezTo>
                  <a:cubicBezTo>
                    <a:pt x="13883" y="15847"/>
                    <a:pt x="12013" y="12895"/>
                    <a:pt x="12240" y="9132"/>
                  </a:cubicBezTo>
                  <a:cubicBezTo>
                    <a:pt x="12454" y="5346"/>
                    <a:pt x="12573" y="4286"/>
                    <a:pt x="11775" y="2643"/>
                  </a:cubicBezTo>
                  <a:cubicBezTo>
                    <a:pt x="10978" y="988"/>
                    <a:pt x="9251" y="143"/>
                    <a:pt x="7537" y="72"/>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5" name="Google Shape;6225;p49"/>
            <p:cNvSpPr/>
            <p:nvPr/>
          </p:nvSpPr>
          <p:spPr>
            <a:xfrm>
              <a:off x="4641400" y="1727425"/>
              <a:ext cx="434000" cy="343525"/>
            </a:xfrm>
            <a:custGeom>
              <a:avLst/>
              <a:gdLst/>
              <a:ahLst/>
              <a:cxnLst/>
              <a:rect l="l" t="t" r="r" b="b"/>
              <a:pathLst>
                <a:path w="17360" h="13741" extrusionOk="0">
                  <a:moveTo>
                    <a:pt x="7858" y="167"/>
                  </a:moveTo>
                  <a:cubicBezTo>
                    <a:pt x="5787" y="203"/>
                    <a:pt x="2072" y="1429"/>
                    <a:pt x="1477" y="5501"/>
                  </a:cubicBezTo>
                  <a:cubicBezTo>
                    <a:pt x="893" y="9597"/>
                    <a:pt x="3155" y="11061"/>
                    <a:pt x="3155" y="11061"/>
                  </a:cubicBezTo>
                  <a:cubicBezTo>
                    <a:pt x="3155" y="11061"/>
                    <a:pt x="1227" y="11085"/>
                    <a:pt x="619" y="12228"/>
                  </a:cubicBezTo>
                  <a:cubicBezTo>
                    <a:pt x="0" y="13371"/>
                    <a:pt x="346" y="13740"/>
                    <a:pt x="346" y="13740"/>
                  </a:cubicBezTo>
                  <a:lnTo>
                    <a:pt x="14014" y="13740"/>
                  </a:lnTo>
                  <a:cubicBezTo>
                    <a:pt x="14014" y="13740"/>
                    <a:pt x="16300" y="13062"/>
                    <a:pt x="16824" y="9454"/>
                  </a:cubicBezTo>
                  <a:cubicBezTo>
                    <a:pt x="17360" y="5823"/>
                    <a:pt x="15288" y="1"/>
                    <a:pt x="7858" y="167"/>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6" name="Google Shape;6226;p49"/>
            <p:cNvSpPr/>
            <p:nvPr/>
          </p:nvSpPr>
          <p:spPr>
            <a:xfrm>
              <a:off x="4831600" y="1065150"/>
              <a:ext cx="282500" cy="256300"/>
            </a:xfrm>
            <a:custGeom>
              <a:avLst/>
              <a:gdLst/>
              <a:ahLst/>
              <a:cxnLst/>
              <a:rect l="l" t="t" r="r" b="b"/>
              <a:pathLst>
                <a:path w="11300" h="10252" extrusionOk="0">
                  <a:moveTo>
                    <a:pt x="0" y="9430"/>
                  </a:moveTo>
                  <a:cubicBezTo>
                    <a:pt x="858" y="6096"/>
                    <a:pt x="2989" y="1322"/>
                    <a:pt x="10847" y="0"/>
                  </a:cubicBezTo>
                  <a:cubicBezTo>
                    <a:pt x="11299" y="3786"/>
                    <a:pt x="7537" y="9489"/>
                    <a:pt x="239" y="1025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7" name="Google Shape;6227;p49"/>
            <p:cNvSpPr/>
            <p:nvPr/>
          </p:nvSpPr>
          <p:spPr>
            <a:xfrm>
              <a:off x="4895900" y="1162175"/>
              <a:ext cx="144375" cy="113425"/>
            </a:xfrm>
            <a:custGeom>
              <a:avLst/>
              <a:gdLst/>
              <a:ahLst/>
              <a:cxnLst/>
              <a:rect l="l" t="t" r="r" b="b"/>
              <a:pathLst>
                <a:path w="5775" h="4537" extrusionOk="0">
                  <a:moveTo>
                    <a:pt x="167" y="4001"/>
                  </a:moveTo>
                  <a:cubicBezTo>
                    <a:pt x="750" y="2572"/>
                    <a:pt x="2191" y="132"/>
                    <a:pt x="5775" y="1"/>
                  </a:cubicBezTo>
                  <a:cubicBezTo>
                    <a:pt x="5751" y="1715"/>
                    <a:pt x="3155" y="3751"/>
                    <a:pt x="0" y="453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8" name="Google Shape;6228;p49"/>
            <p:cNvSpPr/>
            <p:nvPr/>
          </p:nvSpPr>
          <p:spPr>
            <a:xfrm>
              <a:off x="4686050" y="1352975"/>
              <a:ext cx="29775" cy="34275"/>
            </a:xfrm>
            <a:custGeom>
              <a:avLst/>
              <a:gdLst/>
              <a:ahLst/>
              <a:cxnLst/>
              <a:rect l="l" t="t" r="r" b="b"/>
              <a:pathLst>
                <a:path w="1191" h="1371" extrusionOk="0">
                  <a:moveTo>
                    <a:pt x="590" y="0"/>
                  </a:moveTo>
                  <a:cubicBezTo>
                    <a:pt x="584" y="0"/>
                    <a:pt x="578" y="0"/>
                    <a:pt x="572" y="0"/>
                  </a:cubicBezTo>
                  <a:cubicBezTo>
                    <a:pt x="250" y="0"/>
                    <a:pt x="0" y="334"/>
                    <a:pt x="24" y="703"/>
                  </a:cubicBezTo>
                  <a:cubicBezTo>
                    <a:pt x="36" y="1077"/>
                    <a:pt x="288" y="1370"/>
                    <a:pt x="612" y="1370"/>
                  </a:cubicBezTo>
                  <a:cubicBezTo>
                    <a:pt x="618" y="1370"/>
                    <a:pt x="625" y="1370"/>
                    <a:pt x="631" y="1370"/>
                  </a:cubicBezTo>
                  <a:cubicBezTo>
                    <a:pt x="941" y="1370"/>
                    <a:pt x="1191" y="1048"/>
                    <a:pt x="1179" y="679"/>
                  </a:cubicBezTo>
                  <a:cubicBezTo>
                    <a:pt x="1167" y="294"/>
                    <a:pt x="904" y="0"/>
                    <a:pt x="590" y="0"/>
                  </a:cubicBezTo>
                  <a:close/>
                </a:path>
              </a:pathLst>
            </a:custGeom>
            <a:solidFill>
              <a:srgbClr val="824E6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Background 4">
  <p:cSld name="TITLE_1_1_1">
    <p:spTree>
      <p:nvGrpSpPr>
        <p:cNvPr id="1" name="Shape 6229"/>
        <p:cNvGrpSpPr/>
        <p:nvPr/>
      </p:nvGrpSpPr>
      <p:grpSpPr>
        <a:xfrm>
          <a:off x="0" y="0"/>
          <a:ext cx="0" cy="0"/>
          <a:chOff x="0" y="0"/>
          <a:chExt cx="0" cy="0"/>
        </a:xfrm>
      </p:grpSpPr>
      <p:grpSp>
        <p:nvGrpSpPr>
          <p:cNvPr id="6230" name="Google Shape;6230;p50"/>
          <p:cNvGrpSpPr/>
          <p:nvPr/>
        </p:nvGrpSpPr>
        <p:grpSpPr>
          <a:xfrm>
            <a:off x="8490739" y="1207226"/>
            <a:ext cx="382979" cy="978789"/>
            <a:chOff x="5496850" y="1970795"/>
            <a:chExt cx="506050" cy="1293155"/>
          </a:xfrm>
        </p:grpSpPr>
        <p:sp>
          <p:nvSpPr>
            <p:cNvPr id="6231" name="Google Shape;6231;p50"/>
            <p:cNvSpPr/>
            <p:nvPr/>
          </p:nvSpPr>
          <p:spPr>
            <a:xfrm>
              <a:off x="5742429" y="1970795"/>
              <a:ext cx="14899" cy="1139248"/>
            </a:xfrm>
            <a:custGeom>
              <a:avLst/>
              <a:gdLst/>
              <a:ahLst/>
              <a:cxnLst/>
              <a:rect l="l" t="t" r="r" b="b"/>
              <a:pathLst>
                <a:path w="596" h="32993" extrusionOk="0">
                  <a:moveTo>
                    <a:pt x="1" y="1"/>
                  </a:moveTo>
                  <a:lnTo>
                    <a:pt x="596" y="1"/>
                  </a:lnTo>
                  <a:lnTo>
                    <a:pt x="596" y="32993"/>
                  </a:lnTo>
                  <a:lnTo>
                    <a:pt x="1" y="32993"/>
                  </a:ln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2" name="Google Shape;6232;p50"/>
            <p:cNvSpPr/>
            <p:nvPr/>
          </p:nvSpPr>
          <p:spPr>
            <a:xfrm>
              <a:off x="5749875" y="2521875"/>
              <a:ext cx="253025" cy="506025"/>
            </a:xfrm>
            <a:custGeom>
              <a:avLst/>
              <a:gdLst/>
              <a:ahLst/>
              <a:cxnLst/>
              <a:rect l="l" t="t" r="r" b="b"/>
              <a:pathLst>
                <a:path w="10121" h="20241" extrusionOk="0">
                  <a:moveTo>
                    <a:pt x="10121" y="10121"/>
                  </a:moveTo>
                  <a:cubicBezTo>
                    <a:pt x="10121" y="15716"/>
                    <a:pt x="5596" y="20241"/>
                    <a:pt x="0" y="20241"/>
                  </a:cubicBezTo>
                  <a:lnTo>
                    <a:pt x="0" y="0"/>
                  </a:lnTo>
                  <a:cubicBezTo>
                    <a:pt x="5596" y="0"/>
                    <a:pt x="10121" y="4537"/>
                    <a:pt x="10121" y="10121"/>
                  </a:cubicBez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3" name="Google Shape;6233;p50"/>
            <p:cNvSpPr/>
            <p:nvPr/>
          </p:nvSpPr>
          <p:spPr>
            <a:xfrm>
              <a:off x="5496850" y="2521875"/>
              <a:ext cx="253050" cy="506025"/>
            </a:xfrm>
            <a:custGeom>
              <a:avLst/>
              <a:gdLst/>
              <a:ahLst/>
              <a:cxnLst/>
              <a:rect l="l" t="t" r="r" b="b"/>
              <a:pathLst>
                <a:path w="10122" h="20241" extrusionOk="0">
                  <a:moveTo>
                    <a:pt x="10121" y="0"/>
                  </a:moveTo>
                  <a:lnTo>
                    <a:pt x="10121" y="20241"/>
                  </a:lnTo>
                  <a:cubicBezTo>
                    <a:pt x="4525" y="20241"/>
                    <a:pt x="1" y="15716"/>
                    <a:pt x="1" y="10121"/>
                  </a:cubicBezTo>
                  <a:cubicBezTo>
                    <a:pt x="1" y="4537"/>
                    <a:pt x="4537" y="0"/>
                    <a:pt x="10121" y="0"/>
                  </a:cubicBez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4" name="Google Shape;6234;p50"/>
            <p:cNvSpPr/>
            <p:nvPr/>
          </p:nvSpPr>
          <p:spPr>
            <a:xfrm>
              <a:off x="5749875" y="2521875"/>
              <a:ext cx="183975" cy="506025"/>
            </a:xfrm>
            <a:custGeom>
              <a:avLst/>
              <a:gdLst/>
              <a:ahLst/>
              <a:cxnLst/>
              <a:rect l="l" t="t" r="r" b="b"/>
              <a:pathLst>
                <a:path w="7359" h="20241" extrusionOk="0">
                  <a:moveTo>
                    <a:pt x="7358" y="10121"/>
                  </a:moveTo>
                  <a:cubicBezTo>
                    <a:pt x="7358" y="15716"/>
                    <a:pt x="4060" y="20241"/>
                    <a:pt x="0" y="20241"/>
                  </a:cubicBezTo>
                  <a:lnTo>
                    <a:pt x="0" y="0"/>
                  </a:lnTo>
                  <a:cubicBezTo>
                    <a:pt x="4060" y="0"/>
                    <a:pt x="7358" y="4537"/>
                    <a:pt x="7358" y="10121"/>
                  </a:cubicBez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5" name="Google Shape;6235;p50"/>
            <p:cNvSpPr/>
            <p:nvPr/>
          </p:nvSpPr>
          <p:spPr>
            <a:xfrm>
              <a:off x="5566500" y="2521875"/>
              <a:ext cx="183400" cy="506025"/>
            </a:xfrm>
            <a:custGeom>
              <a:avLst/>
              <a:gdLst/>
              <a:ahLst/>
              <a:cxnLst/>
              <a:rect l="l" t="t" r="r" b="b"/>
              <a:pathLst>
                <a:path w="7336" h="20241" extrusionOk="0">
                  <a:moveTo>
                    <a:pt x="7335" y="0"/>
                  </a:moveTo>
                  <a:lnTo>
                    <a:pt x="7335" y="20241"/>
                  </a:lnTo>
                  <a:cubicBezTo>
                    <a:pt x="3275" y="20241"/>
                    <a:pt x="1" y="15716"/>
                    <a:pt x="1" y="10121"/>
                  </a:cubicBezTo>
                  <a:cubicBezTo>
                    <a:pt x="1" y="4537"/>
                    <a:pt x="3287" y="0"/>
                    <a:pt x="7335" y="0"/>
                  </a:cubicBez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6" name="Google Shape;6236;p50"/>
            <p:cNvSpPr/>
            <p:nvPr/>
          </p:nvSpPr>
          <p:spPr>
            <a:xfrm>
              <a:off x="5749875" y="2521875"/>
              <a:ext cx="93175" cy="506025"/>
            </a:xfrm>
            <a:custGeom>
              <a:avLst/>
              <a:gdLst/>
              <a:ahLst/>
              <a:cxnLst/>
              <a:rect l="l" t="t" r="r" b="b"/>
              <a:pathLst>
                <a:path w="3727" h="20241" extrusionOk="0">
                  <a:moveTo>
                    <a:pt x="3727" y="10121"/>
                  </a:moveTo>
                  <a:cubicBezTo>
                    <a:pt x="3727" y="15716"/>
                    <a:pt x="2060" y="20241"/>
                    <a:pt x="0" y="20241"/>
                  </a:cubicBezTo>
                  <a:lnTo>
                    <a:pt x="0" y="0"/>
                  </a:lnTo>
                  <a:cubicBezTo>
                    <a:pt x="2060" y="0"/>
                    <a:pt x="3727" y="4537"/>
                    <a:pt x="3727" y="10121"/>
                  </a:cubicBez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7" name="Google Shape;6237;p50"/>
            <p:cNvSpPr/>
            <p:nvPr/>
          </p:nvSpPr>
          <p:spPr>
            <a:xfrm>
              <a:off x="5656700" y="2521875"/>
              <a:ext cx="93200" cy="506025"/>
            </a:xfrm>
            <a:custGeom>
              <a:avLst/>
              <a:gdLst/>
              <a:ahLst/>
              <a:cxnLst/>
              <a:rect l="l" t="t" r="r" b="b"/>
              <a:pathLst>
                <a:path w="3728" h="20241" extrusionOk="0">
                  <a:moveTo>
                    <a:pt x="3727" y="0"/>
                  </a:moveTo>
                  <a:lnTo>
                    <a:pt x="3727" y="20241"/>
                  </a:lnTo>
                  <a:cubicBezTo>
                    <a:pt x="1679" y="20241"/>
                    <a:pt x="1" y="15716"/>
                    <a:pt x="1" y="10121"/>
                  </a:cubicBezTo>
                  <a:cubicBezTo>
                    <a:pt x="1" y="4537"/>
                    <a:pt x="1679" y="0"/>
                    <a:pt x="3727" y="0"/>
                  </a:cubicBez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8" name="Google Shape;6238;p50"/>
            <p:cNvSpPr/>
            <p:nvPr/>
          </p:nvSpPr>
          <p:spPr>
            <a:xfrm>
              <a:off x="5634075" y="2486450"/>
              <a:ext cx="231600" cy="63125"/>
            </a:xfrm>
            <a:custGeom>
              <a:avLst/>
              <a:gdLst/>
              <a:ahLst/>
              <a:cxnLst/>
              <a:rect l="l" t="t" r="r" b="b"/>
              <a:pathLst>
                <a:path w="9264" h="2525" extrusionOk="0">
                  <a:moveTo>
                    <a:pt x="1" y="2525"/>
                  </a:moveTo>
                  <a:lnTo>
                    <a:pt x="1" y="1131"/>
                  </a:lnTo>
                  <a:cubicBezTo>
                    <a:pt x="1" y="500"/>
                    <a:pt x="513" y="0"/>
                    <a:pt x="1132" y="0"/>
                  </a:cubicBezTo>
                  <a:lnTo>
                    <a:pt x="8133" y="0"/>
                  </a:lnTo>
                  <a:cubicBezTo>
                    <a:pt x="8752" y="0"/>
                    <a:pt x="9264" y="500"/>
                    <a:pt x="9264" y="1131"/>
                  </a:cubicBezTo>
                  <a:lnTo>
                    <a:pt x="9264" y="2525"/>
                  </a:lnTo>
                  <a:close/>
                </a:path>
              </a:pathLst>
            </a:custGeom>
            <a:solidFill>
              <a:schemeClr val="accent3"/>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9" name="Google Shape;6239;p50"/>
            <p:cNvSpPr/>
            <p:nvPr/>
          </p:nvSpPr>
          <p:spPr>
            <a:xfrm>
              <a:off x="5634075" y="2999600"/>
              <a:ext cx="231600" cy="63125"/>
            </a:xfrm>
            <a:custGeom>
              <a:avLst/>
              <a:gdLst/>
              <a:ahLst/>
              <a:cxnLst/>
              <a:rect l="l" t="t" r="r" b="b"/>
              <a:pathLst>
                <a:path w="9264" h="2525" extrusionOk="0">
                  <a:moveTo>
                    <a:pt x="9264" y="1"/>
                  </a:moveTo>
                  <a:lnTo>
                    <a:pt x="9264" y="1394"/>
                  </a:lnTo>
                  <a:cubicBezTo>
                    <a:pt x="9264" y="2025"/>
                    <a:pt x="8752" y="2525"/>
                    <a:pt x="8133" y="2525"/>
                  </a:cubicBezTo>
                  <a:lnTo>
                    <a:pt x="1132" y="2525"/>
                  </a:lnTo>
                  <a:cubicBezTo>
                    <a:pt x="513" y="2525"/>
                    <a:pt x="1" y="2025"/>
                    <a:pt x="1" y="1394"/>
                  </a:cubicBezTo>
                  <a:lnTo>
                    <a:pt x="1" y="1"/>
                  </a:lnTo>
                  <a:close/>
                </a:path>
              </a:pathLst>
            </a:custGeom>
            <a:solidFill>
              <a:schemeClr val="accent3"/>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0" name="Google Shape;6240;p50"/>
            <p:cNvSpPr/>
            <p:nvPr/>
          </p:nvSpPr>
          <p:spPr>
            <a:xfrm>
              <a:off x="5706700" y="3096650"/>
              <a:ext cx="109575" cy="167300"/>
            </a:xfrm>
            <a:custGeom>
              <a:avLst/>
              <a:gdLst/>
              <a:ahLst/>
              <a:cxnLst/>
              <a:rect l="l" t="t" r="r" b="b"/>
              <a:pathLst>
                <a:path w="4383" h="6692" extrusionOk="0">
                  <a:moveTo>
                    <a:pt x="1168" y="6691"/>
                  </a:moveTo>
                  <a:lnTo>
                    <a:pt x="4382" y="6691"/>
                  </a:lnTo>
                  <a:cubicBezTo>
                    <a:pt x="3573" y="4489"/>
                    <a:pt x="3215" y="2203"/>
                    <a:pt x="3335" y="0"/>
                  </a:cubicBezTo>
                  <a:lnTo>
                    <a:pt x="120" y="0"/>
                  </a:lnTo>
                  <a:cubicBezTo>
                    <a:pt x="1" y="2203"/>
                    <a:pt x="358" y="4489"/>
                    <a:pt x="1168" y="6691"/>
                  </a:cubicBezTo>
                  <a:close/>
                </a:path>
              </a:pathLst>
            </a:custGeom>
            <a:solidFill>
              <a:schemeClr val="accent3"/>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241" name="Google Shape;6241;p50"/>
          <p:cNvSpPr/>
          <p:nvPr/>
        </p:nvSpPr>
        <p:spPr>
          <a:xfrm>
            <a:off x="963599" y="2043699"/>
            <a:ext cx="1989066" cy="1989066"/>
          </a:xfrm>
          <a:custGeom>
            <a:avLst/>
            <a:gdLst/>
            <a:ahLst/>
            <a:cxnLst/>
            <a:rect l="l" t="t" r="r" b="b"/>
            <a:pathLst>
              <a:path w="17303" h="17303" extrusionOk="0">
                <a:moveTo>
                  <a:pt x="17302" y="8658"/>
                </a:moveTo>
                <a:cubicBezTo>
                  <a:pt x="17302" y="13421"/>
                  <a:pt x="13421" y="17302"/>
                  <a:pt x="8645" y="17302"/>
                </a:cubicBezTo>
                <a:cubicBezTo>
                  <a:pt x="3881" y="17302"/>
                  <a:pt x="0" y="13421"/>
                  <a:pt x="0" y="8658"/>
                </a:cubicBezTo>
                <a:cubicBezTo>
                  <a:pt x="0" y="3881"/>
                  <a:pt x="3881" y="0"/>
                  <a:pt x="8645" y="0"/>
                </a:cubicBezTo>
                <a:cubicBezTo>
                  <a:pt x="13421" y="0"/>
                  <a:pt x="17302" y="3881"/>
                  <a:pt x="17302" y="8658"/>
                </a:cubicBezTo>
                <a:close/>
              </a:path>
            </a:pathLst>
          </a:custGeom>
          <a:solidFill>
            <a:schemeClr val="accent3"/>
          </a:solidFill>
          <a:ln>
            <a:noFill/>
          </a:ln>
          <a:effectLst>
            <a:outerShdw blurRad="57150" dist="19050" dir="3120000" algn="bl" rotWithShape="0">
              <a:srgbClr val="A58164">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42" name="Google Shape;6242;p50"/>
          <p:cNvGrpSpPr/>
          <p:nvPr/>
        </p:nvGrpSpPr>
        <p:grpSpPr>
          <a:xfrm>
            <a:off x="977800" y="1631388"/>
            <a:ext cx="506050" cy="978725"/>
            <a:chOff x="5496850" y="2285225"/>
            <a:chExt cx="506050" cy="978725"/>
          </a:xfrm>
        </p:grpSpPr>
        <p:sp>
          <p:nvSpPr>
            <p:cNvPr id="6243" name="Google Shape;6243;p50"/>
            <p:cNvSpPr/>
            <p:nvPr/>
          </p:nvSpPr>
          <p:spPr>
            <a:xfrm>
              <a:off x="5742425" y="2285225"/>
              <a:ext cx="14900" cy="824825"/>
            </a:xfrm>
            <a:custGeom>
              <a:avLst/>
              <a:gdLst/>
              <a:ahLst/>
              <a:cxnLst/>
              <a:rect l="l" t="t" r="r" b="b"/>
              <a:pathLst>
                <a:path w="596" h="32993" extrusionOk="0">
                  <a:moveTo>
                    <a:pt x="1" y="1"/>
                  </a:moveTo>
                  <a:lnTo>
                    <a:pt x="596" y="1"/>
                  </a:lnTo>
                  <a:lnTo>
                    <a:pt x="596" y="32993"/>
                  </a:lnTo>
                  <a:lnTo>
                    <a:pt x="1" y="32993"/>
                  </a:ln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4" name="Google Shape;6244;p50"/>
            <p:cNvSpPr/>
            <p:nvPr/>
          </p:nvSpPr>
          <p:spPr>
            <a:xfrm>
              <a:off x="5749875" y="2521875"/>
              <a:ext cx="253025" cy="506025"/>
            </a:xfrm>
            <a:custGeom>
              <a:avLst/>
              <a:gdLst/>
              <a:ahLst/>
              <a:cxnLst/>
              <a:rect l="l" t="t" r="r" b="b"/>
              <a:pathLst>
                <a:path w="10121" h="20241" extrusionOk="0">
                  <a:moveTo>
                    <a:pt x="10121" y="10121"/>
                  </a:moveTo>
                  <a:cubicBezTo>
                    <a:pt x="10121" y="15716"/>
                    <a:pt x="5596" y="20241"/>
                    <a:pt x="0" y="20241"/>
                  </a:cubicBezTo>
                  <a:lnTo>
                    <a:pt x="0" y="0"/>
                  </a:lnTo>
                  <a:cubicBezTo>
                    <a:pt x="5596" y="0"/>
                    <a:pt x="10121" y="4537"/>
                    <a:pt x="10121" y="10121"/>
                  </a:cubicBez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5" name="Google Shape;6245;p50"/>
            <p:cNvSpPr/>
            <p:nvPr/>
          </p:nvSpPr>
          <p:spPr>
            <a:xfrm>
              <a:off x="5496850" y="2521875"/>
              <a:ext cx="253050" cy="506025"/>
            </a:xfrm>
            <a:custGeom>
              <a:avLst/>
              <a:gdLst/>
              <a:ahLst/>
              <a:cxnLst/>
              <a:rect l="l" t="t" r="r" b="b"/>
              <a:pathLst>
                <a:path w="10122" h="20241" extrusionOk="0">
                  <a:moveTo>
                    <a:pt x="10121" y="0"/>
                  </a:moveTo>
                  <a:lnTo>
                    <a:pt x="10121" y="20241"/>
                  </a:lnTo>
                  <a:cubicBezTo>
                    <a:pt x="4525" y="20241"/>
                    <a:pt x="1" y="15716"/>
                    <a:pt x="1" y="10121"/>
                  </a:cubicBezTo>
                  <a:cubicBezTo>
                    <a:pt x="1" y="4537"/>
                    <a:pt x="4537" y="0"/>
                    <a:pt x="10121" y="0"/>
                  </a:cubicBez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6" name="Google Shape;6246;p50"/>
            <p:cNvSpPr/>
            <p:nvPr/>
          </p:nvSpPr>
          <p:spPr>
            <a:xfrm>
              <a:off x="5749875" y="2521875"/>
              <a:ext cx="183975" cy="506025"/>
            </a:xfrm>
            <a:custGeom>
              <a:avLst/>
              <a:gdLst/>
              <a:ahLst/>
              <a:cxnLst/>
              <a:rect l="l" t="t" r="r" b="b"/>
              <a:pathLst>
                <a:path w="7359" h="20241" extrusionOk="0">
                  <a:moveTo>
                    <a:pt x="7358" y="10121"/>
                  </a:moveTo>
                  <a:cubicBezTo>
                    <a:pt x="7358" y="15716"/>
                    <a:pt x="4060" y="20241"/>
                    <a:pt x="0" y="20241"/>
                  </a:cubicBezTo>
                  <a:lnTo>
                    <a:pt x="0" y="0"/>
                  </a:lnTo>
                  <a:cubicBezTo>
                    <a:pt x="4060" y="0"/>
                    <a:pt x="7358" y="4537"/>
                    <a:pt x="7358" y="10121"/>
                  </a:cubicBez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7" name="Google Shape;6247;p50"/>
            <p:cNvSpPr/>
            <p:nvPr/>
          </p:nvSpPr>
          <p:spPr>
            <a:xfrm>
              <a:off x="5566500" y="2521875"/>
              <a:ext cx="183400" cy="506025"/>
            </a:xfrm>
            <a:custGeom>
              <a:avLst/>
              <a:gdLst/>
              <a:ahLst/>
              <a:cxnLst/>
              <a:rect l="l" t="t" r="r" b="b"/>
              <a:pathLst>
                <a:path w="7336" h="20241" extrusionOk="0">
                  <a:moveTo>
                    <a:pt x="7335" y="0"/>
                  </a:moveTo>
                  <a:lnTo>
                    <a:pt x="7335" y="20241"/>
                  </a:lnTo>
                  <a:cubicBezTo>
                    <a:pt x="3275" y="20241"/>
                    <a:pt x="1" y="15716"/>
                    <a:pt x="1" y="10121"/>
                  </a:cubicBezTo>
                  <a:cubicBezTo>
                    <a:pt x="1" y="4537"/>
                    <a:pt x="3287" y="0"/>
                    <a:pt x="7335" y="0"/>
                  </a:cubicBez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8" name="Google Shape;6248;p50"/>
            <p:cNvSpPr/>
            <p:nvPr/>
          </p:nvSpPr>
          <p:spPr>
            <a:xfrm>
              <a:off x="5749875" y="2521875"/>
              <a:ext cx="93175" cy="506025"/>
            </a:xfrm>
            <a:custGeom>
              <a:avLst/>
              <a:gdLst/>
              <a:ahLst/>
              <a:cxnLst/>
              <a:rect l="l" t="t" r="r" b="b"/>
              <a:pathLst>
                <a:path w="3727" h="20241" extrusionOk="0">
                  <a:moveTo>
                    <a:pt x="3727" y="10121"/>
                  </a:moveTo>
                  <a:cubicBezTo>
                    <a:pt x="3727" y="15716"/>
                    <a:pt x="2060" y="20241"/>
                    <a:pt x="0" y="20241"/>
                  </a:cubicBezTo>
                  <a:lnTo>
                    <a:pt x="0" y="0"/>
                  </a:lnTo>
                  <a:cubicBezTo>
                    <a:pt x="2060" y="0"/>
                    <a:pt x="3727" y="4537"/>
                    <a:pt x="3727" y="10121"/>
                  </a:cubicBez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9" name="Google Shape;6249;p50"/>
            <p:cNvSpPr/>
            <p:nvPr/>
          </p:nvSpPr>
          <p:spPr>
            <a:xfrm>
              <a:off x="5656700" y="2521875"/>
              <a:ext cx="93200" cy="506025"/>
            </a:xfrm>
            <a:custGeom>
              <a:avLst/>
              <a:gdLst/>
              <a:ahLst/>
              <a:cxnLst/>
              <a:rect l="l" t="t" r="r" b="b"/>
              <a:pathLst>
                <a:path w="3728" h="20241" extrusionOk="0">
                  <a:moveTo>
                    <a:pt x="3727" y="0"/>
                  </a:moveTo>
                  <a:lnTo>
                    <a:pt x="3727" y="20241"/>
                  </a:lnTo>
                  <a:cubicBezTo>
                    <a:pt x="1679" y="20241"/>
                    <a:pt x="1" y="15716"/>
                    <a:pt x="1" y="10121"/>
                  </a:cubicBezTo>
                  <a:cubicBezTo>
                    <a:pt x="1" y="4537"/>
                    <a:pt x="1679" y="0"/>
                    <a:pt x="3727" y="0"/>
                  </a:cubicBez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0" name="Google Shape;6250;p50"/>
            <p:cNvSpPr/>
            <p:nvPr/>
          </p:nvSpPr>
          <p:spPr>
            <a:xfrm>
              <a:off x="5634075" y="2486450"/>
              <a:ext cx="231600" cy="63125"/>
            </a:xfrm>
            <a:custGeom>
              <a:avLst/>
              <a:gdLst/>
              <a:ahLst/>
              <a:cxnLst/>
              <a:rect l="l" t="t" r="r" b="b"/>
              <a:pathLst>
                <a:path w="9264" h="2525" extrusionOk="0">
                  <a:moveTo>
                    <a:pt x="1" y="2525"/>
                  </a:moveTo>
                  <a:lnTo>
                    <a:pt x="1" y="1131"/>
                  </a:lnTo>
                  <a:cubicBezTo>
                    <a:pt x="1" y="500"/>
                    <a:pt x="513" y="0"/>
                    <a:pt x="1132" y="0"/>
                  </a:cubicBezTo>
                  <a:lnTo>
                    <a:pt x="8133" y="0"/>
                  </a:lnTo>
                  <a:cubicBezTo>
                    <a:pt x="8752" y="0"/>
                    <a:pt x="9264" y="500"/>
                    <a:pt x="9264" y="1131"/>
                  </a:cubicBezTo>
                  <a:lnTo>
                    <a:pt x="9264" y="2525"/>
                  </a:lnTo>
                  <a:close/>
                </a:path>
              </a:pathLst>
            </a:custGeom>
            <a:solidFill>
              <a:schemeClr val="accent3"/>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1" name="Google Shape;6251;p50"/>
            <p:cNvSpPr/>
            <p:nvPr/>
          </p:nvSpPr>
          <p:spPr>
            <a:xfrm>
              <a:off x="5634075" y="2999600"/>
              <a:ext cx="231600" cy="63125"/>
            </a:xfrm>
            <a:custGeom>
              <a:avLst/>
              <a:gdLst/>
              <a:ahLst/>
              <a:cxnLst/>
              <a:rect l="l" t="t" r="r" b="b"/>
              <a:pathLst>
                <a:path w="9264" h="2525" extrusionOk="0">
                  <a:moveTo>
                    <a:pt x="9264" y="1"/>
                  </a:moveTo>
                  <a:lnTo>
                    <a:pt x="9264" y="1394"/>
                  </a:lnTo>
                  <a:cubicBezTo>
                    <a:pt x="9264" y="2025"/>
                    <a:pt x="8752" y="2525"/>
                    <a:pt x="8133" y="2525"/>
                  </a:cubicBezTo>
                  <a:lnTo>
                    <a:pt x="1132" y="2525"/>
                  </a:lnTo>
                  <a:cubicBezTo>
                    <a:pt x="513" y="2525"/>
                    <a:pt x="1" y="2025"/>
                    <a:pt x="1" y="1394"/>
                  </a:cubicBezTo>
                  <a:lnTo>
                    <a:pt x="1" y="1"/>
                  </a:lnTo>
                  <a:close/>
                </a:path>
              </a:pathLst>
            </a:custGeom>
            <a:solidFill>
              <a:schemeClr val="accent3"/>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2" name="Google Shape;6252;p50"/>
            <p:cNvSpPr/>
            <p:nvPr/>
          </p:nvSpPr>
          <p:spPr>
            <a:xfrm>
              <a:off x="5706700" y="3096650"/>
              <a:ext cx="109575" cy="167300"/>
            </a:xfrm>
            <a:custGeom>
              <a:avLst/>
              <a:gdLst/>
              <a:ahLst/>
              <a:cxnLst/>
              <a:rect l="l" t="t" r="r" b="b"/>
              <a:pathLst>
                <a:path w="4383" h="6692" extrusionOk="0">
                  <a:moveTo>
                    <a:pt x="1168" y="6691"/>
                  </a:moveTo>
                  <a:lnTo>
                    <a:pt x="4382" y="6691"/>
                  </a:lnTo>
                  <a:cubicBezTo>
                    <a:pt x="3573" y="4489"/>
                    <a:pt x="3215" y="2203"/>
                    <a:pt x="3335" y="0"/>
                  </a:cubicBezTo>
                  <a:lnTo>
                    <a:pt x="120" y="0"/>
                  </a:lnTo>
                  <a:cubicBezTo>
                    <a:pt x="1" y="2203"/>
                    <a:pt x="358" y="4489"/>
                    <a:pt x="1168" y="6691"/>
                  </a:cubicBezTo>
                  <a:close/>
                </a:path>
              </a:pathLst>
            </a:custGeom>
            <a:solidFill>
              <a:schemeClr val="accent3"/>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253" name="Google Shape;6253;p50"/>
          <p:cNvSpPr/>
          <p:nvPr/>
        </p:nvSpPr>
        <p:spPr>
          <a:xfrm flipH="1">
            <a:off x="6189800" y="3447900"/>
            <a:ext cx="2954207" cy="1396909"/>
          </a:xfrm>
          <a:custGeom>
            <a:avLst/>
            <a:gdLst/>
            <a:ahLst/>
            <a:cxnLst/>
            <a:rect l="l" t="t" r="r" b="b"/>
            <a:pathLst>
              <a:path w="33541" h="15860" extrusionOk="0">
                <a:moveTo>
                  <a:pt x="1" y="15860"/>
                </a:moveTo>
                <a:lnTo>
                  <a:pt x="1" y="739"/>
                </a:lnTo>
                <a:cubicBezTo>
                  <a:pt x="1620" y="251"/>
                  <a:pt x="3370" y="1"/>
                  <a:pt x="5192" y="1"/>
                </a:cubicBezTo>
                <a:cubicBezTo>
                  <a:pt x="12478" y="1"/>
                  <a:pt x="18646" y="4240"/>
                  <a:pt x="20598" y="10038"/>
                </a:cubicBezTo>
                <a:cubicBezTo>
                  <a:pt x="25921" y="10062"/>
                  <a:pt x="30635" y="12348"/>
                  <a:pt x="33541" y="1586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4" name="Google Shape;6254;p50"/>
          <p:cNvSpPr/>
          <p:nvPr/>
        </p:nvSpPr>
        <p:spPr>
          <a:xfrm flipH="1">
            <a:off x="7131764" y="3826375"/>
            <a:ext cx="2012186" cy="1099965"/>
          </a:xfrm>
          <a:custGeom>
            <a:avLst/>
            <a:gdLst/>
            <a:ahLst/>
            <a:cxnLst/>
            <a:rect l="l" t="t" r="r" b="b"/>
            <a:pathLst>
              <a:path w="20278" h="11085" extrusionOk="0">
                <a:moveTo>
                  <a:pt x="1" y="11073"/>
                </a:moveTo>
                <a:lnTo>
                  <a:pt x="1" y="512"/>
                </a:lnTo>
                <a:cubicBezTo>
                  <a:pt x="977" y="179"/>
                  <a:pt x="2037" y="0"/>
                  <a:pt x="3132" y="0"/>
                </a:cubicBezTo>
                <a:cubicBezTo>
                  <a:pt x="7537" y="0"/>
                  <a:pt x="11264" y="2953"/>
                  <a:pt x="12455" y="7025"/>
                </a:cubicBezTo>
                <a:cubicBezTo>
                  <a:pt x="15681" y="7037"/>
                  <a:pt x="18527" y="8632"/>
                  <a:pt x="20277" y="11085"/>
                </a:cubicBezTo>
                <a:lnTo>
                  <a:pt x="1" y="11085"/>
                </a:ln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5" name="Google Shape;6255;p50"/>
          <p:cNvSpPr/>
          <p:nvPr/>
        </p:nvSpPr>
        <p:spPr>
          <a:xfrm>
            <a:off x="0" y="3334850"/>
            <a:ext cx="2461640" cy="1808620"/>
          </a:xfrm>
          <a:custGeom>
            <a:avLst/>
            <a:gdLst/>
            <a:ahLst/>
            <a:cxnLst/>
            <a:rect l="l" t="t" r="r" b="b"/>
            <a:pathLst>
              <a:path w="45424" h="33374" extrusionOk="0">
                <a:moveTo>
                  <a:pt x="1" y="0"/>
                </a:moveTo>
                <a:cubicBezTo>
                  <a:pt x="1144" y="334"/>
                  <a:pt x="2442" y="858"/>
                  <a:pt x="4180" y="1965"/>
                </a:cubicBezTo>
                <a:cubicBezTo>
                  <a:pt x="9335" y="5287"/>
                  <a:pt x="8085" y="7239"/>
                  <a:pt x="13252" y="10561"/>
                </a:cubicBezTo>
                <a:cubicBezTo>
                  <a:pt x="18396" y="13871"/>
                  <a:pt x="19658" y="11931"/>
                  <a:pt x="24813" y="15240"/>
                </a:cubicBezTo>
                <a:cubicBezTo>
                  <a:pt x="29957" y="18562"/>
                  <a:pt x="28707" y="20515"/>
                  <a:pt x="33862" y="23837"/>
                </a:cubicBezTo>
                <a:cubicBezTo>
                  <a:pt x="39006" y="27147"/>
                  <a:pt x="40280" y="25206"/>
                  <a:pt x="45423" y="28516"/>
                </a:cubicBezTo>
                <a:lnTo>
                  <a:pt x="42304" y="33374"/>
                </a:lnTo>
                <a:lnTo>
                  <a:pt x="1" y="33374"/>
                </a:ln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6" name="Google Shape;6256;p50"/>
          <p:cNvSpPr/>
          <p:nvPr/>
        </p:nvSpPr>
        <p:spPr>
          <a:xfrm>
            <a:off x="0" y="4606092"/>
            <a:ext cx="9143941" cy="537412"/>
          </a:xfrm>
          <a:custGeom>
            <a:avLst/>
            <a:gdLst/>
            <a:ahLst/>
            <a:cxnLst/>
            <a:rect l="l" t="t" r="r" b="b"/>
            <a:pathLst>
              <a:path w="111634" h="6561" extrusionOk="0">
                <a:moveTo>
                  <a:pt x="111634" y="0"/>
                </a:moveTo>
                <a:cubicBezTo>
                  <a:pt x="104657" y="0"/>
                  <a:pt x="104657" y="2643"/>
                  <a:pt x="97680" y="2643"/>
                </a:cubicBezTo>
                <a:cubicBezTo>
                  <a:pt x="90703" y="2643"/>
                  <a:pt x="90703" y="0"/>
                  <a:pt x="83714" y="0"/>
                </a:cubicBezTo>
                <a:cubicBezTo>
                  <a:pt x="76736" y="0"/>
                  <a:pt x="76736" y="2643"/>
                  <a:pt x="69771" y="2643"/>
                </a:cubicBezTo>
                <a:cubicBezTo>
                  <a:pt x="62794" y="2643"/>
                  <a:pt x="62794" y="0"/>
                  <a:pt x="55817" y="0"/>
                </a:cubicBezTo>
                <a:cubicBezTo>
                  <a:pt x="48828" y="0"/>
                  <a:pt x="48828" y="2643"/>
                  <a:pt x="41851" y="2643"/>
                </a:cubicBezTo>
                <a:cubicBezTo>
                  <a:pt x="34874" y="2643"/>
                  <a:pt x="34874" y="0"/>
                  <a:pt x="27909" y="0"/>
                </a:cubicBezTo>
                <a:cubicBezTo>
                  <a:pt x="20932" y="0"/>
                  <a:pt x="20932" y="2643"/>
                  <a:pt x="13943" y="2643"/>
                </a:cubicBezTo>
                <a:cubicBezTo>
                  <a:pt x="6966" y="2643"/>
                  <a:pt x="6966" y="0"/>
                  <a:pt x="1" y="0"/>
                </a:cubicBezTo>
                <a:lnTo>
                  <a:pt x="1" y="6561"/>
                </a:lnTo>
                <a:lnTo>
                  <a:pt x="111622" y="6561"/>
                </a:lnTo>
                <a:close/>
              </a:path>
            </a:pathLst>
          </a:custGeom>
          <a:solidFill>
            <a:schemeClr val="accen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57" name="Google Shape;6257;p50"/>
          <p:cNvGrpSpPr/>
          <p:nvPr/>
        </p:nvGrpSpPr>
        <p:grpSpPr>
          <a:xfrm flipH="1">
            <a:off x="149" y="630921"/>
            <a:ext cx="2834855" cy="1695600"/>
            <a:chOff x="3731285" y="2446481"/>
            <a:chExt cx="1216415" cy="727569"/>
          </a:xfrm>
        </p:grpSpPr>
        <p:grpSp>
          <p:nvGrpSpPr>
            <p:cNvPr id="6258" name="Google Shape;6258;p50"/>
            <p:cNvGrpSpPr/>
            <p:nvPr/>
          </p:nvGrpSpPr>
          <p:grpSpPr>
            <a:xfrm>
              <a:off x="3773125" y="2504900"/>
              <a:ext cx="1174575" cy="669150"/>
              <a:chOff x="3773125" y="2504900"/>
              <a:chExt cx="1174575" cy="669150"/>
            </a:xfrm>
          </p:grpSpPr>
          <p:sp>
            <p:nvSpPr>
              <p:cNvPr id="6259" name="Google Shape;6259;p50"/>
              <p:cNvSpPr/>
              <p:nvPr/>
            </p:nvSpPr>
            <p:spPr>
              <a:xfrm>
                <a:off x="4124950" y="2843925"/>
                <a:ext cx="368825" cy="38725"/>
              </a:xfrm>
              <a:custGeom>
                <a:avLst/>
                <a:gdLst/>
                <a:ahLst/>
                <a:cxnLst/>
                <a:rect l="l" t="t" r="r" b="b"/>
                <a:pathLst>
                  <a:path w="14753" h="1549" extrusionOk="0">
                    <a:moveTo>
                      <a:pt x="14753" y="1310"/>
                    </a:moveTo>
                    <a:cubicBezTo>
                      <a:pt x="14753" y="1310"/>
                      <a:pt x="9347" y="1322"/>
                      <a:pt x="6704" y="1549"/>
                    </a:cubicBezTo>
                    <a:lnTo>
                      <a:pt x="1" y="1251"/>
                    </a:lnTo>
                    <a:lnTo>
                      <a:pt x="263" y="882"/>
                    </a:lnTo>
                    <a:lnTo>
                      <a:pt x="5740" y="870"/>
                    </a:lnTo>
                    <a:cubicBezTo>
                      <a:pt x="7204" y="548"/>
                      <a:pt x="11121" y="1"/>
                      <a:pt x="11121" y="1"/>
                    </a:cubicBezTo>
                    <a:cubicBezTo>
                      <a:pt x="11121" y="1"/>
                      <a:pt x="13134" y="632"/>
                      <a:pt x="14753" y="1310"/>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0" name="Google Shape;6260;p50"/>
              <p:cNvSpPr/>
              <p:nvPr/>
            </p:nvSpPr>
            <p:spPr>
              <a:xfrm>
                <a:off x="3972275" y="2545075"/>
                <a:ext cx="61025" cy="110775"/>
              </a:xfrm>
              <a:custGeom>
                <a:avLst/>
                <a:gdLst/>
                <a:ahLst/>
                <a:cxnLst/>
                <a:rect l="l" t="t" r="r" b="b"/>
                <a:pathLst>
                  <a:path w="2441" h="4431" extrusionOk="0">
                    <a:moveTo>
                      <a:pt x="179" y="1"/>
                    </a:moveTo>
                    <a:lnTo>
                      <a:pt x="0" y="1"/>
                    </a:lnTo>
                    <a:lnTo>
                      <a:pt x="1298" y="3799"/>
                    </a:lnTo>
                    <a:lnTo>
                      <a:pt x="2441" y="4430"/>
                    </a:lnTo>
                    <a:cubicBezTo>
                      <a:pt x="2441" y="4406"/>
                      <a:pt x="988" y="1787"/>
                      <a:pt x="179" y="1"/>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1" name="Google Shape;6261;p50"/>
              <p:cNvSpPr/>
              <p:nvPr/>
            </p:nvSpPr>
            <p:spPr>
              <a:xfrm>
                <a:off x="4563700" y="2570975"/>
                <a:ext cx="93500" cy="237275"/>
              </a:xfrm>
              <a:custGeom>
                <a:avLst/>
                <a:gdLst/>
                <a:ahLst/>
                <a:cxnLst/>
                <a:rect l="l" t="t" r="r" b="b"/>
                <a:pathLst>
                  <a:path w="3740" h="9491" extrusionOk="0">
                    <a:moveTo>
                      <a:pt x="3739" y="9490"/>
                    </a:moveTo>
                    <a:cubicBezTo>
                      <a:pt x="3739" y="9490"/>
                      <a:pt x="2263" y="6752"/>
                      <a:pt x="1918" y="4882"/>
                    </a:cubicBezTo>
                    <a:cubicBezTo>
                      <a:pt x="1013" y="2799"/>
                      <a:pt x="191" y="1"/>
                      <a:pt x="191" y="1"/>
                    </a:cubicBezTo>
                    <a:lnTo>
                      <a:pt x="1" y="1"/>
                    </a:lnTo>
                    <a:lnTo>
                      <a:pt x="1287" y="4823"/>
                    </a:lnTo>
                    <a:cubicBezTo>
                      <a:pt x="1489" y="5716"/>
                      <a:pt x="1775" y="8157"/>
                      <a:pt x="1775" y="8157"/>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2" name="Google Shape;6262;p50"/>
              <p:cNvSpPr/>
              <p:nvPr/>
            </p:nvSpPr>
            <p:spPr>
              <a:xfrm>
                <a:off x="3777900" y="2708800"/>
                <a:ext cx="428650" cy="56875"/>
              </a:xfrm>
              <a:custGeom>
                <a:avLst/>
                <a:gdLst/>
                <a:ahLst/>
                <a:cxnLst/>
                <a:rect l="l" t="t" r="r" b="b"/>
                <a:pathLst>
                  <a:path w="17146" h="2275" extrusionOk="0">
                    <a:moveTo>
                      <a:pt x="17145" y="2274"/>
                    </a:moveTo>
                    <a:cubicBezTo>
                      <a:pt x="17145" y="2274"/>
                      <a:pt x="10228" y="1489"/>
                      <a:pt x="7608" y="1441"/>
                    </a:cubicBezTo>
                    <a:cubicBezTo>
                      <a:pt x="3013" y="703"/>
                      <a:pt x="0" y="358"/>
                      <a:pt x="0" y="358"/>
                    </a:cubicBezTo>
                    <a:lnTo>
                      <a:pt x="286" y="0"/>
                    </a:lnTo>
                    <a:lnTo>
                      <a:pt x="7727" y="750"/>
                    </a:lnTo>
                    <a:cubicBezTo>
                      <a:pt x="9954" y="655"/>
                      <a:pt x="14014" y="619"/>
                      <a:pt x="14014" y="619"/>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3" name="Google Shape;6263;p50"/>
              <p:cNvSpPr/>
              <p:nvPr/>
            </p:nvSpPr>
            <p:spPr>
              <a:xfrm>
                <a:off x="4355650" y="2548950"/>
                <a:ext cx="437875" cy="381625"/>
              </a:xfrm>
              <a:custGeom>
                <a:avLst/>
                <a:gdLst/>
                <a:ahLst/>
                <a:cxnLst/>
                <a:rect l="l" t="t" r="r" b="b"/>
                <a:pathLst>
                  <a:path w="17515" h="15265" extrusionOk="0">
                    <a:moveTo>
                      <a:pt x="17514" y="15264"/>
                    </a:moveTo>
                    <a:lnTo>
                      <a:pt x="10966" y="9014"/>
                    </a:lnTo>
                    <a:cubicBezTo>
                      <a:pt x="6858" y="6013"/>
                      <a:pt x="3048" y="3156"/>
                      <a:pt x="203" y="1"/>
                    </a:cubicBezTo>
                    <a:lnTo>
                      <a:pt x="0" y="406"/>
                    </a:lnTo>
                    <a:cubicBezTo>
                      <a:pt x="0" y="406"/>
                      <a:pt x="5275" y="5799"/>
                      <a:pt x="9430" y="9419"/>
                    </a:cubicBezTo>
                    <a:cubicBezTo>
                      <a:pt x="11799" y="12455"/>
                      <a:pt x="13038" y="14050"/>
                      <a:pt x="13038" y="14050"/>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4" name="Google Shape;6264;p50"/>
              <p:cNvSpPr/>
              <p:nvPr/>
            </p:nvSpPr>
            <p:spPr>
              <a:xfrm>
                <a:off x="3773125" y="2504900"/>
                <a:ext cx="1174575" cy="669150"/>
              </a:xfrm>
              <a:custGeom>
                <a:avLst/>
                <a:gdLst/>
                <a:ahLst/>
                <a:cxnLst/>
                <a:rect l="l" t="t" r="r" b="b"/>
                <a:pathLst>
                  <a:path w="46983" h="26766" extrusionOk="0">
                    <a:moveTo>
                      <a:pt x="46971" y="26766"/>
                    </a:moveTo>
                    <a:lnTo>
                      <a:pt x="33053" y="17026"/>
                    </a:lnTo>
                    <a:cubicBezTo>
                      <a:pt x="29838" y="15931"/>
                      <a:pt x="27433" y="14729"/>
                      <a:pt x="27433" y="14729"/>
                    </a:cubicBezTo>
                    <a:cubicBezTo>
                      <a:pt x="23932" y="14157"/>
                      <a:pt x="15527" y="10109"/>
                      <a:pt x="15527" y="10109"/>
                    </a:cubicBezTo>
                    <a:cubicBezTo>
                      <a:pt x="12550" y="8156"/>
                      <a:pt x="1561" y="1048"/>
                      <a:pt x="1" y="179"/>
                    </a:cubicBezTo>
                    <a:lnTo>
                      <a:pt x="656" y="1"/>
                    </a:lnTo>
                    <a:lnTo>
                      <a:pt x="15884" y="8990"/>
                    </a:lnTo>
                    <a:cubicBezTo>
                      <a:pt x="19646" y="10704"/>
                      <a:pt x="24397" y="11788"/>
                      <a:pt x="27457" y="12252"/>
                    </a:cubicBezTo>
                    <a:cubicBezTo>
                      <a:pt x="33267" y="13776"/>
                      <a:pt x="39149" y="15788"/>
                      <a:pt x="39149" y="15788"/>
                    </a:cubicBezTo>
                    <a:cubicBezTo>
                      <a:pt x="43994" y="18205"/>
                      <a:pt x="46983" y="19527"/>
                      <a:pt x="46983" y="19527"/>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265" name="Google Shape;6265;p50"/>
            <p:cNvSpPr/>
            <p:nvPr/>
          </p:nvSpPr>
          <p:spPr>
            <a:xfrm rot="-1546704">
              <a:off x="4189750" y="2891071"/>
              <a:ext cx="127127" cy="91402"/>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6" name="Google Shape;6266;p50"/>
            <p:cNvSpPr/>
            <p:nvPr/>
          </p:nvSpPr>
          <p:spPr>
            <a:xfrm rot="7303634">
              <a:off x="3978702" y="2510792"/>
              <a:ext cx="127131" cy="91404"/>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7" name="Google Shape;6267;p50"/>
            <p:cNvSpPr/>
            <p:nvPr/>
          </p:nvSpPr>
          <p:spPr>
            <a:xfrm rot="10051217">
              <a:off x="3834461" y="2745740"/>
              <a:ext cx="127129" cy="91403"/>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8" name="Google Shape;6268;p50"/>
            <p:cNvSpPr/>
            <p:nvPr/>
          </p:nvSpPr>
          <p:spPr>
            <a:xfrm rot="8370820">
              <a:off x="4592145" y="2587404"/>
              <a:ext cx="127132" cy="91405"/>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9" name="Google Shape;6269;p50"/>
            <p:cNvSpPr/>
            <p:nvPr/>
          </p:nvSpPr>
          <p:spPr>
            <a:xfrm rot="636863">
              <a:off x="4368878" y="2673765"/>
              <a:ext cx="127126" cy="91401"/>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0" name="Google Shape;6270;p50"/>
            <p:cNvSpPr/>
            <p:nvPr/>
          </p:nvSpPr>
          <p:spPr>
            <a:xfrm rot="647990">
              <a:off x="3738723" y="2545245"/>
              <a:ext cx="127140" cy="91410"/>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1" name="Google Shape;6271;p50"/>
            <p:cNvSpPr/>
            <p:nvPr/>
          </p:nvSpPr>
          <p:spPr>
            <a:xfrm rot="7108616">
              <a:off x="4361631" y="2478443"/>
              <a:ext cx="127124" cy="91399"/>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72" name="Google Shape;6272;p50"/>
          <p:cNvGrpSpPr/>
          <p:nvPr/>
        </p:nvGrpSpPr>
        <p:grpSpPr>
          <a:xfrm>
            <a:off x="7788737" y="738122"/>
            <a:ext cx="1352775" cy="809130"/>
            <a:chOff x="3731285" y="2446481"/>
            <a:chExt cx="1216415" cy="727569"/>
          </a:xfrm>
        </p:grpSpPr>
        <p:grpSp>
          <p:nvGrpSpPr>
            <p:cNvPr id="6273" name="Google Shape;6273;p50"/>
            <p:cNvGrpSpPr/>
            <p:nvPr/>
          </p:nvGrpSpPr>
          <p:grpSpPr>
            <a:xfrm>
              <a:off x="3773125" y="2504900"/>
              <a:ext cx="1174575" cy="669150"/>
              <a:chOff x="3773125" y="2504900"/>
              <a:chExt cx="1174575" cy="669150"/>
            </a:xfrm>
          </p:grpSpPr>
          <p:sp>
            <p:nvSpPr>
              <p:cNvPr id="6274" name="Google Shape;6274;p50"/>
              <p:cNvSpPr/>
              <p:nvPr/>
            </p:nvSpPr>
            <p:spPr>
              <a:xfrm>
                <a:off x="4124950" y="2843925"/>
                <a:ext cx="368825" cy="38725"/>
              </a:xfrm>
              <a:custGeom>
                <a:avLst/>
                <a:gdLst/>
                <a:ahLst/>
                <a:cxnLst/>
                <a:rect l="l" t="t" r="r" b="b"/>
                <a:pathLst>
                  <a:path w="14753" h="1549" extrusionOk="0">
                    <a:moveTo>
                      <a:pt x="14753" y="1310"/>
                    </a:moveTo>
                    <a:cubicBezTo>
                      <a:pt x="14753" y="1310"/>
                      <a:pt x="9347" y="1322"/>
                      <a:pt x="6704" y="1549"/>
                    </a:cubicBezTo>
                    <a:lnTo>
                      <a:pt x="1" y="1251"/>
                    </a:lnTo>
                    <a:lnTo>
                      <a:pt x="263" y="882"/>
                    </a:lnTo>
                    <a:lnTo>
                      <a:pt x="5740" y="870"/>
                    </a:lnTo>
                    <a:cubicBezTo>
                      <a:pt x="7204" y="548"/>
                      <a:pt x="11121" y="1"/>
                      <a:pt x="11121" y="1"/>
                    </a:cubicBezTo>
                    <a:cubicBezTo>
                      <a:pt x="11121" y="1"/>
                      <a:pt x="13134" y="632"/>
                      <a:pt x="14753" y="1310"/>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5" name="Google Shape;6275;p50"/>
              <p:cNvSpPr/>
              <p:nvPr/>
            </p:nvSpPr>
            <p:spPr>
              <a:xfrm>
                <a:off x="3972275" y="2545075"/>
                <a:ext cx="61025" cy="110775"/>
              </a:xfrm>
              <a:custGeom>
                <a:avLst/>
                <a:gdLst/>
                <a:ahLst/>
                <a:cxnLst/>
                <a:rect l="l" t="t" r="r" b="b"/>
                <a:pathLst>
                  <a:path w="2441" h="4431" extrusionOk="0">
                    <a:moveTo>
                      <a:pt x="179" y="1"/>
                    </a:moveTo>
                    <a:lnTo>
                      <a:pt x="0" y="1"/>
                    </a:lnTo>
                    <a:lnTo>
                      <a:pt x="1298" y="3799"/>
                    </a:lnTo>
                    <a:lnTo>
                      <a:pt x="2441" y="4430"/>
                    </a:lnTo>
                    <a:cubicBezTo>
                      <a:pt x="2441" y="4406"/>
                      <a:pt x="988" y="1787"/>
                      <a:pt x="179" y="1"/>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6" name="Google Shape;6276;p50"/>
              <p:cNvSpPr/>
              <p:nvPr/>
            </p:nvSpPr>
            <p:spPr>
              <a:xfrm>
                <a:off x="4563700" y="2570975"/>
                <a:ext cx="93500" cy="237275"/>
              </a:xfrm>
              <a:custGeom>
                <a:avLst/>
                <a:gdLst/>
                <a:ahLst/>
                <a:cxnLst/>
                <a:rect l="l" t="t" r="r" b="b"/>
                <a:pathLst>
                  <a:path w="3740" h="9491" extrusionOk="0">
                    <a:moveTo>
                      <a:pt x="3739" y="9490"/>
                    </a:moveTo>
                    <a:cubicBezTo>
                      <a:pt x="3739" y="9490"/>
                      <a:pt x="2263" y="6752"/>
                      <a:pt x="1918" y="4882"/>
                    </a:cubicBezTo>
                    <a:cubicBezTo>
                      <a:pt x="1013" y="2799"/>
                      <a:pt x="191" y="1"/>
                      <a:pt x="191" y="1"/>
                    </a:cubicBezTo>
                    <a:lnTo>
                      <a:pt x="1" y="1"/>
                    </a:lnTo>
                    <a:lnTo>
                      <a:pt x="1287" y="4823"/>
                    </a:lnTo>
                    <a:cubicBezTo>
                      <a:pt x="1489" y="5716"/>
                      <a:pt x="1775" y="8157"/>
                      <a:pt x="1775" y="8157"/>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7" name="Google Shape;6277;p50"/>
              <p:cNvSpPr/>
              <p:nvPr/>
            </p:nvSpPr>
            <p:spPr>
              <a:xfrm>
                <a:off x="3777900" y="2708800"/>
                <a:ext cx="428650" cy="56875"/>
              </a:xfrm>
              <a:custGeom>
                <a:avLst/>
                <a:gdLst/>
                <a:ahLst/>
                <a:cxnLst/>
                <a:rect l="l" t="t" r="r" b="b"/>
                <a:pathLst>
                  <a:path w="17146" h="2275" extrusionOk="0">
                    <a:moveTo>
                      <a:pt x="17145" y="2274"/>
                    </a:moveTo>
                    <a:cubicBezTo>
                      <a:pt x="17145" y="2274"/>
                      <a:pt x="10228" y="1489"/>
                      <a:pt x="7608" y="1441"/>
                    </a:cubicBezTo>
                    <a:cubicBezTo>
                      <a:pt x="3013" y="703"/>
                      <a:pt x="0" y="358"/>
                      <a:pt x="0" y="358"/>
                    </a:cubicBezTo>
                    <a:lnTo>
                      <a:pt x="286" y="0"/>
                    </a:lnTo>
                    <a:lnTo>
                      <a:pt x="7727" y="750"/>
                    </a:lnTo>
                    <a:cubicBezTo>
                      <a:pt x="9954" y="655"/>
                      <a:pt x="14014" y="619"/>
                      <a:pt x="14014" y="619"/>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8" name="Google Shape;6278;p50"/>
              <p:cNvSpPr/>
              <p:nvPr/>
            </p:nvSpPr>
            <p:spPr>
              <a:xfrm>
                <a:off x="4355650" y="2548950"/>
                <a:ext cx="437875" cy="381625"/>
              </a:xfrm>
              <a:custGeom>
                <a:avLst/>
                <a:gdLst/>
                <a:ahLst/>
                <a:cxnLst/>
                <a:rect l="l" t="t" r="r" b="b"/>
                <a:pathLst>
                  <a:path w="17515" h="15265" extrusionOk="0">
                    <a:moveTo>
                      <a:pt x="17514" y="15264"/>
                    </a:moveTo>
                    <a:lnTo>
                      <a:pt x="10966" y="9014"/>
                    </a:lnTo>
                    <a:cubicBezTo>
                      <a:pt x="6858" y="6013"/>
                      <a:pt x="3048" y="3156"/>
                      <a:pt x="203" y="1"/>
                    </a:cubicBezTo>
                    <a:lnTo>
                      <a:pt x="0" y="406"/>
                    </a:lnTo>
                    <a:cubicBezTo>
                      <a:pt x="0" y="406"/>
                      <a:pt x="5275" y="5799"/>
                      <a:pt x="9430" y="9419"/>
                    </a:cubicBezTo>
                    <a:cubicBezTo>
                      <a:pt x="11799" y="12455"/>
                      <a:pt x="13038" y="14050"/>
                      <a:pt x="13038" y="14050"/>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9" name="Google Shape;6279;p50"/>
              <p:cNvSpPr/>
              <p:nvPr/>
            </p:nvSpPr>
            <p:spPr>
              <a:xfrm>
                <a:off x="3773125" y="2504900"/>
                <a:ext cx="1174575" cy="669150"/>
              </a:xfrm>
              <a:custGeom>
                <a:avLst/>
                <a:gdLst/>
                <a:ahLst/>
                <a:cxnLst/>
                <a:rect l="l" t="t" r="r" b="b"/>
                <a:pathLst>
                  <a:path w="46983" h="26766" extrusionOk="0">
                    <a:moveTo>
                      <a:pt x="46971" y="26766"/>
                    </a:moveTo>
                    <a:lnTo>
                      <a:pt x="33053" y="17026"/>
                    </a:lnTo>
                    <a:cubicBezTo>
                      <a:pt x="29838" y="15931"/>
                      <a:pt x="27433" y="14729"/>
                      <a:pt x="27433" y="14729"/>
                    </a:cubicBezTo>
                    <a:cubicBezTo>
                      <a:pt x="23932" y="14157"/>
                      <a:pt x="15527" y="10109"/>
                      <a:pt x="15527" y="10109"/>
                    </a:cubicBezTo>
                    <a:cubicBezTo>
                      <a:pt x="12550" y="8156"/>
                      <a:pt x="1561" y="1048"/>
                      <a:pt x="1" y="179"/>
                    </a:cubicBezTo>
                    <a:lnTo>
                      <a:pt x="656" y="1"/>
                    </a:lnTo>
                    <a:lnTo>
                      <a:pt x="15884" y="8990"/>
                    </a:lnTo>
                    <a:cubicBezTo>
                      <a:pt x="19646" y="10704"/>
                      <a:pt x="24397" y="11788"/>
                      <a:pt x="27457" y="12252"/>
                    </a:cubicBezTo>
                    <a:cubicBezTo>
                      <a:pt x="33267" y="13776"/>
                      <a:pt x="39149" y="15788"/>
                      <a:pt x="39149" y="15788"/>
                    </a:cubicBezTo>
                    <a:cubicBezTo>
                      <a:pt x="43994" y="18205"/>
                      <a:pt x="46983" y="19527"/>
                      <a:pt x="46983" y="19527"/>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280" name="Google Shape;6280;p50"/>
            <p:cNvSpPr/>
            <p:nvPr/>
          </p:nvSpPr>
          <p:spPr>
            <a:xfrm rot="-1546704">
              <a:off x="4189750" y="2891071"/>
              <a:ext cx="127127" cy="91402"/>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1" name="Google Shape;6281;p50"/>
            <p:cNvSpPr/>
            <p:nvPr/>
          </p:nvSpPr>
          <p:spPr>
            <a:xfrm rot="7303634">
              <a:off x="3978702" y="2510792"/>
              <a:ext cx="127131" cy="91404"/>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2" name="Google Shape;6282;p50"/>
            <p:cNvSpPr/>
            <p:nvPr/>
          </p:nvSpPr>
          <p:spPr>
            <a:xfrm rot="10051217">
              <a:off x="3834461" y="2745740"/>
              <a:ext cx="127129" cy="91403"/>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3" name="Google Shape;6283;p50"/>
            <p:cNvSpPr/>
            <p:nvPr/>
          </p:nvSpPr>
          <p:spPr>
            <a:xfrm rot="8370820">
              <a:off x="4592145" y="2587404"/>
              <a:ext cx="127132" cy="91405"/>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4" name="Google Shape;6284;p50"/>
            <p:cNvSpPr/>
            <p:nvPr/>
          </p:nvSpPr>
          <p:spPr>
            <a:xfrm rot="636863">
              <a:off x="4368878" y="2673765"/>
              <a:ext cx="127126" cy="91401"/>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5" name="Google Shape;6285;p50"/>
            <p:cNvSpPr/>
            <p:nvPr/>
          </p:nvSpPr>
          <p:spPr>
            <a:xfrm rot="647990">
              <a:off x="3738723" y="2545245"/>
              <a:ext cx="127140" cy="91410"/>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6" name="Google Shape;6286;p50"/>
            <p:cNvSpPr/>
            <p:nvPr/>
          </p:nvSpPr>
          <p:spPr>
            <a:xfrm rot="7108616">
              <a:off x="4361631" y="2478443"/>
              <a:ext cx="127124" cy="91399"/>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287" name="Google Shape;6287;p50"/>
          <p:cNvSpPr/>
          <p:nvPr/>
        </p:nvSpPr>
        <p:spPr>
          <a:xfrm>
            <a:off x="722376" y="2906195"/>
            <a:ext cx="332193" cy="132589"/>
          </a:xfrm>
          <a:custGeom>
            <a:avLst/>
            <a:gdLst/>
            <a:ahLst/>
            <a:cxnLst/>
            <a:rect l="l" t="t" r="r" b="b"/>
            <a:pathLst>
              <a:path w="7371" h="2942" extrusionOk="0">
                <a:moveTo>
                  <a:pt x="1477" y="1"/>
                </a:moveTo>
                <a:lnTo>
                  <a:pt x="5894" y="1"/>
                </a:lnTo>
                <a:cubicBezTo>
                  <a:pt x="6716" y="1"/>
                  <a:pt x="7370" y="644"/>
                  <a:pt x="7370" y="1465"/>
                </a:cubicBezTo>
                <a:cubicBezTo>
                  <a:pt x="7370" y="2287"/>
                  <a:pt x="6716" y="2942"/>
                  <a:pt x="5894" y="2942"/>
                </a:cubicBezTo>
                <a:lnTo>
                  <a:pt x="1477" y="2942"/>
                </a:lnTo>
                <a:cubicBezTo>
                  <a:pt x="655" y="2942"/>
                  <a:pt x="0" y="2287"/>
                  <a:pt x="0" y="1465"/>
                </a:cubicBezTo>
                <a:cubicBezTo>
                  <a:pt x="0" y="656"/>
                  <a:pt x="655" y="1"/>
                  <a:pt x="1477" y="1"/>
                </a:cubicBezTo>
                <a:close/>
              </a:path>
            </a:pathLst>
          </a:custGeom>
          <a:solidFill>
            <a:schemeClr val="lt1"/>
          </a:solidFill>
          <a:ln>
            <a:noFill/>
          </a:ln>
          <a:effectLst>
            <a:outerShdw blurRad="71438" dist="9525" dir="120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8" name="Google Shape;6288;p50"/>
          <p:cNvSpPr/>
          <p:nvPr/>
        </p:nvSpPr>
        <p:spPr>
          <a:xfrm>
            <a:off x="2161850" y="3334850"/>
            <a:ext cx="1135431" cy="341296"/>
          </a:xfrm>
          <a:custGeom>
            <a:avLst/>
            <a:gdLst/>
            <a:ahLst/>
            <a:cxnLst/>
            <a:rect l="l" t="t" r="r" b="b"/>
            <a:pathLst>
              <a:path w="25194" h="7573" extrusionOk="0">
                <a:moveTo>
                  <a:pt x="5846" y="2953"/>
                </a:moveTo>
                <a:lnTo>
                  <a:pt x="7739" y="2953"/>
                </a:lnTo>
                <a:cubicBezTo>
                  <a:pt x="8203" y="2953"/>
                  <a:pt x="8573" y="3322"/>
                  <a:pt x="8573" y="3787"/>
                </a:cubicBezTo>
                <a:cubicBezTo>
                  <a:pt x="8573" y="4251"/>
                  <a:pt x="8203" y="4620"/>
                  <a:pt x="7739" y="4620"/>
                </a:cubicBezTo>
                <a:lnTo>
                  <a:pt x="1476" y="4620"/>
                </a:lnTo>
                <a:cubicBezTo>
                  <a:pt x="655" y="4620"/>
                  <a:pt x="0" y="5275"/>
                  <a:pt x="0" y="6096"/>
                </a:cubicBezTo>
                <a:cubicBezTo>
                  <a:pt x="0" y="6918"/>
                  <a:pt x="655" y="7573"/>
                  <a:pt x="1476" y="7573"/>
                </a:cubicBezTo>
                <a:lnTo>
                  <a:pt x="16776" y="7573"/>
                </a:lnTo>
                <a:lnTo>
                  <a:pt x="23515" y="7573"/>
                </a:lnTo>
                <a:lnTo>
                  <a:pt x="23729" y="7573"/>
                </a:lnTo>
                <a:cubicBezTo>
                  <a:pt x="24539" y="7573"/>
                  <a:pt x="25194" y="6918"/>
                  <a:pt x="25194" y="6096"/>
                </a:cubicBezTo>
                <a:cubicBezTo>
                  <a:pt x="25194" y="5275"/>
                  <a:pt x="24539" y="4620"/>
                  <a:pt x="23729" y="4620"/>
                </a:cubicBezTo>
                <a:lnTo>
                  <a:pt x="17979" y="4620"/>
                </a:lnTo>
                <a:cubicBezTo>
                  <a:pt x="17514" y="4620"/>
                  <a:pt x="17145" y="4251"/>
                  <a:pt x="17145" y="3787"/>
                </a:cubicBezTo>
                <a:cubicBezTo>
                  <a:pt x="17145" y="3322"/>
                  <a:pt x="17514" y="2953"/>
                  <a:pt x="17979" y="2953"/>
                </a:cubicBezTo>
                <a:lnTo>
                  <a:pt x="20336" y="2953"/>
                </a:lnTo>
                <a:cubicBezTo>
                  <a:pt x="21146" y="2953"/>
                  <a:pt x="21800" y="2298"/>
                  <a:pt x="21800" y="1477"/>
                </a:cubicBezTo>
                <a:cubicBezTo>
                  <a:pt x="21800" y="667"/>
                  <a:pt x="21146" y="0"/>
                  <a:pt x="20336" y="0"/>
                </a:cubicBezTo>
                <a:lnTo>
                  <a:pt x="5846" y="0"/>
                </a:lnTo>
                <a:cubicBezTo>
                  <a:pt x="5036" y="0"/>
                  <a:pt x="4382" y="667"/>
                  <a:pt x="4382" y="1477"/>
                </a:cubicBezTo>
                <a:cubicBezTo>
                  <a:pt x="4382" y="2298"/>
                  <a:pt x="5036" y="2953"/>
                  <a:pt x="5846" y="2953"/>
                </a:cubicBezTo>
                <a:close/>
              </a:path>
            </a:pathLst>
          </a:custGeom>
          <a:solidFill>
            <a:schemeClr val="lt1"/>
          </a:solidFill>
          <a:ln>
            <a:noFill/>
          </a:ln>
          <a:effectLst>
            <a:outerShdw blurRad="71438" dist="9525" dir="120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9" name="Google Shape;6289;p50"/>
          <p:cNvSpPr/>
          <p:nvPr/>
        </p:nvSpPr>
        <p:spPr>
          <a:xfrm>
            <a:off x="5041977" y="403075"/>
            <a:ext cx="1147827" cy="455695"/>
          </a:xfrm>
          <a:custGeom>
            <a:avLst/>
            <a:gdLst/>
            <a:ahLst/>
            <a:cxnLst/>
            <a:rect l="l" t="t" r="r" b="b"/>
            <a:pathLst>
              <a:path w="17972" h="7135" extrusionOk="0">
                <a:moveTo>
                  <a:pt x="6485" y="0"/>
                </a:moveTo>
                <a:lnTo>
                  <a:pt x="6304" y="18"/>
                </a:lnTo>
                <a:lnTo>
                  <a:pt x="6141" y="72"/>
                </a:lnTo>
                <a:lnTo>
                  <a:pt x="5979" y="163"/>
                </a:lnTo>
                <a:lnTo>
                  <a:pt x="5852" y="271"/>
                </a:lnTo>
                <a:lnTo>
                  <a:pt x="5744" y="398"/>
                </a:lnTo>
                <a:lnTo>
                  <a:pt x="5654" y="560"/>
                </a:lnTo>
                <a:lnTo>
                  <a:pt x="5600" y="741"/>
                </a:lnTo>
                <a:lnTo>
                  <a:pt x="5582" y="921"/>
                </a:lnTo>
                <a:lnTo>
                  <a:pt x="5600" y="1102"/>
                </a:lnTo>
                <a:lnTo>
                  <a:pt x="5654" y="1264"/>
                </a:lnTo>
                <a:lnTo>
                  <a:pt x="5744" y="1427"/>
                </a:lnTo>
                <a:lnTo>
                  <a:pt x="5852" y="1553"/>
                </a:lnTo>
                <a:lnTo>
                  <a:pt x="5979" y="1662"/>
                </a:lnTo>
                <a:lnTo>
                  <a:pt x="6141" y="1752"/>
                </a:lnTo>
                <a:lnTo>
                  <a:pt x="6304" y="1806"/>
                </a:lnTo>
                <a:lnTo>
                  <a:pt x="6485" y="1824"/>
                </a:lnTo>
                <a:lnTo>
                  <a:pt x="8742" y="1824"/>
                </a:lnTo>
                <a:lnTo>
                  <a:pt x="8833" y="1842"/>
                </a:lnTo>
                <a:lnTo>
                  <a:pt x="8905" y="1860"/>
                </a:lnTo>
                <a:lnTo>
                  <a:pt x="8977" y="1897"/>
                </a:lnTo>
                <a:lnTo>
                  <a:pt x="9049" y="1951"/>
                </a:lnTo>
                <a:lnTo>
                  <a:pt x="9085" y="2005"/>
                </a:lnTo>
                <a:lnTo>
                  <a:pt x="9122" y="2077"/>
                </a:lnTo>
                <a:lnTo>
                  <a:pt x="9158" y="2168"/>
                </a:lnTo>
                <a:lnTo>
                  <a:pt x="9158" y="2240"/>
                </a:lnTo>
                <a:lnTo>
                  <a:pt x="9158" y="2330"/>
                </a:lnTo>
                <a:lnTo>
                  <a:pt x="9122" y="2402"/>
                </a:lnTo>
                <a:lnTo>
                  <a:pt x="9085" y="2475"/>
                </a:lnTo>
                <a:lnTo>
                  <a:pt x="9049" y="2547"/>
                </a:lnTo>
                <a:lnTo>
                  <a:pt x="8977" y="2583"/>
                </a:lnTo>
                <a:lnTo>
                  <a:pt x="8905" y="2619"/>
                </a:lnTo>
                <a:lnTo>
                  <a:pt x="8833" y="2655"/>
                </a:lnTo>
                <a:lnTo>
                  <a:pt x="904" y="2655"/>
                </a:lnTo>
                <a:lnTo>
                  <a:pt x="723" y="2673"/>
                </a:lnTo>
                <a:lnTo>
                  <a:pt x="560" y="2727"/>
                </a:lnTo>
                <a:lnTo>
                  <a:pt x="398" y="2818"/>
                </a:lnTo>
                <a:lnTo>
                  <a:pt x="272" y="2926"/>
                </a:lnTo>
                <a:lnTo>
                  <a:pt x="145" y="3071"/>
                </a:lnTo>
                <a:lnTo>
                  <a:pt x="73" y="3215"/>
                </a:lnTo>
                <a:lnTo>
                  <a:pt x="19" y="3396"/>
                </a:lnTo>
                <a:lnTo>
                  <a:pt x="1" y="3576"/>
                </a:lnTo>
                <a:lnTo>
                  <a:pt x="19" y="3757"/>
                </a:lnTo>
                <a:lnTo>
                  <a:pt x="73" y="3920"/>
                </a:lnTo>
                <a:lnTo>
                  <a:pt x="145" y="4082"/>
                </a:lnTo>
                <a:lnTo>
                  <a:pt x="272" y="4208"/>
                </a:lnTo>
                <a:lnTo>
                  <a:pt x="398" y="4335"/>
                </a:lnTo>
                <a:lnTo>
                  <a:pt x="560" y="4407"/>
                </a:lnTo>
                <a:lnTo>
                  <a:pt x="723" y="4461"/>
                </a:lnTo>
                <a:lnTo>
                  <a:pt x="904" y="4479"/>
                </a:lnTo>
                <a:lnTo>
                  <a:pt x="5871" y="4479"/>
                </a:lnTo>
                <a:lnTo>
                  <a:pt x="5943" y="4497"/>
                </a:lnTo>
                <a:lnTo>
                  <a:pt x="6033" y="4516"/>
                </a:lnTo>
                <a:lnTo>
                  <a:pt x="6087" y="4552"/>
                </a:lnTo>
                <a:lnTo>
                  <a:pt x="6160" y="4606"/>
                </a:lnTo>
                <a:lnTo>
                  <a:pt x="6214" y="4660"/>
                </a:lnTo>
                <a:lnTo>
                  <a:pt x="6250" y="4732"/>
                </a:lnTo>
                <a:lnTo>
                  <a:pt x="6268" y="4823"/>
                </a:lnTo>
                <a:lnTo>
                  <a:pt x="6286" y="4895"/>
                </a:lnTo>
                <a:lnTo>
                  <a:pt x="6268" y="4985"/>
                </a:lnTo>
                <a:lnTo>
                  <a:pt x="6250" y="5057"/>
                </a:lnTo>
                <a:lnTo>
                  <a:pt x="6214" y="5130"/>
                </a:lnTo>
                <a:lnTo>
                  <a:pt x="6160" y="5202"/>
                </a:lnTo>
                <a:lnTo>
                  <a:pt x="6087" y="5238"/>
                </a:lnTo>
                <a:lnTo>
                  <a:pt x="6033" y="5292"/>
                </a:lnTo>
                <a:lnTo>
                  <a:pt x="5943" y="5310"/>
                </a:lnTo>
                <a:lnTo>
                  <a:pt x="5889" y="5310"/>
                </a:lnTo>
                <a:lnTo>
                  <a:pt x="5708" y="5328"/>
                </a:lnTo>
                <a:lnTo>
                  <a:pt x="5527" y="5382"/>
                </a:lnTo>
                <a:lnTo>
                  <a:pt x="5383" y="5473"/>
                </a:lnTo>
                <a:lnTo>
                  <a:pt x="5238" y="5581"/>
                </a:lnTo>
                <a:lnTo>
                  <a:pt x="5130" y="5726"/>
                </a:lnTo>
                <a:lnTo>
                  <a:pt x="5058" y="5870"/>
                </a:lnTo>
                <a:lnTo>
                  <a:pt x="5004" y="6051"/>
                </a:lnTo>
                <a:lnTo>
                  <a:pt x="4986" y="6231"/>
                </a:lnTo>
                <a:lnTo>
                  <a:pt x="5004" y="6412"/>
                </a:lnTo>
                <a:lnTo>
                  <a:pt x="5058" y="6575"/>
                </a:lnTo>
                <a:lnTo>
                  <a:pt x="5130" y="6737"/>
                </a:lnTo>
                <a:lnTo>
                  <a:pt x="5238" y="6864"/>
                </a:lnTo>
                <a:lnTo>
                  <a:pt x="5383" y="6990"/>
                </a:lnTo>
                <a:lnTo>
                  <a:pt x="5527" y="7062"/>
                </a:lnTo>
                <a:lnTo>
                  <a:pt x="5708" y="7116"/>
                </a:lnTo>
                <a:lnTo>
                  <a:pt x="5889" y="7134"/>
                </a:lnTo>
                <a:lnTo>
                  <a:pt x="10711" y="7134"/>
                </a:lnTo>
                <a:lnTo>
                  <a:pt x="10910" y="7116"/>
                </a:lnTo>
                <a:lnTo>
                  <a:pt x="11072" y="7062"/>
                </a:lnTo>
                <a:lnTo>
                  <a:pt x="11235" y="6990"/>
                </a:lnTo>
                <a:lnTo>
                  <a:pt x="11361" y="6864"/>
                </a:lnTo>
                <a:lnTo>
                  <a:pt x="11470" y="6737"/>
                </a:lnTo>
                <a:lnTo>
                  <a:pt x="11560" y="6575"/>
                </a:lnTo>
                <a:lnTo>
                  <a:pt x="11614" y="6412"/>
                </a:lnTo>
                <a:lnTo>
                  <a:pt x="11632" y="6231"/>
                </a:lnTo>
                <a:lnTo>
                  <a:pt x="11614" y="6051"/>
                </a:lnTo>
                <a:lnTo>
                  <a:pt x="11560" y="5870"/>
                </a:lnTo>
                <a:lnTo>
                  <a:pt x="11470" y="5726"/>
                </a:lnTo>
                <a:lnTo>
                  <a:pt x="11361" y="5581"/>
                </a:lnTo>
                <a:lnTo>
                  <a:pt x="11235" y="5473"/>
                </a:lnTo>
                <a:lnTo>
                  <a:pt x="11072" y="5382"/>
                </a:lnTo>
                <a:lnTo>
                  <a:pt x="10910" y="5328"/>
                </a:lnTo>
                <a:lnTo>
                  <a:pt x="10711" y="5310"/>
                </a:lnTo>
                <a:lnTo>
                  <a:pt x="8670" y="5310"/>
                </a:lnTo>
                <a:lnTo>
                  <a:pt x="8580" y="5292"/>
                </a:lnTo>
                <a:lnTo>
                  <a:pt x="8508" y="5238"/>
                </a:lnTo>
                <a:lnTo>
                  <a:pt x="8453" y="5202"/>
                </a:lnTo>
                <a:lnTo>
                  <a:pt x="8399" y="5130"/>
                </a:lnTo>
                <a:lnTo>
                  <a:pt x="8363" y="5057"/>
                </a:lnTo>
                <a:lnTo>
                  <a:pt x="8345" y="4985"/>
                </a:lnTo>
                <a:lnTo>
                  <a:pt x="8327" y="4895"/>
                </a:lnTo>
                <a:lnTo>
                  <a:pt x="8345" y="4823"/>
                </a:lnTo>
                <a:lnTo>
                  <a:pt x="8363" y="4732"/>
                </a:lnTo>
                <a:lnTo>
                  <a:pt x="8399" y="4660"/>
                </a:lnTo>
                <a:lnTo>
                  <a:pt x="8453" y="4606"/>
                </a:lnTo>
                <a:lnTo>
                  <a:pt x="8508" y="4552"/>
                </a:lnTo>
                <a:lnTo>
                  <a:pt x="8580" y="4516"/>
                </a:lnTo>
                <a:lnTo>
                  <a:pt x="8670" y="4497"/>
                </a:lnTo>
                <a:lnTo>
                  <a:pt x="8742" y="4479"/>
                </a:lnTo>
                <a:lnTo>
                  <a:pt x="14901" y="4479"/>
                </a:lnTo>
                <a:lnTo>
                  <a:pt x="15082" y="4461"/>
                </a:lnTo>
                <a:lnTo>
                  <a:pt x="15244" y="4407"/>
                </a:lnTo>
                <a:lnTo>
                  <a:pt x="15407" y="4335"/>
                </a:lnTo>
                <a:lnTo>
                  <a:pt x="15533" y="4208"/>
                </a:lnTo>
                <a:lnTo>
                  <a:pt x="15660" y="4082"/>
                </a:lnTo>
                <a:lnTo>
                  <a:pt x="15732" y="3920"/>
                </a:lnTo>
                <a:lnTo>
                  <a:pt x="15786" y="3757"/>
                </a:lnTo>
                <a:lnTo>
                  <a:pt x="15804" y="3576"/>
                </a:lnTo>
                <a:lnTo>
                  <a:pt x="15786" y="3396"/>
                </a:lnTo>
                <a:lnTo>
                  <a:pt x="15732" y="3215"/>
                </a:lnTo>
                <a:lnTo>
                  <a:pt x="15660" y="3071"/>
                </a:lnTo>
                <a:lnTo>
                  <a:pt x="15533" y="2926"/>
                </a:lnTo>
                <a:lnTo>
                  <a:pt x="15407" y="2818"/>
                </a:lnTo>
                <a:lnTo>
                  <a:pt x="15244" y="2727"/>
                </a:lnTo>
                <a:lnTo>
                  <a:pt x="15082" y="2673"/>
                </a:lnTo>
                <a:lnTo>
                  <a:pt x="14901" y="2655"/>
                </a:lnTo>
                <a:lnTo>
                  <a:pt x="14287" y="2655"/>
                </a:lnTo>
                <a:lnTo>
                  <a:pt x="14215" y="2619"/>
                </a:lnTo>
                <a:lnTo>
                  <a:pt x="14143" y="2583"/>
                </a:lnTo>
                <a:lnTo>
                  <a:pt x="14070" y="2547"/>
                </a:lnTo>
                <a:lnTo>
                  <a:pt x="14016" y="2475"/>
                </a:lnTo>
                <a:lnTo>
                  <a:pt x="13980" y="2402"/>
                </a:lnTo>
                <a:lnTo>
                  <a:pt x="13962" y="2330"/>
                </a:lnTo>
                <a:lnTo>
                  <a:pt x="13944" y="2240"/>
                </a:lnTo>
                <a:lnTo>
                  <a:pt x="13962" y="2168"/>
                </a:lnTo>
                <a:lnTo>
                  <a:pt x="13980" y="2077"/>
                </a:lnTo>
                <a:lnTo>
                  <a:pt x="14016" y="2005"/>
                </a:lnTo>
                <a:lnTo>
                  <a:pt x="14070" y="1951"/>
                </a:lnTo>
                <a:lnTo>
                  <a:pt x="14143" y="1897"/>
                </a:lnTo>
                <a:lnTo>
                  <a:pt x="14215" y="1860"/>
                </a:lnTo>
                <a:lnTo>
                  <a:pt x="14287" y="1842"/>
                </a:lnTo>
                <a:lnTo>
                  <a:pt x="14378" y="1824"/>
                </a:lnTo>
                <a:lnTo>
                  <a:pt x="17051" y="1824"/>
                </a:lnTo>
                <a:lnTo>
                  <a:pt x="17231" y="1806"/>
                </a:lnTo>
                <a:lnTo>
                  <a:pt x="17412" y="1752"/>
                </a:lnTo>
                <a:lnTo>
                  <a:pt x="17556" y="1662"/>
                </a:lnTo>
                <a:lnTo>
                  <a:pt x="17701" y="1553"/>
                </a:lnTo>
                <a:lnTo>
                  <a:pt x="17809" y="1427"/>
                </a:lnTo>
                <a:lnTo>
                  <a:pt x="17899" y="1264"/>
                </a:lnTo>
                <a:lnTo>
                  <a:pt x="17954" y="1102"/>
                </a:lnTo>
                <a:lnTo>
                  <a:pt x="17972" y="921"/>
                </a:lnTo>
                <a:lnTo>
                  <a:pt x="17954" y="741"/>
                </a:lnTo>
                <a:lnTo>
                  <a:pt x="17899" y="560"/>
                </a:lnTo>
                <a:lnTo>
                  <a:pt x="17809" y="398"/>
                </a:lnTo>
                <a:lnTo>
                  <a:pt x="17701" y="271"/>
                </a:lnTo>
                <a:lnTo>
                  <a:pt x="17556" y="163"/>
                </a:lnTo>
                <a:lnTo>
                  <a:pt x="17412" y="72"/>
                </a:lnTo>
                <a:lnTo>
                  <a:pt x="17231" y="18"/>
                </a:lnTo>
                <a:lnTo>
                  <a:pt x="17051" y="0"/>
                </a:lnTo>
                <a:close/>
              </a:path>
            </a:pathLst>
          </a:custGeom>
          <a:solidFill>
            <a:schemeClr val="lt1"/>
          </a:solidFill>
          <a:ln>
            <a:noFill/>
          </a:ln>
          <a:effectLst>
            <a:outerShdw blurRad="85725" dist="19050" dir="2400000" algn="bl" rotWithShape="0">
              <a:srgbClr val="A58164">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Background 5">
  <p:cSld name="TITLE_1_1_1_1">
    <p:spTree>
      <p:nvGrpSpPr>
        <p:cNvPr id="1" name="Shape 6290"/>
        <p:cNvGrpSpPr/>
        <p:nvPr/>
      </p:nvGrpSpPr>
      <p:grpSpPr>
        <a:xfrm>
          <a:off x="0" y="0"/>
          <a:ext cx="0" cy="0"/>
          <a:chOff x="0" y="0"/>
          <a:chExt cx="0" cy="0"/>
        </a:xfrm>
      </p:grpSpPr>
      <p:sp>
        <p:nvSpPr>
          <p:cNvPr id="6291" name="Google Shape;6291;p51"/>
          <p:cNvSpPr/>
          <p:nvPr/>
        </p:nvSpPr>
        <p:spPr>
          <a:xfrm>
            <a:off x="175" y="3334850"/>
            <a:ext cx="2461640" cy="1808620"/>
          </a:xfrm>
          <a:custGeom>
            <a:avLst/>
            <a:gdLst/>
            <a:ahLst/>
            <a:cxnLst/>
            <a:rect l="l" t="t" r="r" b="b"/>
            <a:pathLst>
              <a:path w="45424" h="33374" extrusionOk="0">
                <a:moveTo>
                  <a:pt x="1" y="0"/>
                </a:moveTo>
                <a:cubicBezTo>
                  <a:pt x="1144" y="334"/>
                  <a:pt x="2442" y="858"/>
                  <a:pt x="4180" y="1965"/>
                </a:cubicBezTo>
                <a:cubicBezTo>
                  <a:pt x="9335" y="5287"/>
                  <a:pt x="8085" y="7239"/>
                  <a:pt x="13252" y="10561"/>
                </a:cubicBezTo>
                <a:cubicBezTo>
                  <a:pt x="18396" y="13871"/>
                  <a:pt x="19658" y="11931"/>
                  <a:pt x="24813" y="15240"/>
                </a:cubicBezTo>
                <a:cubicBezTo>
                  <a:pt x="29957" y="18562"/>
                  <a:pt x="28707" y="20515"/>
                  <a:pt x="33862" y="23837"/>
                </a:cubicBezTo>
                <a:cubicBezTo>
                  <a:pt x="39006" y="27147"/>
                  <a:pt x="40280" y="25206"/>
                  <a:pt x="45423" y="28516"/>
                </a:cubicBezTo>
                <a:lnTo>
                  <a:pt x="42304" y="33374"/>
                </a:lnTo>
                <a:lnTo>
                  <a:pt x="1" y="33374"/>
                </a:ln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2" name="Google Shape;6292;p51"/>
          <p:cNvSpPr/>
          <p:nvPr/>
        </p:nvSpPr>
        <p:spPr>
          <a:xfrm flipH="1">
            <a:off x="7745706" y="4190099"/>
            <a:ext cx="1398117" cy="764283"/>
          </a:xfrm>
          <a:custGeom>
            <a:avLst/>
            <a:gdLst/>
            <a:ahLst/>
            <a:cxnLst/>
            <a:rect l="l" t="t" r="r" b="b"/>
            <a:pathLst>
              <a:path w="20278" h="11085" extrusionOk="0">
                <a:moveTo>
                  <a:pt x="1" y="11073"/>
                </a:moveTo>
                <a:lnTo>
                  <a:pt x="1" y="512"/>
                </a:lnTo>
                <a:cubicBezTo>
                  <a:pt x="977" y="179"/>
                  <a:pt x="2037" y="0"/>
                  <a:pt x="3132" y="0"/>
                </a:cubicBezTo>
                <a:cubicBezTo>
                  <a:pt x="7537" y="0"/>
                  <a:pt x="11264" y="2953"/>
                  <a:pt x="12455" y="7025"/>
                </a:cubicBezTo>
                <a:cubicBezTo>
                  <a:pt x="15681" y="7037"/>
                  <a:pt x="18527" y="8632"/>
                  <a:pt x="20277" y="11085"/>
                </a:cubicBezTo>
                <a:lnTo>
                  <a:pt x="1" y="11085"/>
                </a:ln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93" name="Google Shape;6293;p51"/>
          <p:cNvGrpSpPr/>
          <p:nvPr/>
        </p:nvGrpSpPr>
        <p:grpSpPr>
          <a:xfrm flipH="1">
            <a:off x="180" y="832004"/>
            <a:ext cx="1727917" cy="1033512"/>
            <a:chOff x="3731285" y="2446481"/>
            <a:chExt cx="1216415" cy="727569"/>
          </a:xfrm>
        </p:grpSpPr>
        <p:grpSp>
          <p:nvGrpSpPr>
            <p:cNvPr id="6294" name="Google Shape;6294;p51"/>
            <p:cNvGrpSpPr/>
            <p:nvPr/>
          </p:nvGrpSpPr>
          <p:grpSpPr>
            <a:xfrm>
              <a:off x="3773125" y="2504900"/>
              <a:ext cx="1174575" cy="669150"/>
              <a:chOff x="3773125" y="2504900"/>
              <a:chExt cx="1174575" cy="669150"/>
            </a:xfrm>
          </p:grpSpPr>
          <p:sp>
            <p:nvSpPr>
              <p:cNvPr id="6295" name="Google Shape;6295;p51"/>
              <p:cNvSpPr/>
              <p:nvPr/>
            </p:nvSpPr>
            <p:spPr>
              <a:xfrm>
                <a:off x="4124950" y="2843925"/>
                <a:ext cx="368825" cy="38725"/>
              </a:xfrm>
              <a:custGeom>
                <a:avLst/>
                <a:gdLst/>
                <a:ahLst/>
                <a:cxnLst/>
                <a:rect l="l" t="t" r="r" b="b"/>
                <a:pathLst>
                  <a:path w="14753" h="1549" extrusionOk="0">
                    <a:moveTo>
                      <a:pt x="14753" y="1310"/>
                    </a:moveTo>
                    <a:cubicBezTo>
                      <a:pt x="14753" y="1310"/>
                      <a:pt x="9347" y="1322"/>
                      <a:pt x="6704" y="1549"/>
                    </a:cubicBezTo>
                    <a:lnTo>
                      <a:pt x="1" y="1251"/>
                    </a:lnTo>
                    <a:lnTo>
                      <a:pt x="263" y="882"/>
                    </a:lnTo>
                    <a:lnTo>
                      <a:pt x="5740" y="870"/>
                    </a:lnTo>
                    <a:cubicBezTo>
                      <a:pt x="7204" y="548"/>
                      <a:pt x="11121" y="1"/>
                      <a:pt x="11121" y="1"/>
                    </a:cubicBezTo>
                    <a:cubicBezTo>
                      <a:pt x="11121" y="1"/>
                      <a:pt x="13134" y="632"/>
                      <a:pt x="14753" y="1310"/>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6" name="Google Shape;6296;p51"/>
              <p:cNvSpPr/>
              <p:nvPr/>
            </p:nvSpPr>
            <p:spPr>
              <a:xfrm>
                <a:off x="3972275" y="2545075"/>
                <a:ext cx="61025" cy="110775"/>
              </a:xfrm>
              <a:custGeom>
                <a:avLst/>
                <a:gdLst/>
                <a:ahLst/>
                <a:cxnLst/>
                <a:rect l="l" t="t" r="r" b="b"/>
                <a:pathLst>
                  <a:path w="2441" h="4431" extrusionOk="0">
                    <a:moveTo>
                      <a:pt x="179" y="1"/>
                    </a:moveTo>
                    <a:lnTo>
                      <a:pt x="0" y="1"/>
                    </a:lnTo>
                    <a:lnTo>
                      <a:pt x="1298" y="3799"/>
                    </a:lnTo>
                    <a:lnTo>
                      <a:pt x="2441" y="4430"/>
                    </a:lnTo>
                    <a:cubicBezTo>
                      <a:pt x="2441" y="4406"/>
                      <a:pt x="988" y="1787"/>
                      <a:pt x="179" y="1"/>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7" name="Google Shape;6297;p51"/>
              <p:cNvSpPr/>
              <p:nvPr/>
            </p:nvSpPr>
            <p:spPr>
              <a:xfrm>
                <a:off x="4563700" y="2570975"/>
                <a:ext cx="93500" cy="237275"/>
              </a:xfrm>
              <a:custGeom>
                <a:avLst/>
                <a:gdLst/>
                <a:ahLst/>
                <a:cxnLst/>
                <a:rect l="l" t="t" r="r" b="b"/>
                <a:pathLst>
                  <a:path w="3740" h="9491" extrusionOk="0">
                    <a:moveTo>
                      <a:pt x="3739" y="9490"/>
                    </a:moveTo>
                    <a:cubicBezTo>
                      <a:pt x="3739" y="9490"/>
                      <a:pt x="2263" y="6752"/>
                      <a:pt x="1918" y="4882"/>
                    </a:cubicBezTo>
                    <a:cubicBezTo>
                      <a:pt x="1013" y="2799"/>
                      <a:pt x="191" y="1"/>
                      <a:pt x="191" y="1"/>
                    </a:cubicBezTo>
                    <a:lnTo>
                      <a:pt x="1" y="1"/>
                    </a:lnTo>
                    <a:lnTo>
                      <a:pt x="1287" y="4823"/>
                    </a:lnTo>
                    <a:cubicBezTo>
                      <a:pt x="1489" y="5716"/>
                      <a:pt x="1775" y="8157"/>
                      <a:pt x="1775" y="8157"/>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8" name="Google Shape;6298;p51"/>
              <p:cNvSpPr/>
              <p:nvPr/>
            </p:nvSpPr>
            <p:spPr>
              <a:xfrm>
                <a:off x="3777900" y="2708800"/>
                <a:ext cx="428650" cy="56875"/>
              </a:xfrm>
              <a:custGeom>
                <a:avLst/>
                <a:gdLst/>
                <a:ahLst/>
                <a:cxnLst/>
                <a:rect l="l" t="t" r="r" b="b"/>
                <a:pathLst>
                  <a:path w="17146" h="2275" extrusionOk="0">
                    <a:moveTo>
                      <a:pt x="17145" y="2274"/>
                    </a:moveTo>
                    <a:cubicBezTo>
                      <a:pt x="17145" y="2274"/>
                      <a:pt x="10228" y="1489"/>
                      <a:pt x="7608" y="1441"/>
                    </a:cubicBezTo>
                    <a:cubicBezTo>
                      <a:pt x="3013" y="703"/>
                      <a:pt x="0" y="358"/>
                      <a:pt x="0" y="358"/>
                    </a:cubicBezTo>
                    <a:lnTo>
                      <a:pt x="286" y="0"/>
                    </a:lnTo>
                    <a:lnTo>
                      <a:pt x="7727" y="750"/>
                    </a:lnTo>
                    <a:cubicBezTo>
                      <a:pt x="9954" y="655"/>
                      <a:pt x="14014" y="619"/>
                      <a:pt x="14014" y="619"/>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9" name="Google Shape;6299;p51"/>
              <p:cNvSpPr/>
              <p:nvPr/>
            </p:nvSpPr>
            <p:spPr>
              <a:xfrm>
                <a:off x="4355650" y="2548950"/>
                <a:ext cx="437875" cy="381625"/>
              </a:xfrm>
              <a:custGeom>
                <a:avLst/>
                <a:gdLst/>
                <a:ahLst/>
                <a:cxnLst/>
                <a:rect l="l" t="t" r="r" b="b"/>
                <a:pathLst>
                  <a:path w="17515" h="15265" extrusionOk="0">
                    <a:moveTo>
                      <a:pt x="17514" y="15264"/>
                    </a:moveTo>
                    <a:lnTo>
                      <a:pt x="10966" y="9014"/>
                    </a:lnTo>
                    <a:cubicBezTo>
                      <a:pt x="6858" y="6013"/>
                      <a:pt x="3048" y="3156"/>
                      <a:pt x="203" y="1"/>
                    </a:cubicBezTo>
                    <a:lnTo>
                      <a:pt x="0" y="406"/>
                    </a:lnTo>
                    <a:cubicBezTo>
                      <a:pt x="0" y="406"/>
                      <a:pt x="5275" y="5799"/>
                      <a:pt x="9430" y="9419"/>
                    </a:cubicBezTo>
                    <a:cubicBezTo>
                      <a:pt x="11799" y="12455"/>
                      <a:pt x="13038" y="14050"/>
                      <a:pt x="13038" y="14050"/>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0" name="Google Shape;6300;p51"/>
              <p:cNvSpPr/>
              <p:nvPr/>
            </p:nvSpPr>
            <p:spPr>
              <a:xfrm>
                <a:off x="3773125" y="2504900"/>
                <a:ext cx="1174575" cy="669150"/>
              </a:xfrm>
              <a:custGeom>
                <a:avLst/>
                <a:gdLst/>
                <a:ahLst/>
                <a:cxnLst/>
                <a:rect l="l" t="t" r="r" b="b"/>
                <a:pathLst>
                  <a:path w="46983" h="26766" extrusionOk="0">
                    <a:moveTo>
                      <a:pt x="46971" y="26766"/>
                    </a:moveTo>
                    <a:lnTo>
                      <a:pt x="33053" y="17026"/>
                    </a:lnTo>
                    <a:cubicBezTo>
                      <a:pt x="29838" y="15931"/>
                      <a:pt x="27433" y="14729"/>
                      <a:pt x="27433" y="14729"/>
                    </a:cubicBezTo>
                    <a:cubicBezTo>
                      <a:pt x="23932" y="14157"/>
                      <a:pt x="15527" y="10109"/>
                      <a:pt x="15527" y="10109"/>
                    </a:cubicBezTo>
                    <a:cubicBezTo>
                      <a:pt x="12550" y="8156"/>
                      <a:pt x="1561" y="1048"/>
                      <a:pt x="1" y="179"/>
                    </a:cubicBezTo>
                    <a:lnTo>
                      <a:pt x="656" y="1"/>
                    </a:lnTo>
                    <a:lnTo>
                      <a:pt x="15884" y="8990"/>
                    </a:lnTo>
                    <a:cubicBezTo>
                      <a:pt x="19646" y="10704"/>
                      <a:pt x="24397" y="11788"/>
                      <a:pt x="27457" y="12252"/>
                    </a:cubicBezTo>
                    <a:cubicBezTo>
                      <a:pt x="33267" y="13776"/>
                      <a:pt x="39149" y="15788"/>
                      <a:pt x="39149" y="15788"/>
                    </a:cubicBezTo>
                    <a:cubicBezTo>
                      <a:pt x="43994" y="18205"/>
                      <a:pt x="46983" y="19527"/>
                      <a:pt x="46983" y="19527"/>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301" name="Google Shape;6301;p51"/>
            <p:cNvSpPr/>
            <p:nvPr/>
          </p:nvSpPr>
          <p:spPr>
            <a:xfrm rot="-1546704">
              <a:off x="4189750" y="2891071"/>
              <a:ext cx="127127" cy="91402"/>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2" name="Google Shape;6302;p51"/>
            <p:cNvSpPr/>
            <p:nvPr/>
          </p:nvSpPr>
          <p:spPr>
            <a:xfrm rot="7303634">
              <a:off x="3978702" y="2510792"/>
              <a:ext cx="127131" cy="91404"/>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3" name="Google Shape;6303;p51"/>
            <p:cNvSpPr/>
            <p:nvPr/>
          </p:nvSpPr>
          <p:spPr>
            <a:xfrm rot="10051217">
              <a:off x="3834461" y="2745740"/>
              <a:ext cx="127129" cy="91403"/>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4" name="Google Shape;6304;p51"/>
            <p:cNvSpPr/>
            <p:nvPr/>
          </p:nvSpPr>
          <p:spPr>
            <a:xfrm rot="8370820">
              <a:off x="4592145" y="2587404"/>
              <a:ext cx="127132" cy="91405"/>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5" name="Google Shape;6305;p51"/>
            <p:cNvSpPr/>
            <p:nvPr/>
          </p:nvSpPr>
          <p:spPr>
            <a:xfrm rot="636863">
              <a:off x="4368878" y="2673765"/>
              <a:ext cx="127126" cy="91401"/>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6" name="Google Shape;6306;p51"/>
            <p:cNvSpPr/>
            <p:nvPr/>
          </p:nvSpPr>
          <p:spPr>
            <a:xfrm rot="647990">
              <a:off x="3738723" y="2545245"/>
              <a:ext cx="127140" cy="91410"/>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7" name="Google Shape;6307;p51"/>
            <p:cNvSpPr/>
            <p:nvPr/>
          </p:nvSpPr>
          <p:spPr>
            <a:xfrm rot="7108616">
              <a:off x="4361631" y="2478443"/>
              <a:ext cx="127124" cy="91399"/>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08" name="Google Shape;6308;p51"/>
          <p:cNvGrpSpPr/>
          <p:nvPr/>
        </p:nvGrpSpPr>
        <p:grpSpPr>
          <a:xfrm>
            <a:off x="7415905" y="3013304"/>
            <a:ext cx="1727917" cy="1033512"/>
            <a:chOff x="3731285" y="2446481"/>
            <a:chExt cx="1216415" cy="727569"/>
          </a:xfrm>
        </p:grpSpPr>
        <p:grpSp>
          <p:nvGrpSpPr>
            <p:cNvPr id="6309" name="Google Shape;6309;p51"/>
            <p:cNvGrpSpPr/>
            <p:nvPr/>
          </p:nvGrpSpPr>
          <p:grpSpPr>
            <a:xfrm>
              <a:off x="3773125" y="2504900"/>
              <a:ext cx="1174575" cy="669150"/>
              <a:chOff x="3773125" y="2504900"/>
              <a:chExt cx="1174575" cy="669150"/>
            </a:xfrm>
          </p:grpSpPr>
          <p:sp>
            <p:nvSpPr>
              <p:cNvPr id="6310" name="Google Shape;6310;p51"/>
              <p:cNvSpPr/>
              <p:nvPr/>
            </p:nvSpPr>
            <p:spPr>
              <a:xfrm>
                <a:off x="4124950" y="2843925"/>
                <a:ext cx="368825" cy="38725"/>
              </a:xfrm>
              <a:custGeom>
                <a:avLst/>
                <a:gdLst/>
                <a:ahLst/>
                <a:cxnLst/>
                <a:rect l="l" t="t" r="r" b="b"/>
                <a:pathLst>
                  <a:path w="14753" h="1549" extrusionOk="0">
                    <a:moveTo>
                      <a:pt x="14753" y="1310"/>
                    </a:moveTo>
                    <a:cubicBezTo>
                      <a:pt x="14753" y="1310"/>
                      <a:pt x="9347" y="1322"/>
                      <a:pt x="6704" y="1549"/>
                    </a:cubicBezTo>
                    <a:lnTo>
                      <a:pt x="1" y="1251"/>
                    </a:lnTo>
                    <a:lnTo>
                      <a:pt x="263" y="882"/>
                    </a:lnTo>
                    <a:lnTo>
                      <a:pt x="5740" y="870"/>
                    </a:lnTo>
                    <a:cubicBezTo>
                      <a:pt x="7204" y="548"/>
                      <a:pt x="11121" y="1"/>
                      <a:pt x="11121" y="1"/>
                    </a:cubicBezTo>
                    <a:cubicBezTo>
                      <a:pt x="11121" y="1"/>
                      <a:pt x="13134" y="632"/>
                      <a:pt x="14753" y="1310"/>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1" name="Google Shape;6311;p51"/>
              <p:cNvSpPr/>
              <p:nvPr/>
            </p:nvSpPr>
            <p:spPr>
              <a:xfrm>
                <a:off x="3972275" y="2545075"/>
                <a:ext cx="61025" cy="110775"/>
              </a:xfrm>
              <a:custGeom>
                <a:avLst/>
                <a:gdLst/>
                <a:ahLst/>
                <a:cxnLst/>
                <a:rect l="l" t="t" r="r" b="b"/>
                <a:pathLst>
                  <a:path w="2441" h="4431" extrusionOk="0">
                    <a:moveTo>
                      <a:pt x="179" y="1"/>
                    </a:moveTo>
                    <a:lnTo>
                      <a:pt x="0" y="1"/>
                    </a:lnTo>
                    <a:lnTo>
                      <a:pt x="1298" y="3799"/>
                    </a:lnTo>
                    <a:lnTo>
                      <a:pt x="2441" y="4430"/>
                    </a:lnTo>
                    <a:cubicBezTo>
                      <a:pt x="2441" y="4406"/>
                      <a:pt x="988" y="1787"/>
                      <a:pt x="179" y="1"/>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2" name="Google Shape;6312;p51"/>
              <p:cNvSpPr/>
              <p:nvPr/>
            </p:nvSpPr>
            <p:spPr>
              <a:xfrm>
                <a:off x="4563700" y="2570975"/>
                <a:ext cx="93500" cy="237275"/>
              </a:xfrm>
              <a:custGeom>
                <a:avLst/>
                <a:gdLst/>
                <a:ahLst/>
                <a:cxnLst/>
                <a:rect l="l" t="t" r="r" b="b"/>
                <a:pathLst>
                  <a:path w="3740" h="9491" extrusionOk="0">
                    <a:moveTo>
                      <a:pt x="3739" y="9490"/>
                    </a:moveTo>
                    <a:cubicBezTo>
                      <a:pt x="3739" y="9490"/>
                      <a:pt x="2263" y="6752"/>
                      <a:pt x="1918" y="4882"/>
                    </a:cubicBezTo>
                    <a:cubicBezTo>
                      <a:pt x="1013" y="2799"/>
                      <a:pt x="191" y="1"/>
                      <a:pt x="191" y="1"/>
                    </a:cubicBezTo>
                    <a:lnTo>
                      <a:pt x="1" y="1"/>
                    </a:lnTo>
                    <a:lnTo>
                      <a:pt x="1287" y="4823"/>
                    </a:lnTo>
                    <a:cubicBezTo>
                      <a:pt x="1489" y="5716"/>
                      <a:pt x="1775" y="8157"/>
                      <a:pt x="1775" y="8157"/>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3" name="Google Shape;6313;p51"/>
              <p:cNvSpPr/>
              <p:nvPr/>
            </p:nvSpPr>
            <p:spPr>
              <a:xfrm>
                <a:off x="3777900" y="2708800"/>
                <a:ext cx="428650" cy="56875"/>
              </a:xfrm>
              <a:custGeom>
                <a:avLst/>
                <a:gdLst/>
                <a:ahLst/>
                <a:cxnLst/>
                <a:rect l="l" t="t" r="r" b="b"/>
                <a:pathLst>
                  <a:path w="17146" h="2275" extrusionOk="0">
                    <a:moveTo>
                      <a:pt x="17145" y="2274"/>
                    </a:moveTo>
                    <a:cubicBezTo>
                      <a:pt x="17145" y="2274"/>
                      <a:pt x="10228" y="1489"/>
                      <a:pt x="7608" y="1441"/>
                    </a:cubicBezTo>
                    <a:cubicBezTo>
                      <a:pt x="3013" y="703"/>
                      <a:pt x="0" y="358"/>
                      <a:pt x="0" y="358"/>
                    </a:cubicBezTo>
                    <a:lnTo>
                      <a:pt x="286" y="0"/>
                    </a:lnTo>
                    <a:lnTo>
                      <a:pt x="7727" y="750"/>
                    </a:lnTo>
                    <a:cubicBezTo>
                      <a:pt x="9954" y="655"/>
                      <a:pt x="14014" y="619"/>
                      <a:pt x="14014" y="619"/>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4" name="Google Shape;6314;p51"/>
              <p:cNvSpPr/>
              <p:nvPr/>
            </p:nvSpPr>
            <p:spPr>
              <a:xfrm>
                <a:off x="4355650" y="2548950"/>
                <a:ext cx="437875" cy="381625"/>
              </a:xfrm>
              <a:custGeom>
                <a:avLst/>
                <a:gdLst/>
                <a:ahLst/>
                <a:cxnLst/>
                <a:rect l="l" t="t" r="r" b="b"/>
                <a:pathLst>
                  <a:path w="17515" h="15265" extrusionOk="0">
                    <a:moveTo>
                      <a:pt x="17514" y="15264"/>
                    </a:moveTo>
                    <a:lnTo>
                      <a:pt x="10966" y="9014"/>
                    </a:lnTo>
                    <a:cubicBezTo>
                      <a:pt x="6858" y="6013"/>
                      <a:pt x="3048" y="3156"/>
                      <a:pt x="203" y="1"/>
                    </a:cubicBezTo>
                    <a:lnTo>
                      <a:pt x="0" y="406"/>
                    </a:lnTo>
                    <a:cubicBezTo>
                      <a:pt x="0" y="406"/>
                      <a:pt x="5275" y="5799"/>
                      <a:pt x="9430" y="9419"/>
                    </a:cubicBezTo>
                    <a:cubicBezTo>
                      <a:pt x="11799" y="12455"/>
                      <a:pt x="13038" y="14050"/>
                      <a:pt x="13038" y="14050"/>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5" name="Google Shape;6315;p51"/>
              <p:cNvSpPr/>
              <p:nvPr/>
            </p:nvSpPr>
            <p:spPr>
              <a:xfrm>
                <a:off x="3773125" y="2504900"/>
                <a:ext cx="1174575" cy="669150"/>
              </a:xfrm>
              <a:custGeom>
                <a:avLst/>
                <a:gdLst/>
                <a:ahLst/>
                <a:cxnLst/>
                <a:rect l="l" t="t" r="r" b="b"/>
                <a:pathLst>
                  <a:path w="46983" h="26766" extrusionOk="0">
                    <a:moveTo>
                      <a:pt x="46971" y="26766"/>
                    </a:moveTo>
                    <a:lnTo>
                      <a:pt x="33053" y="17026"/>
                    </a:lnTo>
                    <a:cubicBezTo>
                      <a:pt x="29838" y="15931"/>
                      <a:pt x="27433" y="14729"/>
                      <a:pt x="27433" y="14729"/>
                    </a:cubicBezTo>
                    <a:cubicBezTo>
                      <a:pt x="23932" y="14157"/>
                      <a:pt x="15527" y="10109"/>
                      <a:pt x="15527" y="10109"/>
                    </a:cubicBezTo>
                    <a:cubicBezTo>
                      <a:pt x="12550" y="8156"/>
                      <a:pt x="1561" y="1048"/>
                      <a:pt x="1" y="179"/>
                    </a:cubicBezTo>
                    <a:lnTo>
                      <a:pt x="656" y="1"/>
                    </a:lnTo>
                    <a:lnTo>
                      <a:pt x="15884" y="8990"/>
                    </a:lnTo>
                    <a:cubicBezTo>
                      <a:pt x="19646" y="10704"/>
                      <a:pt x="24397" y="11788"/>
                      <a:pt x="27457" y="12252"/>
                    </a:cubicBezTo>
                    <a:cubicBezTo>
                      <a:pt x="33267" y="13776"/>
                      <a:pt x="39149" y="15788"/>
                      <a:pt x="39149" y="15788"/>
                    </a:cubicBezTo>
                    <a:cubicBezTo>
                      <a:pt x="43994" y="18205"/>
                      <a:pt x="46983" y="19527"/>
                      <a:pt x="46983" y="19527"/>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316" name="Google Shape;6316;p51"/>
            <p:cNvSpPr/>
            <p:nvPr/>
          </p:nvSpPr>
          <p:spPr>
            <a:xfrm rot="-1546704">
              <a:off x="4189750" y="2891071"/>
              <a:ext cx="127127" cy="91402"/>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7" name="Google Shape;6317;p51"/>
            <p:cNvSpPr/>
            <p:nvPr/>
          </p:nvSpPr>
          <p:spPr>
            <a:xfrm rot="7303634">
              <a:off x="3978702" y="2510792"/>
              <a:ext cx="127131" cy="91404"/>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8" name="Google Shape;6318;p51"/>
            <p:cNvSpPr/>
            <p:nvPr/>
          </p:nvSpPr>
          <p:spPr>
            <a:xfrm rot="10051217">
              <a:off x="3834461" y="2745740"/>
              <a:ext cx="127129" cy="91403"/>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9" name="Google Shape;6319;p51"/>
            <p:cNvSpPr/>
            <p:nvPr/>
          </p:nvSpPr>
          <p:spPr>
            <a:xfrm rot="8370820">
              <a:off x="4592145" y="2587404"/>
              <a:ext cx="127132" cy="91405"/>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0" name="Google Shape;6320;p51"/>
            <p:cNvSpPr/>
            <p:nvPr/>
          </p:nvSpPr>
          <p:spPr>
            <a:xfrm rot="636863">
              <a:off x="4368878" y="2673765"/>
              <a:ext cx="127126" cy="91401"/>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1" name="Google Shape;6321;p51"/>
            <p:cNvSpPr/>
            <p:nvPr/>
          </p:nvSpPr>
          <p:spPr>
            <a:xfrm rot="647990">
              <a:off x="3738723" y="2545245"/>
              <a:ext cx="127140" cy="91410"/>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2" name="Google Shape;6322;p51"/>
            <p:cNvSpPr/>
            <p:nvPr/>
          </p:nvSpPr>
          <p:spPr>
            <a:xfrm rot="7108616">
              <a:off x="4361631" y="2478443"/>
              <a:ext cx="127124" cy="91399"/>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323" name="Google Shape;6323;p51"/>
          <p:cNvSpPr/>
          <p:nvPr/>
        </p:nvSpPr>
        <p:spPr>
          <a:xfrm>
            <a:off x="0" y="4606092"/>
            <a:ext cx="9143941" cy="537412"/>
          </a:xfrm>
          <a:custGeom>
            <a:avLst/>
            <a:gdLst/>
            <a:ahLst/>
            <a:cxnLst/>
            <a:rect l="l" t="t" r="r" b="b"/>
            <a:pathLst>
              <a:path w="111634" h="6561" extrusionOk="0">
                <a:moveTo>
                  <a:pt x="111634" y="0"/>
                </a:moveTo>
                <a:cubicBezTo>
                  <a:pt x="104657" y="0"/>
                  <a:pt x="104657" y="2643"/>
                  <a:pt x="97680" y="2643"/>
                </a:cubicBezTo>
                <a:cubicBezTo>
                  <a:pt x="90703" y="2643"/>
                  <a:pt x="90703" y="0"/>
                  <a:pt x="83714" y="0"/>
                </a:cubicBezTo>
                <a:cubicBezTo>
                  <a:pt x="76736" y="0"/>
                  <a:pt x="76736" y="2643"/>
                  <a:pt x="69771" y="2643"/>
                </a:cubicBezTo>
                <a:cubicBezTo>
                  <a:pt x="62794" y="2643"/>
                  <a:pt x="62794" y="0"/>
                  <a:pt x="55817" y="0"/>
                </a:cubicBezTo>
                <a:cubicBezTo>
                  <a:pt x="48828" y="0"/>
                  <a:pt x="48828" y="2643"/>
                  <a:pt x="41851" y="2643"/>
                </a:cubicBezTo>
                <a:cubicBezTo>
                  <a:pt x="34874" y="2643"/>
                  <a:pt x="34874" y="0"/>
                  <a:pt x="27909" y="0"/>
                </a:cubicBezTo>
                <a:cubicBezTo>
                  <a:pt x="20932" y="0"/>
                  <a:pt x="20932" y="2643"/>
                  <a:pt x="13943" y="2643"/>
                </a:cubicBezTo>
                <a:cubicBezTo>
                  <a:pt x="6966" y="2643"/>
                  <a:pt x="6966" y="0"/>
                  <a:pt x="1" y="0"/>
                </a:cubicBezTo>
                <a:lnTo>
                  <a:pt x="1" y="6561"/>
                </a:lnTo>
                <a:lnTo>
                  <a:pt x="111622" y="6561"/>
                </a:lnTo>
                <a:close/>
              </a:path>
            </a:pathLst>
          </a:custGeom>
          <a:solidFill>
            <a:schemeClr val="accen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4" name="Google Shape;6324;p51"/>
          <p:cNvSpPr/>
          <p:nvPr/>
        </p:nvSpPr>
        <p:spPr>
          <a:xfrm>
            <a:off x="226850" y="2314750"/>
            <a:ext cx="1135431" cy="341296"/>
          </a:xfrm>
          <a:custGeom>
            <a:avLst/>
            <a:gdLst/>
            <a:ahLst/>
            <a:cxnLst/>
            <a:rect l="l" t="t" r="r" b="b"/>
            <a:pathLst>
              <a:path w="25194" h="7573" extrusionOk="0">
                <a:moveTo>
                  <a:pt x="5846" y="2953"/>
                </a:moveTo>
                <a:lnTo>
                  <a:pt x="7739" y="2953"/>
                </a:lnTo>
                <a:cubicBezTo>
                  <a:pt x="8203" y="2953"/>
                  <a:pt x="8573" y="3322"/>
                  <a:pt x="8573" y="3787"/>
                </a:cubicBezTo>
                <a:cubicBezTo>
                  <a:pt x="8573" y="4251"/>
                  <a:pt x="8203" y="4620"/>
                  <a:pt x="7739" y="4620"/>
                </a:cubicBezTo>
                <a:lnTo>
                  <a:pt x="1476" y="4620"/>
                </a:lnTo>
                <a:cubicBezTo>
                  <a:pt x="655" y="4620"/>
                  <a:pt x="0" y="5275"/>
                  <a:pt x="0" y="6096"/>
                </a:cubicBezTo>
                <a:cubicBezTo>
                  <a:pt x="0" y="6918"/>
                  <a:pt x="655" y="7573"/>
                  <a:pt x="1476" y="7573"/>
                </a:cubicBezTo>
                <a:lnTo>
                  <a:pt x="16776" y="7573"/>
                </a:lnTo>
                <a:lnTo>
                  <a:pt x="23515" y="7573"/>
                </a:lnTo>
                <a:lnTo>
                  <a:pt x="23729" y="7573"/>
                </a:lnTo>
                <a:cubicBezTo>
                  <a:pt x="24539" y="7573"/>
                  <a:pt x="25194" y="6918"/>
                  <a:pt x="25194" y="6096"/>
                </a:cubicBezTo>
                <a:cubicBezTo>
                  <a:pt x="25194" y="5275"/>
                  <a:pt x="24539" y="4620"/>
                  <a:pt x="23729" y="4620"/>
                </a:cubicBezTo>
                <a:lnTo>
                  <a:pt x="17979" y="4620"/>
                </a:lnTo>
                <a:cubicBezTo>
                  <a:pt x="17514" y="4620"/>
                  <a:pt x="17145" y="4251"/>
                  <a:pt x="17145" y="3787"/>
                </a:cubicBezTo>
                <a:cubicBezTo>
                  <a:pt x="17145" y="3322"/>
                  <a:pt x="17514" y="2953"/>
                  <a:pt x="17979" y="2953"/>
                </a:cubicBezTo>
                <a:lnTo>
                  <a:pt x="20336" y="2953"/>
                </a:lnTo>
                <a:cubicBezTo>
                  <a:pt x="21146" y="2953"/>
                  <a:pt x="21800" y="2298"/>
                  <a:pt x="21800" y="1477"/>
                </a:cubicBezTo>
                <a:cubicBezTo>
                  <a:pt x="21800" y="667"/>
                  <a:pt x="21146" y="0"/>
                  <a:pt x="20336" y="0"/>
                </a:cubicBezTo>
                <a:lnTo>
                  <a:pt x="5846" y="0"/>
                </a:lnTo>
                <a:cubicBezTo>
                  <a:pt x="5036" y="0"/>
                  <a:pt x="4382" y="667"/>
                  <a:pt x="4382" y="1477"/>
                </a:cubicBezTo>
                <a:cubicBezTo>
                  <a:pt x="4382" y="2298"/>
                  <a:pt x="5036" y="2953"/>
                  <a:pt x="5846" y="2953"/>
                </a:cubicBezTo>
                <a:close/>
              </a:path>
            </a:pathLst>
          </a:custGeom>
          <a:solidFill>
            <a:schemeClr val="lt1"/>
          </a:solidFill>
          <a:ln>
            <a:noFill/>
          </a:ln>
          <a:effectLst>
            <a:outerShdw blurRad="71438" dist="9525" dir="120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5" name="Google Shape;6325;p51"/>
          <p:cNvSpPr/>
          <p:nvPr/>
        </p:nvSpPr>
        <p:spPr>
          <a:xfrm>
            <a:off x="7847715" y="1140425"/>
            <a:ext cx="1147827" cy="455695"/>
          </a:xfrm>
          <a:custGeom>
            <a:avLst/>
            <a:gdLst/>
            <a:ahLst/>
            <a:cxnLst/>
            <a:rect l="l" t="t" r="r" b="b"/>
            <a:pathLst>
              <a:path w="17972" h="7135" extrusionOk="0">
                <a:moveTo>
                  <a:pt x="6485" y="0"/>
                </a:moveTo>
                <a:lnTo>
                  <a:pt x="6304" y="18"/>
                </a:lnTo>
                <a:lnTo>
                  <a:pt x="6141" y="72"/>
                </a:lnTo>
                <a:lnTo>
                  <a:pt x="5979" y="163"/>
                </a:lnTo>
                <a:lnTo>
                  <a:pt x="5852" y="271"/>
                </a:lnTo>
                <a:lnTo>
                  <a:pt x="5744" y="398"/>
                </a:lnTo>
                <a:lnTo>
                  <a:pt x="5654" y="560"/>
                </a:lnTo>
                <a:lnTo>
                  <a:pt x="5600" y="741"/>
                </a:lnTo>
                <a:lnTo>
                  <a:pt x="5582" y="921"/>
                </a:lnTo>
                <a:lnTo>
                  <a:pt x="5600" y="1102"/>
                </a:lnTo>
                <a:lnTo>
                  <a:pt x="5654" y="1264"/>
                </a:lnTo>
                <a:lnTo>
                  <a:pt x="5744" y="1427"/>
                </a:lnTo>
                <a:lnTo>
                  <a:pt x="5852" y="1553"/>
                </a:lnTo>
                <a:lnTo>
                  <a:pt x="5979" y="1662"/>
                </a:lnTo>
                <a:lnTo>
                  <a:pt x="6141" y="1752"/>
                </a:lnTo>
                <a:lnTo>
                  <a:pt x="6304" y="1806"/>
                </a:lnTo>
                <a:lnTo>
                  <a:pt x="6485" y="1824"/>
                </a:lnTo>
                <a:lnTo>
                  <a:pt x="8742" y="1824"/>
                </a:lnTo>
                <a:lnTo>
                  <a:pt x="8833" y="1842"/>
                </a:lnTo>
                <a:lnTo>
                  <a:pt x="8905" y="1860"/>
                </a:lnTo>
                <a:lnTo>
                  <a:pt x="8977" y="1897"/>
                </a:lnTo>
                <a:lnTo>
                  <a:pt x="9049" y="1951"/>
                </a:lnTo>
                <a:lnTo>
                  <a:pt x="9085" y="2005"/>
                </a:lnTo>
                <a:lnTo>
                  <a:pt x="9122" y="2077"/>
                </a:lnTo>
                <a:lnTo>
                  <a:pt x="9158" y="2168"/>
                </a:lnTo>
                <a:lnTo>
                  <a:pt x="9158" y="2240"/>
                </a:lnTo>
                <a:lnTo>
                  <a:pt x="9158" y="2330"/>
                </a:lnTo>
                <a:lnTo>
                  <a:pt x="9122" y="2402"/>
                </a:lnTo>
                <a:lnTo>
                  <a:pt x="9085" y="2475"/>
                </a:lnTo>
                <a:lnTo>
                  <a:pt x="9049" y="2547"/>
                </a:lnTo>
                <a:lnTo>
                  <a:pt x="8977" y="2583"/>
                </a:lnTo>
                <a:lnTo>
                  <a:pt x="8905" y="2619"/>
                </a:lnTo>
                <a:lnTo>
                  <a:pt x="8833" y="2655"/>
                </a:lnTo>
                <a:lnTo>
                  <a:pt x="904" y="2655"/>
                </a:lnTo>
                <a:lnTo>
                  <a:pt x="723" y="2673"/>
                </a:lnTo>
                <a:lnTo>
                  <a:pt x="560" y="2727"/>
                </a:lnTo>
                <a:lnTo>
                  <a:pt x="398" y="2818"/>
                </a:lnTo>
                <a:lnTo>
                  <a:pt x="272" y="2926"/>
                </a:lnTo>
                <a:lnTo>
                  <a:pt x="145" y="3071"/>
                </a:lnTo>
                <a:lnTo>
                  <a:pt x="73" y="3215"/>
                </a:lnTo>
                <a:lnTo>
                  <a:pt x="19" y="3396"/>
                </a:lnTo>
                <a:lnTo>
                  <a:pt x="1" y="3576"/>
                </a:lnTo>
                <a:lnTo>
                  <a:pt x="19" y="3757"/>
                </a:lnTo>
                <a:lnTo>
                  <a:pt x="73" y="3920"/>
                </a:lnTo>
                <a:lnTo>
                  <a:pt x="145" y="4082"/>
                </a:lnTo>
                <a:lnTo>
                  <a:pt x="272" y="4208"/>
                </a:lnTo>
                <a:lnTo>
                  <a:pt x="398" y="4335"/>
                </a:lnTo>
                <a:lnTo>
                  <a:pt x="560" y="4407"/>
                </a:lnTo>
                <a:lnTo>
                  <a:pt x="723" y="4461"/>
                </a:lnTo>
                <a:lnTo>
                  <a:pt x="904" y="4479"/>
                </a:lnTo>
                <a:lnTo>
                  <a:pt x="5871" y="4479"/>
                </a:lnTo>
                <a:lnTo>
                  <a:pt x="5943" y="4497"/>
                </a:lnTo>
                <a:lnTo>
                  <a:pt x="6033" y="4516"/>
                </a:lnTo>
                <a:lnTo>
                  <a:pt x="6087" y="4552"/>
                </a:lnTo>
                <a:lnTo>
                  <a:pt x="6160" y="4606"/>
                </a:lnTo>
                <a:lnTo>
                  <a:pt x="6214" y="4660"/>
                </a:lnTo>
                <a:lnTo>
                  <a:pt x="6250" y="4732"/>
                </a:lnTo>
                <a:lnTo>
                  <a:pt x="6268" y="4823"/>
                </a:lnTo>
                <a:lnTo>
                  <a:pt x="6286" y="4895"/>
                </a:lnTo>
                <a:lnTo>
                  <a:pt x="6268" y="4985"/>
                </a:lnTo>
                <a:lnTo>
                  <a:pt x="6250" y="5057"/>
                </a:lnTo>
                <a:lnTo>
                  <a:pt x="6214" y="5130"/>
                </a:lnTo>
                <a:lnTo>
                  <a:pt x="6160" y="5202"/>
                </a:lnTo>
                <a:lnTo>
                  <a:pt x="6087" y="5238"/>
                </a:lnTo>
                <a:lnTo>
                  <a:pt x="6033" y="5292"/>
                </a:lnTo>
                <a:lnTo>
                  <a:pt x="5943" y="5310"/>
                </a:lnTo>
                <a:lnTo>
                  <a:pt x="5889" y="5310"/>
                </a:lnTo>
                <a:lnTo>
                  <a:pt x="5708" y="5328"/>
                </a:lnTo>
                <a:lnTo>
                  <a:pt x="5527" y="5382"/>
                </a:lnTo>
                <a:lnTo>
                  <a:pt x="5383" y="5473"/>
                </a:lnTo>
                <a:lnTo>
                  <a:pt x="5238" y="5581"/>
                </a:lnTo>
                <a:lnTo>
                  <a:pt x="5130" y="5726"/>
                </a:lnTo>
                <a:lnTo>
                  <a:pt x="5058" y="5870"/>
                </a:lnTo>
                <a:lnTo>
                  <a:pt x="5004" y="6051"/>
                </a:lnTo>
                <a:lnTo>
                  <a:pt x="4986" y="6231"/>
                </a:lnTo>
                <a:lnTo>
                  <a:pt x="5004" y="6412"/>
                </a:lnTo>
                <a:lnTo>
                  <a:pt x="5058" y="6575"/>
                </a:lnTo>
                <a:lnTo>
                  <a:pt x="5130" y="6737"/>
                </a:lnTo>
                <a:lnTo>
                  <a:pt x="5238" y="6864"/>
                </a:lnTo>
                <a:lnTo>
                  <a:pt x="5383" y="6990"/>
                </a:lnTo>
                <a:lnTo>
                  <a:pt x="5527" y="7062"/>
                </a:lnTo>
                <a:lnTo>
                  <a:pt x="5708" y="7116"/>
                </a:lnTo>
                <a:lnTo>
                  <a:pt x="5889" y="7134"/>
                </a:lnTo>
                <a:lnTo>
                  <a:pt x="10711" y="7134"/>
                </a:lnTo>
                <a:lnTo>
                  <a:pt x="10910" y="7116"/>
                </a:lnTo>
                <a:lnTo>
                  <a:pt x="11072" y="7062"/>
                </a:lnTo>
                <a:lnTo>
                  <a:pt x="11235" y="6990"/>
                </a:lnTo>
                <a:lnTo>
                  <a:pt x="11361" y="6864"/>
                </a:lnTo>
                <a:lnTo>
                  <a:pt x="11470" y="6737"/>
                </a:lnTo>
                <a:lnTo>
                  <a:pt x="11560" y="6575"/>
                </a:lnTo>
                <a:lnTo>
                  <a:pt x="11614" y="6412"/>
                </a:lnTo>
                <a:lnTo>
                  <a:pt x="11632" y="6231"/>
                </a:lnTo>
                <a:lnTo>
                  <a:pt x="11614" y="6051"/>
                </a:lnTo>
                <a:lnTo>
                  <a:pt x="11560" y="5870"/>
                </a:lnTo>
                <a:lnTo>
                  <a:pt x="11470" y="5726"/>
                </a:lnTo>
                <a:lnTo>
                  <a:pt x="11361" y="5581"/>
                </a:lnTo>
                <a:lnTo>
                  <a:pt x="11235" y="5473"/>
                </a:lnTo>
                <a:lnTo>
                  <a:pt x="11072" y="5382"/>
                </a:lnTo>
                <a:lnTo>
                  <a:pt x="10910" y="5328"/>
                </a:lnTo>
                <a:lnTo>
                  <a:pt x="10711" y="5310"/>
                </a:lnTo>
                <a:lnTo>
                  <a:pt x="8670" y="5310"/>
                </a:lnTo>
                <a:lnTo>
                  <a:pt x="8580" y="5292"/>
                </a:lnTo>
                <a:lnTo>
                  <a:pt x="8508" y="5238"/>
                </a:lnTo>
                <a:lnTo>
                  <a:pt x="8453" y="5202"/>
                </a:lnTo>
                <a:lnTo>
                  <a:pt x="8399" y="5130"/>
                </a:lnTo>
                <a:lnTo>
                  <a:pt x="8363" y="5057"/>
                </a:lnTo>
                <a:lnTo>
                  <a:pt x="8345" y="4985"/>
                </a:lnTo>
                <a:lnTo>
                  <a:pt x="8327" y="4895"/>
                </a:lnTo>
                <a:lnTo>
                  <a:pt x="8345" y="4823"/>
                </a:lnTo>
                <a:lnTo>
                  <a:pt x="8363" y="4732"/>
                </a:lnTo>
                <a:lnTo>
                  <a:pt x="8399" y="4660"/>
                </a:lnTo>
                <a:lnTo>
                  <a:pt x="8453" y="4606"/>
                </a:lnTo>
                <a:lnTo>
                  <a:pt x="8508" y="4552"/>
                </a:lnTo>
                <a:lnTo>
                  <a:pt x="8580" y="4516"/>
                </a:lnTo>
                <a:lnTo>
                  <a:pt x="8670" y="4497"/>
                </a:lnTo>
                <a:lnTo>
                  <a:pt x="8742" y="4479"/>
                </a:lnTo>
                <a:lnTo>
                  <a:pt x="14901" y="4479"/>
                </a:lnTo>
                <a:lnTo>
                  <a:pt x="15082" y="4461"/>
                </a:lnTo>
                <a:lnTo>
                  <a:pt x="15244" y="4407"/>
                </a:lnTo>
                <a:lnTo>
                  <a:pt x="15407" y="4335"/>
                </a:lnTo>
                <a:lnTo>
                  <a:pt x="15533" y="4208"/>
                </a:lnTo>
                <a:lnTo>
                  <a:pt x="15660" y="4082"/>
                </a:lnTo>
                <a:lnTo>
                  <a:pt x="15732" y="3920"/>
                </a:lnTo>
                <a:lnTo>
                  <a:pt x="15786" y="3757"/>
                </a:lnTo>
                <a:lnTo>
                  <a:pt x="15804" y="3576"/>
                </a:lnTo>
                <a:lnTo>
                  <a:pt x="15786" y="3396"/>
                </a:lnTo>
                <a:lnTo>
                  <a:pt x="15732" y="3215"/>
                </a:lnTo>
                <a:lnTo>
                  <a:pt x="15660" y="3071"/>
                </a:lnTo>
                <a:lnTo>
                  <a:pt x="15533" y="2926"/>
                </a:lnTo>
                <a:lnTo>
                  <a:pt x="15407" y="2818"/>
                </a:lnTo>
                <a:lnTo>
                  <a:pt x="15244" y="2727"/>
                </a:lnTo>
                <a:lnTo>
                  <a:pt x="15082" y="2673"/>
                </a:lnTo>
                <a:lnTo>
                  <a:pt x="14901" y="2655"/>
                </a:lnTo>
                <a:lnTo>
                  <a:pt x="14287" y="2655"/>
                </a:lnTo>
                <a:lnTo>
                  <a:pt x="14215" y="2619"/>
                </a:lnTo>
                <a:lnTo>
                  <a:pt x="14143" y="2583"/>
                </a:lnTo>
                <a:lnTo>
                  <a:pt x="14070" y="2547"/>
                </a:lnTo>
                <a:lnTo>
                  <a:pt x="14016" y="2475"/>
                </a:lnTo>
                <a:lnTo>
                  <a:pt x="13980" y="2402"/>
                </a:lnTo>
                <a:lnTo>
                  <a:pt x="13962" y="2330"/>
                </a:lnTo>
                <a:lnTo>
                  <a:pt x="13944" y="2240"/>
                </a:lnTo>
                <a:lnTo>
                  <a:pt x="13962" y="2168"/>
                </a:lnTo>
                <a:lnTo>
                  <a:pt x="13980" y="2077"/>
                </a:lnTo>
                <a:lnTo>
                  <a:pt x="14016" y="2005"/>
                </a:lnTo>
                <a:lnTo>
                  <a:pt x="14070" y="1951"/>
                </a:lnTo>
                <a:lnTo>
                  <a:pt x="14143" y="1897"/>
                </a:lnTo>
                <a:lnTo>
                  <a:pt x="14215" y="1860"/>
                </a:lnTo>
                <a:lnTo>
                  <a:pt x="14287" y="1842"/>
                </a:lnTo>
                <a:lnTo>
                  <a:pt x="14378" y="1824"/>
                </a:lnTo>
                <a:lnTo>
                  <a:pt x="17051" y="1824"/>
                </a:lnTo>
                <a:lnTo>
                  <a:pt x="17231" y="1806"/>
                </a:lnTo>
                <a:lnTo>
                  <a:pt x="17412" y="1752"/>
                </a:lnTo>
                <a:lnTo>
                  <a:pt x="17556" y="1662"/>
                </a:lnTo>
                <a:lnTo>
                  <a:pt x="17701" y="1553"/>
                </a:lnTo>
                <a:lnTo>
                  <a:pt x="17809" y="1427"/>
                </a:lnTo>
                <a:lnTo>
                  <a:pt x="17899" y="1264"/>
                </a:lnTo>
                <a:lnTo>
                  <a:pt x="17954" y="1102"/>
                </a:lnTo>
                <a:lnTo>
                  <a:pt x="17972" y="921"/>
                </a:lnTo>
                <a:lnTo>
                  <a:pt x="17954" y="741"/>
                </a:lnTo>
                <a:lnTo>
                  <a:pt x="17899" y="560"/>
                </a:lnTo>
                <a:lnTo>
                  <a:pt x="17809" y="398"/>
                </a:lnTo>
                <a:lnTo>
                  <a:pt x="17701" y="271"/>
                </a:lnTo>
                <a:lnTo>
                  <a:pt x="17556" y="163"/>
                </a:lnTo>
                <a:lnTo>
                  <a:pt x="17412" y="72"/>
                </a:lnTo>
                <a:lnTo>
                  <a:pt x="17231" y="18"/>
                </a:lnTo>
                <a:lnTo>
                  <a:pt x="17051" y="0"/>
                </a:lnTo>
                <a:close/>
              </a:path>
            </a:pathLst>
          </a:custGeom>
          <a:solidFill>
            <a:schemeClr val="lt1"/>
          </a:solidFill>
          <a:ln>
            <a:noFill/>
          </a:ln>
          <a:effectLst>
            <a:outerShdw blurRad="85725" dist="19050" dir="2400000" algn="bl" rotWithShape="0">
              <a:srgbClr val="A58164">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26" name="Google Shape;6326;p51"/>
          <p:cNvGrpSpPr/>
          <p:nvPr/>
        </p:nvGrpSpPr>
        <p:grpSpPr>
          <a:xfrm rot="1509357">
            <a:off x="855787" y="3708219"/>
            <a:ext cx="506092" cy="482050"/>
            <a:chOff x="6141575" y="2318875"/>
            <a:chExt cx="720950" cy="686700"/>
          </a:xfrm>
        </p:grpSpPr>
        <p:sp>
          <p:nvSpPr>
            <p:cNvPr id="6327" name="Google Shape;6327;p51"/>
            <p:cNvSpPr/>
            <p:nvPr/>
          </p:nvSpPr>
          <p:spPr>
            <a:xfrm>
              <a:off x="6338625" y="2318875"/>
              <a:ext cx="327750" cy="311950"/>
            </a:xfrm>
            <a:custGeom>
              <a:avLst/>
              <a:gdLst/>
              <a:ahLst/>
              <a:cxnLst/>
              <a:rect l="l" t="t" r="r" b="b"/>
              <a:pathLst>
                <a:path w="13110" h="12478" extrusionOk="0">
                  <a:moveTo>
                    <a:pt x="7406" y="12478"/>
                  </a:moveTo>
                  <a:lnTo>
                    <a:pt x="8359" y="12478"/>
                  </a:lnTo>
                  <a:cubicBezTo>
                    <a:pt x="13110" y="7620"/>
                    <a:pt x="11312" y="3977"/>
                    <a:pt x="9073" y="3132"/>
                  </a:cubicBezTo>
                  <a:cubicBezTo>
                    <a:pt x="8764" y="1179"/>
                    <a:pt x="7835" y="0"/>
                    <a:pt x="6549" y="0"/>
                  </a:cubicBezTo>
                  <a:cubicBezTo>
                    <a:pt x="5251" y="0"/>
                    <a:pt x="4311" y="1167"/>
                    <a:pt x="4013" y="3132"/>
                  </a:cubicBezTo>
                  <a:cubicBezTo>
                    <a:pt x="1799" y="3977"/>
                    <a:pt x="1" y="7620"/>
                    <a:pt x="4728" y="12478"/>
                  </a:cubicBezTo>
                  <a:lnTo>
                    <a:pt x="5680" y="12478"/>
                  </a:ln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8" name="Google Shape;6328;p51"/>
            <p:cNvSpPr/>
            <p:nvPr/>
          </p:nvSpPr>
          <p:spPr>
            <a:xfrm>
              <a:off x="6406500" y="2423950"/>
              <a:ext cx="191125" cy="181575"/>
            </a:xfrm>
            <a:custGeom>
              <a:avLst/>
              <a:gdLst/>
              <a:ahLst/>
              <a:cxnLst/>
              <a:rect l="l" t="t" r="r" b="b"/>
              <a:pathLst>
                <a:path w="7645" h="7263" extrusionOk="0">
                  <a:moveTo>
                    <a:pt x="4322" y="7263"/>
                  </a:moveTo>
                  <a:lnTo>
                    <a:pt x="4870" y="7263"/>
                  </a:lnTo>
                  <a:cubicBezTo>
                    <a:pt x="7644" y="4429"/>
                    <a:pt x="6585" y="2310"/>
                    <a:pt x="5287" y="1810"/>
                  </a:cubicBezTo>
                  <a:cubicBezTo>
                    <a:pt x="5108" y="667"/>
                    <a:pt x="4572" y="0"/>
                    <a:pt x="3810" y="0"/>
                  </a:cubicBezTo>
                  <a:cubicBezTo>
                    <a:pt x="3060" y="0"/>
                    <a:pt x="2513" y="667"/>
                    <a:pt x="2334" y="1810"/>
                  </a:cubicBezTo>
                  <a:cubicBezTo>
                    <a:pt x="1048" y="2310"/>
                    <a:pt x="0" y="4429"/>
                    <a:pt x="2751" y="7263"/>
                  </a:cubicBezTo>
                  <a:lnTo>
                    <a:pt x="3310" y="7263"/>
                  </a:lnTo>
                  <a:close/>
                </a:path>
              </a:pathLst>
            </a:custGeom>
            <a:solidFill>
              <a:srgbClr val="FFC9C8"/>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9" name="Google Shape;6329;p51"/>
            <p:cNvSpPr/>
            <p:nvPr/>
          </p:nvSpPr>
          <p:spPr>
            <a:xfrm>
              <a:off x="6141575" y="2476325"/>
              <a:ext cx="320600" cy="311675"/>
            </a:xfrm>
            <a:custGeom>
              <a:avLst/>
              <a:gdLst/>
              <a:ahLst/>
              <a:cxnLst/>
              <a:rect l="l" t="t" r="r" b="b"/>
              <a:pathLst>
                <a:path w="12824" h="12467" extrusionOk="0">
                  <a:moveTo>
                    <a:pt x="12526" y="6918"/>
                  </a:moveTo>
                  <a:lnTo>
                    <a:pt x="12824" y="6013"/>
                  </a:lnTo>
                  <a:cubicBezTo>
                    <a:pt x="9681" y="1"/>
                    <a:pt x="5644" y="596"/>
                    <a:pt x="4156" y="2441"/>
                  </a:cubicBezTo>
                  <a:cubicBezTo>
                    <a:pt x="2203" y="2132"/>
                    <a:pt x="810" y="2644"/>
                    <a:pt x="406" y="3882"/>
                  </a:cubicBezTo>
                  <a:cubicBezTo>
                    <a:pt x="1" y="5132"/>
                    <a:pt x="822" y="6359"/>
                    <a:pt x="2596" y="7263"/>
                  </a:cubicBezTo>
                  <a:cubicBezTo>
                    <a:pt x="2715" y="9633"/>
                    <a:pt x="5632" y="12466"/>
                    <a:pt x="11705" y="9466"/>
                  </a:cubicBezTo>
                  <a:lnTo>
                    <a:pt x="12002" y="8561"/>
                  </a:ln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0" name="Google Shape;6330;p51"/>
            <p:cNvSpPr/>
            <p:nvPr/>
          </p:nvSpPr>
          <p:spPr>
            <a:xfrm>
              <a:off x="6245475" y="2549550"/>
              <a:ext cx="186950" cy="181600"/>
            </a:xfrm>
            <a:custGeom>
              <a:avLst/>
              <a:gdLst/>
              <a:ahLst/>
              <a:cxnLst/>
              <a:rect l="l" t="t" r="r" b="b"/>
              <a:pathLst>
                <a:path w="7478" h="7264" extrusionOk="0">
                  <a:moveTo>
                    <a:pt x="7299" y="4025"/>
                  </a:moveTo>
                  <a:lnTo>
                    <a:pt x="7477" y="3501"/>
                  </a:lnTo>
                  <a:cubicBezTo>
                    <a:pt x="5644" y="1"/>
                    <a:pt x="3286" y="346"/>
                    <a:pt x="2429" y="1417"/>
                  </a:cubicBezTo>
                  <a:cubicBezTo>
                    <a:pt x="1286" y="1239"/>
                    <a:pt x="476" y="1536"/>
                    <a:pt x="238" y="2263"/>
                  </a:cubicBezTo>
                  <a:cubicBezTo>
                    <a:pt x="0" y="2989"/>
                    <a:pt x="476" y="3715"/>
                    <a:pt x="1500" y="4227"/>
                  </a:cubicBezTo>
                  <a:cubicBezTo>
                    <a:pt x="1584" y="5620"/>
                    <a:pt x="3274" y="7263"/>
                    <a:pt x="6799" y="5513"/>
                  </a:cubicBezTo>
                  <a:lnTo>
                    <a:pt x="6965" y="4989"/>
                  </a:lnTo>
                  <a:close/>
                </a:path>
              </a:pathLst>
            </a:custGeom>
            <a:solidFill>
              <a:srgbClr val="FFC9C8"/>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1" name="Google Shape;6331;p51"/>
            <p:cNvSpPr/>
            <p:nvPr/>
          </p:nvSpPr>
          <p:spPr>
            <a:xfrm>
              <a:off x="6247250" y="2707000"/>
              <a:ext cx="282800" cy="298575"/>
            </a:xfrm>
            <a:custGeom>
              <a:avLst/>
              <a:gdLst/>
              <a:ahLst/>
              <a:cxnLst/>
              <a:rect l="l" t="t" r="r" b="b"/>
              <a:pathLst>
                <a:path w="11312" h="11943" extrusionOk="0">
                  <a:moveTo>
                    <a:pt x="8156" y="549"/>
                  </a:moveTo>
                  <a:lnTo>
                    <a:pt x="7382" y="1"/>
                  </a:lnTo>
                  <a:cubicBezTo>
                    <a:pt x="703" y="1132"/>
                    <a:pt x="1" y="5156"/>
                    <a:pt x="1310" y="7145"/>
                  </a:cubicBezTo>
                  <a:cubicBezTo>
                    <a:pt x="417" y="8895"/>
                    <a:pt x="477" y="10383"/>
                    <a:pt x="1536" y="11169"/>
                  </a:cubicBezTo>
                  <a:cubicBezTo>
                    <a:pt x="2596" y="11943"/>
                    <a:pt x="4025" y="11538"/>
                    <a:pt x="5418" y="10133"/>
                  </a:cubicBezTo>
                  <a:cubicBezTo>
                    <a:pt x="7716" y="10764"/>
                    <a:pt x="11311" y="8859"/>
                    <a:pt x="10335" y="2156"/>
                  </a:cubicBezTo>
                  <a:lnTo>
                    <a:pt x="9561" y="1596"/>
                  </a:ln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2" name="Google Shape;6332;p51"/>
            <p:cNvSpPr/>
            <p:nvPr/>
          </p:nvSpPr>
          <p:spPr>
            <a:xfrm>
              <a:off x="6324650" y="2738550"/>
              <a:ext cx="164925" cy="173575"/>
            </a:xfrm>
            <a:custGeom>
              <a:avLst/>
              <a:gdLst/>
              <a:ahLst/>
              <a:cxnLst/>
              <a:rect l="l" t="t" r="r" b="b"/>
              <a:pathLst>
                <a:path w="6597" h="6943" extrusionOk="0">
                  <a:moveTo>
                    <a:pt x="4751" y="334"/>
                  </a:moveTo>
                  <a:lnTo>
                    <a:pt x="4310" y="1"/>
                  </a:lnTo>
                  <a:cubicBezTo>
                    <a:pt x="405" y="656"/>
                    <a:pt x="0" y="3001"/>
                    <a:pt x="762" y="4156"/>
                  </a:cubicBezTo>
                  <a:cubicBezTo>
                    <a:pt x="238" y="5180"/>
                    <a:pt x="274" y="6049"/>
                    <a:pt x="893" y="6490"/>
                  </a:cubicBezTo>
                  <a:cubicBezTo>
                    <a:pt x="1512" y="6942"/>
                    <a:pt x="2346" y="6704"/>
                    <a:pt x="3155" y="5895"/>
                  </a:cubicBezTo>
                  <a:cubicBezTo>
                    <a:pt x="4501" y="6252"/>
                    <a:pt x="6596" y="5156"/>
                    <a:pt x="6013" y="1251"/>
                  </a:cubicBezTo>
                  <a:lnTo>
                    <a:pt x="5572" y="930"/>
                  </a:lnTo>
                  <a:close/>
                </a:path>
              </a:pathLst>
            </a:custGeom>
            <a:solidFill>
              <a:srgbClr val="FFC9C8"/>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3" name="Google Shape;6333;p51"/>
            <p:cNvSpPr/>
            <p:nvPr/>
          </p:nvSpPr>
          <p:spPr>
            <a:xfrm>
              <a:off x="6474075" y="2706425"/>
              <a:ext cx="282200" cy="297975"/>
            </a:xfrm>
            <a:custGeom>
              <a:avLst/>
              <a:gdLst/>
              <a:ahLst/>
              <a:cxnLst/>
              <a:rect l="l" t="t" r="r" b="b"/>
              <a:pathLst>
                <a:path w="11288" h="11919" extrusionOk="0">
                  <a:moveTo>
                    <a:pt x="1750" y="1584"/>
                  </a:moveTo>
                  <a:lnTo>
                    <a:pt x="976" y="2143"/>
                  </a:lnTo>
                  <a:cubicBezTo>
                    <a:pt x="0" y="8846"/>
                    <a:pt x="3596" y="10740"/>
                    <a:pt x="5894" y="10120"/>
                  </a:cubicBezTo>
                  <a:cubicBezTo>
                    <a:pt x="7287" y="11513"/>
                    <a:pt x="8715" y="11918"/>
                    <a:pt x="9775" y="11144"/>
                  </a:cubicBezTo>
                  <a:cubicBezTo>
                    <a:pt x="10823" y="10370"/>
                    <a:pt x="10894" y="8894"/>
                    <a:pt x="10001" y="7120"/>
                  </a:cubicBezTo>
                  <a:cubicBezTo>
                    <a:pt x="11287" y="5144"/>
                    <a:pt x="10609" y="1131"/>
                    <a:pt x="3929" y="0"/>
                  </a:cubicBezTo>
                  <a:lnTo>
                    <a:pt x="3155" y="548"/>
                  </a:ln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4" name="Google Shape;6334;p51"/>
            <p:cNvSpPr/>
            <p:nvPr/>
          </p:nvSpPr>
          <p:spPr>
            <a:xfrm>
              <a:off x="6514550" y="2738550"/>
              <a:ext cx="164925" cy="173575"/>
            </a:xfrm>
            <a:custGeom>
              <a:avLst/>
              <a:gdLst/>
              <a:ahLst/>
              <a:cxnLst/>
              <a:rect l="l" t="t" r="r" b="b"/>
              <a:pathLst>
                <a:path w="6597" h="6943" extrusionOk="0">
                  <a:moveTo>
                    <a:pt x="1024" y="930"/>
                  </a:moveTo>
                  <a:lnTo>
                    <a:pt x="584" y="1251"/>
                  </a:lnTo>
                  <a:cubicBezTo>
                    <a:pt x="0" y="5168"/>
                    <a:pt x="2096" y="6276"/>
                    <a:pt x="3441" y="5895"/>
                  </a:cubicBezTo>
                  <a:cubicBezTo>
                    <a:pt x="4251" y="6716"/>
                    <a:pt x="5084" y="6942"/>
                    <a:pt x="5703" y="6490"/>
                  </a:cubicBezTo>
                  <a:cubicBezTo>
                    <a:pt x="6311" y="6049"/>
                    <a:pt x="6358" y="5180"/>
                    <a:pt x="5834" y="4156"/>
                  </a:cubicBezTo>
                  <a:cubicBezTo>
                    <a:pt x="6596" y="3001"/>
                    <a:pt x="6192" y="656"/>
                    <a:pt x="2286" y="1"/>
                  </a:cubicBezTo>
                  <a:lnTo>
                    <a:pt x="1846" y="334"/>
                  </a:lnTo>
                  <a:close/>
                </a:path>
              </a:pathLst>
            </a:custGeom>
            <a:solidFill>
              <a:srgbClr val="FFC9C8"/>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5" name="Google Shape;6335;p51"/>
            <p:cNvSpPr/>
            <p:nvPr/>
          </p:nvSpPr>
          <p:spPr>
            <a:xfrm>
              <a:off x="6541925" y="2476625"/>
              <a:ext cx="320600" cy="311975"/>
            </a:xfrm>
            <a:custGeom>
              <a:avLst/>
              <a:gdLst/>
              <a:ahLst/>
              <a:cxnLst/>
              <a:rect l="l" t="t" r="r" b="b"/>
              <a:pathLst>
                <a:path w="12824" h="12479" extrusionOk="0">
                  <a:moveTo>
                    <a:pt x="822" y="8561"/>
                  </a:moveTo>
                  <a:lnTo>
                    <a:pt x="1120" y="9466"/>
                  </a:lnTo>
                  <a:cubicBezTo>
                    <a:pt x="7192" y="12478"/>
                    <a:pt x="10109" y="9633"/>
                    <a:pt x="10228" y="7263"/>
                  </a:cubicBezTo>
                  <a:cubicBezTo>
                    <a:pt x="12002" y="6370"/>
                    <a:pt x="12824" y="5144"/>
                    <a:pt x="12419" y="3894"/>
                  </a:cubicBezTo>
                  <a:cubicBezTo>
                    <a:pt x="12014" y="2644"/>
                    <a:pt x="10621" y="2132"/>
                    <a:pt x="8668" y="2441"/>
                  </a:cubicBezTo>
                  <a:cubicBezTo>
                    <a:pt x="7180" y="596"/>
                    <a:pt x="3144" y="0"/>
                    <a:pt x="1" y="6013"/>
                  </a:cubicBezTo>
                  <a:lnTo>
                    <a:pt x="298" y="6930"/>
                  </a:ln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6" name="Google Shape;6336;p51"/>
            <p:cNvSpPr/>
            <p:nvPr/>
          </p:nvSpPr>
          <p:spPr>
            <a:xfrm>
              <a:off x="6571400" y="2549550"/>
              <a:ext cx="186650" cy="181600"/>
            </a:xfrm>
            <a:custGeom>
              <a:avLst/>
              <a:gdLst/>
              <a:ahLst/>
              <a:cxnLst/>
              <a:rect l="l" t="t" r="r" b="b"/>
              <a:pathLst>
                <a:path w="7466" h="7264" extrusionOk="0">
                  <a:moveTo>
                    <a:pt x="512" y="4989"/>
                  </a:moveTo>
                  <a:lnTo>
                    <a:pt x="667" y="5513"/>
                  </a:lnTo>
                  <a:cubicBezTo>
                    <a:pt x="4215" y="7263"/>
                    <a:pt x="5906" y="5620"/>
                    <a:pt x="5965" y="4227"/>
                  </a:cubicBezTo>
                  <a:cubicBezTo>
                    <a:pt x="7001" y="3715"/>
                    <a:pt x="7466" y="2989"/>
                    <a:pt x="7228" y="2263"/>
                  </a:cubicBezTo>
                  <a:cubicBezTo>
                    <a:pt x="7001" y="1536"/>
                    <a:pt x="6192" y="1239"/>
                    <a:pt x="5049" y="1417"/>
                  </a:cubicBezTo>
                  <a:cubicBezTo>
                    <a:pt x="4180" y="346"/>
                    <a:pt x="1834" y="1"/>
                    <a:pt x="0" y="3501"/>
                  </a:cubicBezTo>
                  <a:lnTo>
                    <a:pt x="167" y="4025"/>
                  </a:lnTo>
                  <a:close/>
                </a:path>
              </a:pathLst>
            </a:custGeom>
            <a:solidFill>
              <a:srgbClr val="FFC9C8"/>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7" name="Google Shape;6337;p51"/>
            <p:cNvSpPr/>
            <p:nvPr/>
          </p:nvSpPr>
          <p:spPr>
            <a:xfrm>
              <a:off x="6400550" y="2585875"/>
              <a:ext cx="203325" cy="203900"/>
            </a:xfrm>
            <a:custGeom>
              <a:avLst/>
              <a:gdLst/>
              <a:ahLst/>
              <a:cxnLst/>
              <a:rect l="l" t="t" r="r" b="b"/>
              <a:pathLst>
                <a:path w="8133" h="8156" extrusionOk="0">
                  <a:moveTo>
                    <a:pt x="8132" y="4072"/>
                  </a:moveTo>
                  <a:cubicBezTo>
                    <a:pt x="8132" y="6322"/>
                    <a:pt x="6311" y="8156"/>
                    <a:pt x="4072" y="8156"/>
                  </a:cubicBezTo>
                  <a:cubicBezTo>
                    <a:pt x="1822" y="8156"/>
                    <a:pt x="0" y="6334"/>
                    <a:pt x="0" y="4072"/>
                  </a:cubicBezTo>
                  <a:cubicBezTo>
                    <a:pt x="0" y="1822"/>
                    <a:pt x="1822" y="0"/>
                    <a:pt x="4072" y="0"/>
                  </a:cubicBezTo>
                  <a:cubicBezTo>
                    <a:pt x="6311" y="0"/>
                    <a:pt x="8132" y="1822"/>
                    <a:pt x="8132" y="4072"/>
                  </a:cubicBezTo>
                  <a:close/>
                </a:path>
              </a:pathLst>
            </a:custGeom>
            <a:solidFill>
              <a:schemeClr val="accent3"/>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38" name="Google Shape;6338;p51"/>
            <p:cNvGrpSpPr/>
            <p:nvPr/>
          </p:nvGrpSpPr>
          <p:grpSpPr>
            <a:xfrm>
              <a:off x="6385650" y="2571275"/>
              <a:ext cx="232800" cy="232800"/>
              <a:chOff x="6385650" y="2571275"/>
              <a:chExt cx="232800" cy="232800"/>
            </a:xfrm>
          </p:grpSpPr>
          <p:sp>
            <p:nvSpPr>
              <p:cNvPr id="6339" name="Google Shape;6339;p51"/>
              <p:cNvSpPr/>
              <p:nvPr/>
            </p:nvSpPr>
            <p:spPr>
              <a:xfrm>
                <a:off x="6493425" y="2571275"/>
                <a:ext cx="16975" cy="94975"/>
              </a:xfrm>
              <a:custGeom>
                <a:avLst/>
                <a:gdLst/>
                <a:ahLst/>
                <a:cxnLst/>
                <a:rect l="l" t="t" r="r" b="b"/>
                <a:pathLst>
                  <a:path w="679" h="3799" extrusionOk="0">
                    <a:moveTo>
                      <a:pt x="83" y="3453"/>
                    </a:moveTo>
                    <a:cubicBezTo>
                      <a:pt x="83" y="3453"/>
                      <a:pt x="119" y="3275"/>
                      <a:pt x="143" y="3001"/>
                    </a:cubicBezTo>
                    <a:cubicBezTo>
                      <a:pt x="179" y="2739"/>
                      <a:pt x="202" y="2370"/>
                      <a:pt x="238" y="2013"/>
                    </a:cubicBezTo>
                    <a:cubicBezTo>
                      <a:pt x="250" y="1656"/>
                      <a:pt x="262" y="1275"/>
                      <a:pt x="262" y="1013"/>
                    </a:cubicBezTo>
                    <a:cubicBezTo>
                      <a:pt x="262" y="882"/>
                      <a:pt x="238" y="763"/>
                      <a:pt x="191" y="679"/>
                    </a:cubicBezTo>
                    <a:cubicBezTo>
                      <a:pt x="143" y="608"/>
                      <a:pt x="119" y="560"/>
                      <a:pt x="119" y="560"/>
                    </a:cubicBezTo>
                    <a:cubicBezTo>
                      <a:pt x="0" y="441"/>
                      <a:pt x="0" y="239"/>
                      <a:pt x="119" y="120"/>
                    </a:cubicBezTo>
                    <a:cubicBezTo>
                      <a:pt x="238" y="1"/>
                      <a:pt x="441" y="1"/>
                      <a:pt x="560" y="120"/>
                    </a:cubicBezTo>
                    <a:cubicBezTo>
                      <a:pt x="679" y="239"/>
                      <a:pt x="679" y="441"/>
                      <a:pt x="560" y="560"/>
                    </a:cubicBezTo>
                    <a:cubicBezTo>
                      <a:pt x="560" y="560"/>
                      <a:pt x="512" y="608"/>
                      <a:pt x="476" y="679"/>
                    </a:cubicBezTo>
                    <a:cubicBezTo>
                      <a:pt x="429" y="763"/>
                      <a:pt x="393" y="882"/>
                      <a:pt x="393" y="1013"/>
                    </a:cubicBezTo>
                    <a:cubicBezTo>
                      <a:pt x="393" y="1275"/>
                      <a:pt x="417" y="1632"/>
                      <a:pt x="429" y="2013"/>
                    </a:cubicBezTo>
                    <a:cubicBezTo>
                      <a:pt x="452" y="2370"/>
                      <a:pt x="488" y="2739"/>
                      <a:pt x="512" y="3001"/>
                    </a:cubicBezTo>
                    <a:cubicBezTo>
                      <a:pt x="548" y="3275"/>
                      <a:pt x="572" y="3453"/>
                      <a:pt x="572" y="3453"/>
                    </a:cubicBezTo>
                    <a:cubicBezTo>
                      <a:pt x="607" y="3596"/>
                      <a:pt x="500" y="3739"/>
                      <a:pt x="357" y="3763"/>
                    </a:cubicBezTo>
                    <a:cubicBezTo>
                      <a:pt x="202" y="3799"/>
                      <a:pt x="71" y="3692"/>
                      <a:pt x="36" y="3537"/>
                    </a:cubicBezTo>
                    <a:cubicBezTo>
                      <a:pt x="71" y="3513"/>
                      <a:pt x="71" y="3477"/>
                      <a:pt x="83" y="3453"/>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0" name="Google Shape;6340;p51"/>
              <p:cNvSpPr/>
              <p:nvPr/>
            </p:nvSpPr>
            <p:spPr>
              <a:xfrm>
                <a:off x="6459475" y="2576050"/>
                <a:ext cx="41400" cy="93175"/>
              </a:xfrm>
              <a:custGeom>
                <a:avLst/>
                <a:gdLst/>
                <a:ahLst/>
                <a:cxnLst/>
                <a:rect l="l" t="t" r="r" b="b"/>
                <a:pathLst>
                  <a:path w="1656" h="3727" extrusionOk="0">
                    <a:moveTo>
                      <a:pt x="1072" y="3393"/>
                    </a:moveTo>
                    <a:lnTo>
                      <a:pt x="1001" y="2953"/>
                    </a:lnTo>
                    <a:cubicBezTo>
                      <a:pt x="953" y="2679"/>
                      <a:pt x="858" y="2322"/>
                      <a:pt x="775" y="1977"/>
                    </a:cubicBezTo>
                    <a:cubicBezTo>
                      <a:pt x="679" y="1619"/>
                      <a:pt x="584" y="1286"/>
                      <a:pt x="501" y="1024"/>
                    </a:cubicBezTo>
                    <a:cubicBezTo>
                      <a:pt x="465" y="893"/>
                      <a:pt x="406" y="810"/>
                      <a:pt x="346" y="750"/>
                    </a:cubicBezTo>
                    <a:cubicBezTo>
                      <a:pt x="286" y="691"/>
                      <a:pt x="227" y="655"/>
                      <a:pt x="227" y="655"/>
                    </a:cubicBezTo>
                    <a:cubicBezTo>
                      <a:pt x="72" y="584"/>
                      <a:pt x="1" y="393"/>
                      <a:pt x="84" y="226"/>
                    </a:cubicBezTo>
                    <a:cubicBezTo>
                      <a:pt x="167" y="72"/>
                      <a:pt x="358" y="0"/>
                      <a:pt x="525" y="95"/>
                    </a:cubicBezTo>
                    <a:cubicBezTo>
                      <a:pt x="667" y="167"/>
                      <a:pt x="727" y="357"/>
                      <a:pt x="656" y="524"/>
                    </a:cubicBezTo>
                    <a:cubicBezTo>
                      <a:pt x="656" y="524"/>
                      <a:pt x="620" y="584"/>
                      <a:pt x="608" y="667"/>
                    </a:cubicBezTo>
                    <a:cubicBezTo>
                      <a:pt x="596" y="762"/>
                      <a:pt x="596" y="881"/>
                      <a:pt x="644" y="1000"/>
                    </a:cubicBezTo>
                    <a:cubicBezTo>
                      <a:pt x="727" y="1250"/>
                      <a:pt x="846" y="1596"/>
                      <a:pt x="977" y="1941"/>
                    </a:cubicBezTo>
                    <a:cubicBezTo>
                      <a:pt x="1120" y="2274"/>
                      <a:pt x="1251" y="2608"/>
                      <a:pt x="1370" y="2858"/>
                    </a:cubicBezTo>
                    <a:cubicBezTo>
                      <a:pt x="1489" y="3108"/>
                      <a:pt x="1572" y="3274"/>
                      <a:pt x="1572" y="3274"/>
                    </a:cubicBezTo>
                    <a:cubicBezTo>
                      <a:pt x="1656" y="3405"/>
                      <a:pt x="1608" y="3572"/>
                      <a:pt x="1477" y="3643"/>
                    </a:cubicBezTo>
                    <a:cubicBezTo>
                      <a:pt x="1334" y="3727"/>
                      <a:pt x="1179" y="3679"/>
                      <a:pt x="1096" y="3548"/>
                    </a:cubicBezTo>
                    <a:cubicBezTo>
                      <a:pt x="1084" y="3465"/>
                      <a:pt x="1084" y="3441"/>
                      <a:pt x="1072" y="3393"/>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1" name="Google Shape;6341;p51"/>
              <p:cNvSpPr/>
              <p:nvPr/>
            </p:nvSpPr>
            <p:spPr>
              <a:xfrm>
                <a:off x="6429725" y="2591225"/>
                <a:ext cx="62525" cy="80975"/>
              </a:xfrm>
              <a:custGeom>
                <a:avLst/>
                <a:gdLst/>
                <a:ahLst/>
                <a:cxnLst/>
                <a:rect l="l" t="t" r="r" b="b"/>
                <a:pathLst>
                  <a:path w="2501" h="3239" extrusionOk="0">
                    <a:moveTo>
                      <a:pt x="1965" y="3036"/>
                    </a:moveTo>
                    <a:cubicBezTo>
                      <a:pt x="1965" y="3036"/>
                      <a:pt x="1893" y="2882"/>
                      <a:pt x="1750" y="2644"/>
                    </a:cubicBezTo>
                    <a:cubicBezTo>
                      <a:pt x="1619" y="2405"/>
                      <a:pt x="1441" y="2084"/>
                      <a:pt x="1238" y="1774"/>
                    </a:cubicBezTo>
                    <a:cubicBezTo>
                      <a:pt x="1036" y="1465"/>
                      <a:pt x="834" y="1179"/>
                      <a:pt x="679" y="953"/>
                    </a:cubicBezTo>
                    <a:cubicBezTo>
                      <a:pt x="607" y="834"/>
                      <a:pt x="524" y="774"/>
                      <a:pt x="429" y="739"/>
                    </a:cubicBezTo>
                    <a:cubicBezTo>
                      <a:pt x="357" y="691"/>
                      <a:pt x="298" y="679"/>
                      <a:pt x="298" y="679"/>
                    </a:cubicBezTo>
                    <a:cubicBezTo>
                      <a:pt x="119" y="643"/>
                      <a:pt x="0" y="477"/>
                      <a:pt x="24" y="298"/>
                    </a:cubicBezTo>
                    <a:cubicBezTo>
                      <a:pt x="60" y="119"/>
                      <a:pt x="214" y="0"/>
                      <a:pt x="393" y="36"/>
                    </a:cubicBezTo>
                    <a:cubicBezTo>
                      <a:pt x="572" y="60"/>
                      <a:pt x="679" y="227"/>
                      <a:pt x="667" y="393"/>
                    </a:cubicBezTo>
                    <a:cubicBezTo>
                      <a:pt x="667" y="393"/>
                      <a:pt x="655" y="453"/>
                      <a:pt x="667" y="536"/>
                    </a:cubicBezTo>
                    <a:cubicBezTo>
                      <a:pt x="679" y="631"/>
                      <a:pt x="726" y="739"/>
                      <a:pt x="798" y="858"/>
                    </a:cubicBezTo>
                    <a:cubicBezTo>
                      <a:pt x="964" y="1060"/>
                      <a:pt x="1191" y="1358"/>
                      <a:pt x="1405" y="1643"/>
                    </a:cubicBezTo>
                    <a:cubicBezTo>
                      <a:pt x="1643" y="1929"/>
                      <a:pt x="1869" y="2191"/>
                      <a:pt x="2060" y="2405"/>
                    </a:cubicBezTo>
                    <a:cubicBezTo>
                      <a:pt x="2250" y="2596"/>
                      <a:pt x="2381" y="2727"/>
                      <a:pt x="2381" y="2727"/>
                    </a:cubicBezTo>
                    <a:cubicBezTo>
                      <a:pt x="2477" y="2834"/>
                      <a:pt x="2500" y="3001"/>
                      <a:pt x="2393" y="3120"/>
                    </a:cubicBezTo>
                    <a:cubicBezTo>
                      <a:pt x="2286" y="3215"/>
                      <a:pt x="2119" y="3239"/>
                      <a:pt x="2000" y="3132"/>
                    </a:cubicBezTo>
                    <a:cubicBezTo>
                      <a:pt x="2012" y="3096"/>
                      <a:pt x="1977" y="3072"/>
                      <a:pt x="1965" y="3036"/>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2" name="Google Shape;6342;p51"/>
              <p:cNvSpPr/>
              <p:nvPr/>
            </p:nvSpPr>
            <p:spPr>
              <a:xfrm>
                <a:off x="6405900" y="2616225"/>
                <a:ext cx="80400" cy="62525"/>
              </a:xfrm>
              <a:custGeom>
                <a:avLst/>
                <a:gdLst/>
                <a:ahLst/>
                <a:cxnLst/>
                <a:rect l="l" t="t" r="r" b="b"/>
                <a:pathLst>
                  <a:path w="3216" h="2501" extrusionOk="0">
                    <a:moveTo>
                      <a:pt x="2727" y="2370"/>
                    </a:moveTo>
                    <a:cubicBezTo>
                      <a:pt x="2727" y="2370"/>
                      <a:pt x="2608" y="2239"/>
                      <a:pt x="2394" y="2060"/>
                    </a:cubicBezTo>
                    <a:cubicBezTo>
                      <a:pt x="2203" y="1858"/>
                      <a:pt x="1917" y="1620"/>
                      <a:pt x="1632" y="1405"/>
                    </a:cubicBezTo>
                    <a:cubicBezTo>
                      <a:pt x="1358" y="1179"/>
                      <a:pt x="1072" y="953"/>
                      <a:pt x="846" y="786"/>
                    </a:cubicBezTo>
                    <a:cubicBezTo>
                      <a:pt x="739" y="703"/>
                      <a:pt x="620" y="667"/>
                      <a:pt x="536" y="655"/>
                    </a:cubicBezTo>
                    <a:cubicBezTo>
                      <a:pt x="441" y="643"/>
                      <a:pt x="382" y="655"/>
                      <a:pt x="382" y="655"/>
                    </a:cubicBezTo>
                    <a:cubicBezTo>
                      <a:pt x="203" y="691"/>
                      <a:pt x="48" y="572"/>
                      <a:pt x="24" y="393"/>
                    </a:cubicBezTo>
                    <a:cubicBezTo>
                      <a:pt x="1" y="215"/>
                      <a:pt x="120" y="48"/>
                      <a:pt x="298" y="36"/>
                    </a:cubicBezTo>
                    <a:cubicBezTo>
                      <a:pt x="477" y="1"/>
                      <a:pt x="620" y="120"/>
                      <a:pt x="655" y="298"/>
                    </a:cubicBezTo>
                    <a:cubicBezTo>
                      <a:pt x="655" y="298"/>
                      <a:pt x="667" y="358"/>
                      <a:pt x="715" y="429"/>
                    </a:cubicBezTo>
                    <a:cubicBezTo>
                      <a:pt x="763" y="512"/>
                      <a:pt x="834" y="596"/>
                      <a:pt x="941" y="691"/>
                    </a:cubicBezTo>
                    <a:cubicBezTo>
                      <a:pt x="1155" y="834"/>
                      <a:pt x="1453" y="1048"/>
                      <a:pt x="1751" y="1239"/>
                    </a:cubicBezTo>
                    <a:cubicBezTo>
                      <a:pt x="2072" y="1429"/>
                      <a:pt x="2370" y="1620"/>
                      <a:pt x="2620" y="1739"/>
                    </a:cubicBezTo>
                    <a:cubicBezTo>
                      <a:pt x="2858" y="1870"/>
                      <a:pt x="3025" y="1953"/>
                      <a:pt x="3025" y="1953"/>
                    </a:cubicBezTo>
                    <a:cubicBezTo>
                      <a:pt x="3156" y="2013"/>
                      <a:pt x="3215" y="2167"/>
                      <a:pt x="3156" y="2310"/>
                    </a:cubicBezTo>
                    <a:cubicBezTo>
                      <a:pt x="3096" y="2441"/>
                      <a:pt x="2930" y="2501"/>
                      <a:pt x="2799" y="2441"/>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3" name="Google Shape;6343;p51"/>
              <p:cNvSpPr/>
              <p:nvPr/>
            </p:nvSpPr>
            <p:spPr>
              <a:xfrm>
                <a:off x="6390125" y="2645400"/>
                <a:ext cx="91400" cy="40200"/>
              </a:xfrm>
              <a:custGeom>
                <a:avLst/>
                <a:gdLst/>
                <a:ahLst/>
                <a:cxnLst/>
                <a:rect l="l" t="t" r="r" b="b"/>
                <a:pathLst>
                  <a:path w="3656" h="1608" extrusionOk="0">
                    <a:moveTo>
                      <a:pt x="3251" y="1572"/>
                    </a:moveTo>
                    <a:cubicBezTo>
                      <a:pt x="3251" y="1572"/>
                      <a:pt x="3084" y="1489"/>
                      <a:pt x="2846" y="1370"/>
                    </a:cubicBezTo>
                    <a:cubicBezTo>
                      <a:pt x="2596" y="1250"/>
                      <a:pt x="2263" y="1108"/>
                      <a:pt x="1929" y="977"/>
                    </a:cubicBezTo>
                    <a:cubicBezTo>
                      <a:pt x="1584" y="846"/>
                      <a:pt x="1239" y="727"/>
                      <a:pt x="989" y="631"/>
                    </a:cubicBezTo>
                    <a:cubicBezTo>
                      <a:pt x="858" y="596"/>
                      <a:pt x="751" y="596"/>
                      <a:pt x="655" y="608"/>
                    </a:cubicBezTo>
                    <a:cubicBezTo>
                      <a:pt x="572" y="619"/>
                      <a:pt x="513" y="655"/>
                      <a:pt x="513" y="655"/>
                    </a:cubicBezTo>
                    <a:cubicBezTo>
                      <a:pt x="346" y="727"/>
                      <a:pt x="167" y="667"/>
                      <a:pt x="72" y="500"/>
                    </a:cubicBezTo>
                    <a:cubicBezTo>
                      <a:pt x="1" y="334"/>
                      <a:pt x="60" y="155"/>
                      <a:pt x="227" y="72"/>
                    </a:cubicBezTo>
                    <a:cubicBezTo>
                      <a:pt x="370" y="0"/>
                      <a:pt x="572" y="60"/>
                      <a:pt x="655" y="203"/>
                    </a:cubicBezTo>
                    <a:cubicBezTo>
                      <a:pt x="655" y="203"/>
                      <a:pt x="691" y="262"/>
                      <a:pt x="751" y="322"/>
                    </a:cubicBezTo>
                    <a:cubicBezTo>
                      <a:pt x="810" y="381"/>
                      <a:pt x="905" y="453"/>
                      <a:pt x="1036" y="488"/>
                    </a:cubicBezTo>
                    <a:cubicBezTo>
                      <a:pt x="1286" y="560"/>
                      <a:pt x="1644" y="667"/>
                      <a:pt x="1989" y="750"/>
                    </a:cubicBezTo>
                    <a:cubicBezTo>
                      <a:pt x="2346" y="846"/>
                      <a:pt x="2679" y="929"/>
                      <a:pt x="2953" y="977"/>
                    </a:cubicBezTo>
                    <a:cubicBezTo>
                      <a:pt x="3215" y="1036"/>
                      <a:pt x="3394" y="1048"/>
                      <a:pt x="3394" y="1048"/>
                    </a:cubicBezTo>
                    <a:cubicBezTo>
                      <a:pt x="3549" y="1072"/>
                      <a:pt x="3656" y="1203"/>
                      <a:pt x="3632" y="1346"/>
                    </a:cubicBezTo>
                    <a:cubicBezTo>
                      <a:pt x="3620" y="1501"/>
                      <a:pt x="3489" y="1608"/>
                      <a:pt x="3334" y="1584"/>
                    </a:cubicBezTo>
                    <a:cubicBezTo>
                      <a:pt x="3310" y="1608"/>
                      <a:pt x="3275" y="1584"/>
                      <a:pt x="3251" y="1572"/>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4" name="Google Shape;6344;p51"/>
              <p:cNvSpPr/>
              <p:nvPr/>
            </p:nvSpPr>
            <p:spPr>
              <a:xfrm>
                <a:off x="6385650" y="2679625"/>
                <a:ext cx="95000" cy="17000"/>
              </a:xfrm>
              <a:custGeom>
                <a:avLst/>
                <a:gdLst/>
                <a:ahLst/>
                <a:cxnLst/>
                <a:rect l="l" t="t" r="r" b="b"/>
                <a:pathLst>
                  <a:path w="3800" h="680" extrusionOk="0">
                    <a:moveTo>
                      <a:pt x="3454" y="596"/>
                    </a:moveTo>
                    <a:cubicBezTo>
                      <a:pt x="3454" y="596"/>
                      <a:pt x="3275" y="560"/>
                      <a:pt x="3013" y="536"/>
                    </a:cubicBezTo>
                    <a:cubicBezTo>
                      <a:pt x="2739" y="501"/>
                      <a:pt x="2370" y="477"/>
                      <a:pt x="2013" y="441"/>
                    </a:cubicBezTo>
                    <a:cubicBezTo>
                      <a:pt x="1656" y="429"/>
                      <a:pt x="1287" y="417"/>
                      <a:pt x="1013" y="417"/>
                    </a:cubicBezTo>
                    <a:cubicBezTo>
                      <a:pt x="882" y="417"/>
                      <a:pt x="763" y="441"/>
                      <a:pt x="692" y="489"/>
                    </a:cubicBezTo>
                    <a:cubicBezTo>
                      <a:pt x="620" y="513"/>
                      <a:pt x="572" y="560"/>
                      <a:pt x="572" y="560"/>
                    </a:cubicBezTo>
                    <a:cubicBezTo>
                      <a:pt x="453" y="679"/>
                      <a:pt x="239" y="679"/>
                      <a:pt x="120" y="560"/>
                    </a:cubicBezTo>
                    <a:cubicBezTo>
                      <a:pt x="1" y="441"/>
                      <a:pt x="1" y="239"/>
                      <a:pt x="120" y="120"/>
                    </a:cubicBezTo>
                    <a:cubicBezTo>
                      <a:pt x="239" y="1"/>
                      <a:pt x="453" y="1"/>
                      <a:pt x="572" y="120"/>
                    </a:cubicBezTo>
                    <a:cubicBezTo>
                      <a:pt x="572" y="120"/>
                      <a:pt x="620" y="155"/>
                      <a:pt x="692" y="203"/>
                    </a:cubicBezTo>
                    <a:cubicBezTo>
                      <a:pt x="763" y="239"/>
                      <a:pt x="882" y="274"/>
                      <a:pt x="1013" y="274"/>
                    </a:cubicBezTo>
                    <a:cubicBezTo>
                      <a:pt x="1287" y="274"/>
                      <a:pt x="1644" y="262"/>
                      <a:pt x="2013" y="251"/>
                    </a:cubicBezTo>
                    <a:cubicBezTo>
                      <a:pt x="2370" y="215"/>
                      <a:pt x="2739" y="191"/>
                      <a:pt x="3013" y="155"/>
                    </a:cubicBezTo>
                    <a:cubicBezTo>
                      <a:pt x="3275" y="132"/>
                      <a:pt x="3454" y="96"/>
                      <a:pt x="3454" y="96"/>
                    </a:cubicBezTo>
                    <a:cubicBezTo>
                      <a:pt x="3609" y="72"/>
                      <a:pt x="3740" y="179"/>
                      <a:pt x="3775" y="310"/>
                    </a:cubicBezTo>
                    <a:cubicBezTo>
                      <a:pt x="3799" y="453"/>
                      <a:pt x="3692" y="596"/>
                      <a:pt x="3549" y="620"/>
                    </a:cubicBezTo>
                    <a:cubicBezTo>
                      <a:pt x="3513" y="596"/>
                      <a:pt x="3489" y="596"/>
                      <a:pt x="3454" y="596"/>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5" name="Google Shape;6345;p51"/>
              <p:cNvSpPr/>
              <p:nvPr/>
            </p:nvSpPr>
            <p:spPr>
              <a:xfrm>
                <a:off x="6390425" y="2688850"/>
                <a:ext cx="93200" cy="41400"/>
              </a:xfrm>
              <a:custGeom>
                <a:avLst/>
                <a:gdLst/>
                <a:ahLst/>
                <a:cxnLst/>
                <a:rect l="l" t="t" r="r" b="b"/>
                <a:pathLst>
                  <a:path w="3728" h="1656" extrusionOk="0">
                    <a:moveTo>
                      <a:pt x="3406" y="584"/>
                    </a:moveTo>
                    <a:lnTo>
                      <a:pt x="2953" y="655"/>
                    </a:lnTo>
                    <a:cubicBezTo>
                      <a:pt x="2691" y="703"/>
                      <a:pt x="2334" y="786"/>
                      <a:pt x="1989" y="882"/>
                    </a:cubicBezTo>
                    <a:cubicBezTo>
                      <a:pt x="1632" y="965"/>
                      <a:pt x="1286" y="1072"/>
                      <a:pt x="1036" y="1144"/>
                    </a:cubicBezTo>
                    <a:cubicBezTo>
                      <a:pt x="893" y="1191"/>
                      <a:pt x="810" y="1251"/>
                      <a:pt x="751" y="1310"/>
                    </a:cubicBezTo>
                    <a:cubicBezTo>
                      <a:pt x="691" y="1370"/>
                      <a:pt x="655" y="1429"/>
                      <a:pt x="655" y="1429"/>
                    </a:cubicBezTo>
                    <a:cubicBezTo>
                      <a:pt x="584" y="1596"/>
                      <a:pt x="393" y="1656"/>
                      <a:pt x="227" y="1560"/>
                    </a:cubicBezTo>
                    <a:cubicBezTo>
                      <a:pt x="84" y="1489"/>
                      <a:pt x="0" y="1298"/>
                      <a:pt x="96" y="1132"/>
                    </a:cubicBezTo>
                    <a:cubicBezTo>
                      <a:pt x="167" y="977"/>
                      <a:pt x="358" y="917"/>
                      <a:pt x="524" y="1001"/>
                    </a:cubicBezTo>
                    <a:cubicBezTo>
                      <a:pt x="524" y="1001"/>
                      <a:pt x="584" y="1025"/>
                      <a:pt x="679" y="1036"/>
                    </a:cubicBezTo>
                    <a:cubicBezTo>
                      <a:pt x="762" y="1060"/>
                      <a:pt x="882" y="1060"/>
                      <a:pt x="1001" y="1013"/>
                    </a:cubicBezTo>
                    <a:cubicBezTo>
                      <a:pt x="1251" y="917"/>
                      <a:pt x="1596" y="798"/>
                      <a:pt x="1941" y="667"/>
                    </a:cubicBezTo>
                    <a:cubicBezTo>
                      <a:pt x="2286" y="536"/>
                      <a:pt x="2608" y="405"/>
                      <a:pt x="2858" y="286"/>
                    </a:cubicBezTo>
                    <a:cubicBezTo>
                      <a:pt x="3120" y="167"/>
                      <a:pt x="3275" y="72"/>
                      <a:pt x="3275" y="72"/>
                    </a:cubicBezTo>
                    <a:cubicBezTo>
                      <a:pt x="3418" y="1"/>
                      <a:pt x="3572" y="48"/>
                      <a:pt x="3656" y="179"/>
                    </a:cubicBezTo>
                    <a:cubicBezTo>
                      <a:pt x="3727" y="310"/>
                      <a:pt x="3679" y="477"/>
                      <a:pt x="3549" y="548"/>
                    </a:cubicBezTo>
                    <a:cubicBezTo>
                      <a:pt x="3477" y="560"/>
                      <a:pt x="3429" y="560"/>
                      <a:pt x="3406" y="584"/>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6" name="Google Shape;6346;p51"/>
              <p:cNvSpPr/>
              <p:nvPr/>
            </p:nvSpPr>
            <p:spPr>
              <a:xfrm>
                <a:off x="6405900" y="2697200"/>
                <a:ext cx="80700" cy="62525"/>
              </a:xfrm>
              <a:custGeom>
                <a:avLst/>
                <a:gdLst/>
                <a:ahLst/>
                <a:cxnLst/>
                <a:rect l="l" t="t" r="r" b="b"/>
                <a:pathLst>
                  <a:path w="3228" h="2501" extrusionOk="0">
                    <a:moveTo>
                      <a:pt x="3037" y="548"/>
                    </a:moveTo>
                    <a:cubicBezTo>
                      <a:pt x="3037" y="548"/>
                      <a:pt x="2870" y="619"/>
                      <a:pt x="2632" y="750"/>
                    </a:cubicBezTo>
                    <a:cubicBezTo>
                      <a:pt x="2394" y="881"/>
                      <a:pt x="2084" y="1060"/>
                      <a:pt x="1775" y="1274"/>
                    </a:cubicBezTo>
                    <a:cubicBezTo>
                      <a:pt x="1453" y="1464"/>
                      <a:pt x="1179" y="1679"/>
                      <a:pt x="953" y="1822"/>
                    </a:cubicBezTo>
                    <a:cubicBezTo>
                      <a:pt x="834" y="1893"/>
                      <a:pt x="774" y="1988"/>
                      <a:pt x="727" y="2072"/>
                    </a:cubicBezTo>
                    <a:cubicBezTo>
                      <a:pt x="679" y="2143"/>
                      <a:pt x="667" y="2203"/>
                      <a:pt x="667" y="2203"/>
                    </a:cubicBezTo>
                    <a:cubicBezTo>
                      <a:pt x="632" y="2393"/>
                      <a:pt x="477" y="2500"/>
                      <a:pt x="298" y="2476"/>
                    </a:cubicBezTo>
                    <a:cubicBezTo>
                      <a:pt x="120" y="2441"/>
                      <a:pt x="1" y="2286"/>
                      <a:pt x="24" y="2107"/>
                    </a:cubicBezTo>
                    <a:cubicBezTo>
                      <a:pt x="60" y="1929"/>
                      <a:pt x="227" y="1822"/>
                      <a:pt x="382" y="1834"/>
                    </a:cubicBezTo>
                    <a:cubicBezTo>
                      <a:pt x="382" y="1834"/>
                      <a:pt x="441" y="1845"/>
                      <a:pt x="536" y="1834"/>
                    </a:cubicBezTo>
                    <a:cubicBezTo>
                      <a:pt x="620" y="1822"/>
                      <a:pt x="727" y="1774"/>
                      <a:pt x="846" y="1703"/>
                    </a:cubicBezTo>
                    <a:cubicBezTo>
                      <a:pt x="1060" y="1536"/>
                      <a:pt x="1358" y="1310"/>
                      <a:pt x="1632" y="1095"/>
                    </a:cubicBezTo>
                    <a:cubicBezTo>
                      <a:pt x="1917" y="869"/>
                      <a:pt x="2191" y="631"/>
                      <a:pt x="2394" y="441"/>
                    </a:cubicBezTo>
                    <a:cubicBezTo>
                      <a:pt x="2608" y="238"/>
                      <a:pt x="2715" y="119"/>
                      <a:pt x="2715" y="119"/>
                    </a:cubicBezTo>
                    <a:cubicBezTo>
                      <a:pt x="2822" y="24"/>
                      <a:pt x="2989" y="0"/>
                      <a:pt x="3108" y="107"/>
                    </a:cubicBezTo>
                    <a:cubicBezTo>
                      <a:pt x="3215" y="214"/>
                      <a:pt x="3227" y="381"/>
                      <a:pt x="3120" y="500"/>
                    </a:cubicBezTo>
                    <a:cubicBezTo>
                      <a:pt x="3084" y="500"/>
                      <a:pt x="3060" y="524"/>
                      <a:pt x="3037" y="548"/>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7" name="Google Shape;6347;p51"/>
              <p:cNvSpPr/>
              <p:nvPr/>
            </p:nvSpPr>
            <p:spPr>
              <a:xfrm>
                <a:off x="6430300" y="2704025"/>
                <a:ext cx="63125" cy="80100"/>
              </a:xfrm>
              <a:custGeom>
                <a:avLst/>
                <a:gdLst/>
                <a:ahLst/>
                <a:cxnLst/>
                <a:rect l="l" t="t" r="r" b="b"/>
                <a:pathLst>
                  <a:path w="2525" h="3204" extrusionOk="0">
                    <a:moveTo>
                      <a:pt x="2370" y="477"/>
                    </a:moveTo>
                    <a:cubicBezTo>
                      <a:pt x="2370" y="477"/>
                      <a:pt x="2239" y="596"/>
                      <a:pt x="2061" y="810"/>
                    </a:cubicBezTo>
                    <a:cubicBezTo>
                      <a:pt x="1870" y="1001"/>
                      <a:pt x="1632" y="1275"/>
                      <a:pt x="1406" y="1561"/>
                    </a:cubicBezTo>
                    <a:cubicBezTo>
                      <a:pt x="1180" y="1846"/>
                      <a:pt x="953" y="2132"/>
                      <a:pt x="799" y="2358"/>
                    </a:cubicBezTo>
                    <a:cubicBezTo>
                      <a:pt x="703" y="2454"/>
                      <a:pt x="680" y="2573"/>
                      <a:pt x="656" y="2668"/>
                    </a:cubicBezTo>
                    <a:cubicBezTo>
                      <a:pt x="644" y="2751"/>
                      <a:pt x="656" y="2811"/>
                      <a:pt x="656" y="2811"/>
                    </a:cubicBezTo>
                    <a:cubicBezTo>
                      <a:pt x="691" y="2989"/>
                      <a:pt x="572" y="3156"/>
                      <a:pt x="394" y="3168"/>
                    </a:cubicBezTo>
                    <a:cubicBezTo>
                      <a:pt x="215" y="3204"/>
                      <a:pt x="49" y="3085"/>
                      <a:pt x="37" y="2906"/>
                    </a:cubicBezTo>
                    <a:cubicBezTo>
                      <a:pt x="1" y="2727"/>
                      <a:pt x="120" y="2573"/>
                      <a:pt x="299" y="2549"/>
                    </a:cubicBezTo>
                    <a:cubicBezTo>
                      <a:pt x="299" y="2549"/>
                      <a:pt x="358" y="2537"/>
                      <a:pt x="441" y="2489"/>
                    </a:cubicBezTo>
                    <a:cubicBezTo>
                      <a:pt x="513" y="2442"/>
                      <a:pt x="596" y="2370"/>
                      <a:pt x="691" y="2263"/>
                    </a:cubicBezTo>
                    <a:cubicBezTo>
                      <a:pt x="834" y="2037"/>
                      <a:pt x="1049" y="1739"/>
                      <a:pt x="1239" y="1441"/>
                    </a:cubicBezTo>
                    <a:cubicBezTo>
                      <a:pt x="1430" y="1132"/>
                      <a:pt x="1632" y="834"/>
                      <a:pt x="1763" y="596"/>
                    </a:cubicBezTo>
                    <a:cubicBezTo>
                      <a:pt x="1894" y="358"/>
                      <a:pt x="1965" y="191"/>
                      <a:pt x="1965" y="191"/>
                    </a:cubicBezTo>
                    <a:cubicBezTo>
                      <a:pt x="2025" y="60"/>
                      <a:pt x="2192" y="1"/>
                      <a:pt x="2323" y="60"/>
                    </a:cubicBezTo>
                    <a:cubicBezTo>
                      <a:pt x="2465" y="120"/>
                      <a:pt x="2525" y="287"/>
                      <a:pt x="2465" y="418"/>
                    </a:cubicBezTo>
                    <a:cubicBezTo>
                      <a:pt x="2418" y="418"/>
                      <a:pt x="2406" y="453"/>
                      <a:pt x="2370" y="477"/>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8" name="Google Shape;6348;p51"/>
              <p:cNvSpPr/>
              <p:nvPr/>
            </p:nvSpPr>
            <p:spPr>
              <a:xfrm>
                <a:off x="6459775" y="2708200"/>
                <a:ext cx="40200" cy="91100"/>
              </a:xfrm>
              <a:custGeom>
                <a:avLst/>
                <a:gdLst/>
                <a:ahLst/>
                <a:cxnLst/>
                <a:rect l="l" t="t" r="r" b="b"/>
                <a:pathLst>
                  <a:path w="1608" h="3644" extrusionOk="0">
                    <a:moveTo>
                      <a:pt x="1584" y="405"/>
                    </a:moveTo>
                    <a:cubicBezTo>
                      <a:pt x="1584" y="405"/>
                      <a:pt x="1489" y="560"/>
                      <a:pt x="1370" y="798"/>
                    </a:cubicBezTo>
                    <a:cubicBezTo>
                      <a:pt x="1251" y="1060"/>
                      <a:pt x="1120" y="1382"/>
                      <a:pt x="989" y="1727"/>
                    </a:cubicBezTo>
                    <a:cubicBezTo>
                      <a:pt x="846" y="2060"/>
                      <a:pt x="727" y="2406"/>
                      <a:pt x="644" y="2656"/>
                    </a:cubicBezTo>
                    <a:cubicBezTo>
                      <a:pt x="596" y="2798"/>
                      <a:pt x="596" y="2918"/>
                      <a:pt x="608" y="2989"/>
                    </a:cubicBezTo>
                    <a:cubicBezTo>
                      <a:pt x="632" y="3084"/>
                      <a:pt x="655" y="3144"/>
                      <a:pt x="655" y="3144"/>
                    </a:cubicBezTo>
                    <a:cubicBezTo>
                      <a:pt x="727" y="3299"/>
                      <a:pt x="667" y="3477"/>
                      <a:pt x="513" y="3572"/>
                    </a:cubicBezTo>
                    <a:cubicBezTo>
                      <a:pt x="346" y="3644"/>
                      <a:pt x="167" y="3584"/>
                      <a:pt x="72" y="3418"/>
                    </a:cubicBezTo>
                    <a:cubicBezTo>
                      <a:pt x="1" y="3251"/>
                      <a:pt x="60" y="3084"/>
                      <a:pt x="215" y="2989"/>
                    </a:cubicBezTo>
                    <a:cubicBezTo>
                      <a:pt x="215" y="2989"/>
                      <a:pt x="274" y="2953"/>
                      <a:pt x="334" y="2894"/>
                    </a:cubicBezTo>
                    <a:cubicBezTo>
                      <a:pt x="394" y="2846"/>
                      <a:pt x="465" y="2739"/>
                      <a:pt x="489" y="2620"/>
                    </a:cubicBezTo>
                    <a:cubicBezTo>
                      <a:pt x="560" y="2358"/>
                      <a:pt x="667" y="2001"/>
                      <a:pt x="763" y="1667"/>
                    </a:cubicBezTo>
                    <a:cubicBezTo>
                      <a:pt x="846" y="1310"/>
                      <a:pt x="941" y="965"/>
                      <a:pt x="977" y="703"/>
                    </a:cubicBezTo>
                    <a:cubicBezTo>
                      <a:pt x="1048" y="429"/>
                      <a:pt x="1060" y="251"/>
                      <a:pt x="1060" y="251"/>
                    </a:cubicBezTo>
                    <a:cubicBezTo>
                      <a:pt x="1072" y="108"/>
                      <a:pt x="1203" y="1"/>
                      <a:pt x="1358" y="12"/>
                    </a:cubicBezTo>
                    <a:cubicBezTo>
                      <a:pt x="1501" y="24"/>
                      <a:pt x="1608" y="167"/>
                      <a:pt x="1596" y="310"/>
                    </a:cubicBezTo>
                    <a:cubicBezTo>
                      <a:pt x="1596" y="346"/>
                      <a:pt x="1596" y="370"/>
                      <a:pt x="1584" y="405"/>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9" name="Google Shape;6349;p51"/>
              <p:cNvSpPr/>
              <p:nvPr/>
            </p:nvSpPr>
            <p:spPr>
              <a:xfrm>
                <a:off x="6493700" y="2709400"/>
                <a:ext cx="17000" cy="94675"/>
              </a:xfrm>
              <a:custGeom>
                <a:avLst/>
                <a:gdLst/>
                <a:ahLst/>
                <a:cxnLst/>
                <a:rect l="l" t="t" r="r" b="b"/>
                <a:pathLst>
                  <a:path w="680" h="3787" extrusionOk="0">
                    <a:moveTo>
                      <a:pt x="596" y="334"/>
                    </a:moveTo>
                    <a:cubicBezTo>
                      <a:pt x="596" y="334"/>
                      <a:pt x="561" y="512"/>
                      <a:pt x="537" y="786"/>
                    </a:cubicBezTo>
                    <a:cubicBezTo>
                      <a:pt x="501" y="1048"/>
                      <a:pt x="477" y="1429"/>
                      <a:pt x="441" y="1786"/>
                    </a:cubicBezTo>
                    <a:cubicBezTo>
                      <a:pt x="430" y="2143"/>
                      <a:pt x="418" y="2512"/>
                      <a:pt x="418" y="2774"/>
                    </a:cubicBezTo>
                    <a:cubicBezTo>
                      <a:pt x="418" y="2917"/>
                      <a:pt x="441" y="3036"/>
                      <a:pt x="489" y="3108"/>
                    </a:cubicBezTo>
                    <a:cubicBezTo>
                      <a:pt x="525" y="3179"/>
                      <a:pt x="561" y="3227"/>
                      <a:pt x="561" y="3227"/>
                    </a:cubicBezTo>
                    <a:cubicBezTo>
                      <a:pt x="680" y="3346"/>
                      <a:pt x="680" y="3548"/>
                      <a:pt x="561" y="3667"/>
                    </a:cubicBezTo>
                    <a:cubicBezTo>
                      <a:pt x="441" y="3786"/>
                      <a:pt x="239" y="3786"/>
                      <a:pt x="120" y="3667"/>
                    </a:cubicBezTo>
                    <a:cubicBezTo>
                      <a:pt x="1" y="3548"/>
                      <a:pt x="1" y="3346"/>
                      <a:pt x="120" y="3227"/>
                    </a:cubicBezTo>
                    <a:cubicBezTo>
                      <a:pt x="120" y="3227"/>
                      <a:pt x="168" y="3179"/>
                      <a:pt x="203" y="3108"/>
                    </a:cubicBezTo>
                    <a:cubicBezTo>
                      <a:pt x="239" y="3036"/>
                      <a:pt x="287" y="2917"/>
                      <a:pt x="287" y="2774"/>
                    </a:cubicBezTo>
                    <a:cubicBezTo>
                      <a:pt x="287" y="2512"/>
                      <a:pt x="263" y="2155"/>
                      <a:pt x="251" y="1786"/>
                    </a:cubicBezTo>
                    <a:cubicBezTo>
                      <a:pt x="239" y="1429"/>
                      <a:pt x="191" y="1048"/>
                      <a:pt x="168" y="786"/>
                    </a:cubicBezTo>
                    <a:cubicBezTo>
                      <a:pt x="132" y="512"/>
                      <a:pt x="96" y="334"/>
                      <a:pt x="96" y="334"/>
                    </a:cubicBezTo>
                    <a:cubicBezTo>
                      <a:pt x="72" y="191"/>
                      <a:pt x="180" y="60"/>
                      <a:pt x="322" y="24"/>
                    </a:cubicBezTo>
                    <a:cubicBezTo>
                      <a:pt x="477" y="0"/>
                      <a:pt x="608" y="95"/>
                      <a:pt x="632" y="250"/>
                    </a:cubicBezTo>
                    <a:cubicBezTo>
                      <a:pt x="608" y="262"/>
                      <a:pt x="608" y="298"/>
                      <a:pt x="596" y="334"/>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0" name="Google Shape;6350;p51"/>
              <p:cNvSpPr/>
              <p:nvPr/>
            </p:nvSpPr>
            <p:spPr>
              <a:xfrm>
                <a:off x="6502950" y="2705825"/>
                <a:ext cx="41375" cy="93175"/>
              </a:xfrm>
              <a:custGeom>
                <a:avLst/>
                <a:gdLst/>
                <a:ahLst/>
                <a:cxnLst/>
                <a:rect l="l" t="t" r="r" b="b"/>
                <a:pathLst>
                  <a:path w="1655" h="3727" extrusionOk="0">
                    <a:moveTo>
                      <a:pt x="583" y="334"/>
                    </a:moveTo>
                    <a:lnTo>
                      <a:pt x="655" y="774"/>
                    </a:lnTo>
                    <a:cubicBezTo>
                      <a:pt x="702" y="1048"/>
                      <a:pt x="786" y="1405"/>
                      <a:pt x="881" y="1750"/>
                    </a:cubicBezTo>
                    <a:cubicBezTo>
                      <a:pt x="964" y="2096"/>
                      <a:pt x="1072" y="2441"/>
                      <a:pt x="1143" y="2691"/>
                    </a:cubicBezTo>
                    <a:cubicBezTo>
                      <a:pt x="1191" y="2834"/>
                      <a:pt x="1250" y="2917"/>
                      <a:pt x="1310" y="2977"/>
                    </a:cubicBezTo>
                    <a:cubicBezTo>
                      <a:pt x="1369" y="3036"/>
                      <a:pt x="1429" y="3072"/>
                      <a:pt x="1429" y="3072"/>
                    </a:cubicBezTo>
                    <a:cubicBezTo>
                      <a:pt x="1584" y="3144"/>
                      <a:pt x="1655" y="3334"/>
                      <a:pt x="1560" y="3501"/>
                    </a:cubicBezTo>
                    <a:cubicBezTo>
                      <a:pt x="1476" y="3644"/>
                      <a:pt x="1298" y="3727"/>
                      <a:pt x="1131" y="3632"/>
                    </a:cubicBezTo>
                    <a:cubicBezTo>
                      <a:pt x="988" y="3560"/>
                      <a:pt x="917" y="3370"/>
                      <a:pt x="1000" y="3203"/>
                    </a:cubicBezTo>
                    <a:cubicBezTo>
                      <a:pt x="1000" y="3203"/>
                      <a:pt x="1024" y="3144"/>
                      <a:pt x="1036" y="3048"/>
                    </a:cubicBezTo>
                    <a:cubicBezTo>
                      <a:pt x="1060" y="2965"/>
                      <a:pt x="1060" y="2846"/>
                      <a:pt x="1012" y="2727"/>
                    </a:cubicBezTo>
                    <a:cubicBezTo>
                      <a:pt x="917" y="2477"/>
                      <a:pt x="798" y="2131"/>
                      <a:pt x="667" y="1786"/>
                    </a:cubicBezTo>
                    <a:cubicBezTo>
                      <a:pt x="536" y="1441"/>
                      <a:pt x="405" y="1119"/>
                      <a:pt x="286" y="869"/>
                    </a:cubicBezTo>
                    <a:cubicBezTo>
                      <a:pt x="167" y="607"/>
                      <a:pt x="71" y="453"/>
                      <a:pt x="71" y="453"/>
                    </a:cubicBezTo>
                    <a:cubicBezTo>
                      <a:pt x="0" y="310"/>
                      <a:pt x="48" y="155"/>
                      <a:pt x="179" y="72"/>
                    </a:cubicBezTo>
                    <a:cubicBezTo>
                      <a:pt x="310" y="0"/>
                      <a:pt x="476" y="48"/>
                      <a:pt x="548" y="179"/>
                    </a:cubicBezTo>
                    <a:cubicBezTo>
                      <a:pt x="572" y="274"/>
                      <a:pt x="583" y="298"/>
                      <a:pt x="583" y="334"/>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1" name="Google Shape;6351;p51"/>
              <p:cNvSpPr/>
              <p:nvPr/>
            </p:nvSpPr>
            <p:spPr>
              <a:xfrm>
                <a:off x="6511275" y="2703725"/>
                <a:ext cx="62525" cy="80700"/>
              </a:xfrm>
              <a:custGeom>
                <a:avLst/>
                <a:gdLst/>
                <a:ahLst/>
                <a:cxnLst/>
                <a:rect l="l" t="t" r="r" b="b"/>
                <a:pathLst>
                  <a:path w="2501" h="3228" extrusionOk="0">
                    <a:moveTo>
                      <a:pt x="548" y="180"/>
                    </a:moveTo>
                    <a:cubicBezTo>
                      <a:pt x="548" y="180"/>
                      <a:pt x="620" y="346"/>
                      <a:pt x="750" y="584"/>
                    </a:cubicBezTo>
                    <a:cubicBezTo>
                      <a:pt x="893" y="822"/>
                      <a:pt x="1072" y="1132"/>
                      <a:pt x="1274" y="1442"/>
                    </a:cubicBezTo>
                    <a:cubicBezTo>
                      <a:pt x="1465" y="1751"/>
                      <a:pt x="1679" y="2049"/>
                      <a:pt x="1822" y="2275"/>
                    </a:cubicBezTo>
                    <a:cubicBezTo>
                      <a:pt x="1905" y="2394"/>
                      <a:pt x="1989" y="2454"/>
                      <a:pt x="2084" y="2501"/>
                    </a:cubicBezTo>
                    <a:cubicBezTo>
                      <a:pt x="2155" y="2537"/>
                      <a:pt x="2215" y="2561"/>
                      <a:pt x="2215" y="2561"/>
                    </a:cubicBezTo>
                    <a:cubicBezTo>
                      <a:pt x="2394" y="2585"/>
                      <a:pt x="2501" y="2751"/>
                      <a:pt x="2477" y="2930"/>
                    </a:cubicBezTo>
                    <a:cubicBezTo>
                      <a:pt x="2453" y="3108"/>
                      <a:pt x="2286" y="3228"/>
                      <a:pt x="2108" y="3192"/>
                    </a:cubicBezTo>
                    <a:cubicBezTo>
                      <a:pt x="1929" y="3168"/>
                      <a:pt x="1822" y="3001"/>
                      <a:pt x="1846" y="2835"/>
                    </a:cubicBezTo>
                    <a:cubicBezTo>
                      <a:pt x="1846" y="2835"/>
                      <a:pt x="1858" y="2775"/>
                      <a:pt x="1846" y="2692"/>
                    </a:cubicBezTo>
                    <a:cubicBezTo>
                      <a:pt x="1822" y="2596"/>
                      <a:pt x="1786" y="2501"/>
                      <a:pt x="1703" y="2382"/>
                    </a:cubicBezTo>
                    <a:cubicBezTo>
                      <a:pt x="1548" y="2168"/>
                      <a:pt x="1322" y="1870"/>
                      <a:pt x="1096" y="1584"/>
                    </a:cubicBezTo>
                    <a:cubicBezTo>
                      <a:pt x="858" y="1311"/>
                      <a:pt x="620" y="1037"/>
                      <a:pt x="441" y="834"/>
                    </a:cubicBezTo>
                    <a:cubicBezTo>
                      <a:pt x="250" y="620"/>
                      <a:pt x="119" y="501"/>
                      <a:pt x="119" y="501"/>
                    </a:cubicBezTo>
                    <a:cubicBezTo>
                      <a:pt x="12" y="394"/>
                      <a:pt x="0" y="239"/>
                      <a:pt x="96" y="120"/>
                    </a:cubicBezTo>
                    <a:cubicBezTo>
                      <a:pt x="203" y="13"/>
                      <a:pt x="369" y="1"/>
                      <a:pt x="489" y="96"/>
                    </a:cubicBezTo>
                    <a:cubicBezTo>
                      <a:pt x="512" y="120"/>
                      <a:pt x="536" y="144"/>
                      <a:pt x="548" y="180"/>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2" name="Google Shape;6352;p51"/>
              <p:cNvSpPr/>
              <p:nvPr/>
            </p:nvSpPr>
            <p:spPr>
              <a:xfrm>
                <a:off x="6517825" y="2696600"/>
                <a:ext cx="80375" cy="62525"/>
              </a:xfrm>
              <a:custGeom>
                <a:avLst/>
                <a:gdLst/>
                <a:ahLst/>
                <a:cxnLst/>
                <a:rect l="l" t="t" r="r" b="b"/>
                <a:pathLst>
                  <a:path w="3215" h="2501" extrusionOk="0">
                    <a:moveTo>
                      <a:pt x="488" y="131"/>
                    </a:moveTo>
                    <a:cubicBezTo>
                      <a:pt x="488" y="131"/>
                      <a:pt x="608" y="274"/>
                      <a:pt x="822" y="453"/>
                    </a:cubicBezTo>
                    <a:cubicBezTo>
                      <a:pt x="1012" y="643"/>
                      <a:pt x="1298" y="881"/>
                      <a:pt x="1584" y="1107"/>
                    </a:cubicBezTo>
                    <a:cubicBezTo>
                      <a:pt x="1858" y="1322"/>
                      <a:pt x="2143" y="1548"/>
                      <a:pt x="2370" y="1715"/>
                    </a:cubicBezTo>
                    <a:cubicBezTo>
                      <a:pt x="2477" y="1798"/>
                      <a:pt x="2596" y="1834"/>
                      <a:pt x="2679" y="1846"/>
                    </a:cubicBezTo>
                    <a:cubicBezTo>
                      <a:pt x="2763" y="1858"/>
                      <a:pt x="2822" y="1846"/>
                      <a:pt x="2822" y="1846"/>
                    </a:cubicBezTo>
                    <a:cubicBezTo>
                      <a:pt x="3001" y="1822"/>
                      <a:pt x="3167" y="1941"/>
                      <a:pt x="3191" y="2119"/>
                    </a:cubicBezTo>
                    <a:cubicBezTo>
                      <a:pt x="3215" y="2298"/>
                      <a:pt x="3096" y="2453"/>
                      <a:pt x="2917" y="2477"/>
                    </a:cubicBezTo>
                    <a:cubicBezTo>
                      <a:pt x="2739" y="2500"/>
                      <a:pt x="2596" y="2381"/>
                      <a:pt x="2560" y="2203"/>
                    </a:cubicBezTo>
                    <a:cubicBezTo>
                      <a:pt x="2560" y="2203"/>
                      <a:pt x="2548" y="2143"/>
                      <a:pt x="2501" y="2072"/>
                    </a:cubicBezTo>
                    <a:cubicBezTo>
                      <a:pt x="2453" y="2000"/>
                      <a:pt x="2382" y="1905"/>
                      <a:pt x="2274" y="1822"/>
                    </a:cubicBezTo>
                    <a:cubicBezTo>
                      <a:pt x="2048" y="1667"/>
                      <a:pt x="1751" y="1465"/>
                      <a:pt x="1453" y="1262"/>
                    </a:cubicBezTo>
                    <a:cubicBezTo>
                      <a:pt x="1143" y="1072"/>
                      <a:pt x="834" y="881"/>
                      <a:pt x="596" y="762"/>
                    </a:cubicBezTo>
                    <a:cubicBezTo>
                      <a:pt x="358" y="631"/>
                      <a:pt x="191" y="548"/>
                      <a:pt x="191" y="548"/>
                    </a:cubicBezTo>
                    <a:cubicBezTo>
                      <a:pt x="60" y="488"/>
                      <a:pt x="0" y="334"/>
                      <a:pt x="60" y="191"/>
                    </a:cubicBezTo>
                    <a:cubicBezTo>
                      <a:pt x="119" y="60"/>
                      <a:pt x="286" y="0"/>
                      <a:pt x="417" y="60"/>
                    </a:cubicBezTo>
                    <a:cubicBezTo>
                      <a:pt x="453" y="95"/>
                      <a:pt x="477" y="107"/>
                      <a:pt x="488" y="131"/>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3" name="Google Shape;6353;p51"/>
              <p:cNvSpPr/>
              <p:nvPr/>
            </p:nvSpPr>
            <p:spPr>
              <a:xfrm>
                <a:off x="6523175" y="2690050"/>
                <a:ext cx="90825" cy="40200"/>
              </a:xfrm>
              <a:custGeom>
                <a:avLst/>
                <a:gdLst/>
                <a:ahLst/>
                <a:cxnLst/>
                <a:rect l="l" t="t" r="r" b="b"/>
                <a:pathLst>
                  <a:path w="3633" h="1608" extrusionOk="0">
                    <a:moveTo>
                      <a:pt x="382" y="24"/>
                    </a:moveTo>
                    <a:cubicBezTo>
                      <a:pt x="382" y="24"/>
                      <a:pt x="548" y="119"/>
                      <a:pt x="786" y="238"/>
                    </a:cubicBezTo>
                    <a:cubicBezTo>
                      <a:pt x="1036" y="357"/>
                      <a:pt x="1370" y="488"/>
                      <a:pt x="1703" y="619"/>
                    </a:cubicBezTo>
                    <a:cubicBezTo>
                      <a:pt x="2049" y="750"/>
                      <a:pt x="2394" y="869"/>
                      <a:pt x="2644" y="965"/>
                    </a:cubicBezTo>
                    <a:cubicBezTo>
                      <a:pt x="2775" y="1012"/>
                      <a:pt x="2894" y="1012"/>
                      <a:pt x="2977" y="988"/>
                    </a:cubicBezTo>
                    <a:cubicBezTo>
                      <a:pt x="3061" y="977"/>
                      <a:pt x="3120" y="953"/>
                      <a:pt x="3120" y="953"/>
                    </a:cubicBezTo>
                    <a:cubicBezTo>
                      <a:pt x="3275" y="869"/>
                      <a:pt x="3465" y="929"/>
                      <a:pt x="3549" y="1096"/>
                    </a:cubicBezTo>
                    <a:cubicBezTo>
                      <a:pt x="3632" y="1262"/>
                      <a:pt x="3573" y="1441"/>
                      <a:pt x="3406" y="1524"/>
                    </a:cubicBezTo>
                    <a:cubicBezTo>
                      <a:pt x="3251" y="1608"/>
                      <a:pt x="3061" y="1548"/>
                      <a:pt x="2989" y="1393"/>
                    </a:cubicBezTo>
                    <a:cubicBezTo>
                      <a:pt x="2989" y="1393"/>
                      <a:pt x="2953" y="1334"/>
                      <a:pt x="2894" y="1274"/>
                    </a:cubicBezTo>
                    <a:cubicBezTo>
                      <a:pt x="2834" y="1215"/>
                      <a:pt x="2739" y="1143"/>
                      <a:pt x="2620" y="1108"/>
                    </a:cubicBezTo>
                    <a:cubicBezTo>
                      <a:pt x="2346" y="1036"/>
                      <a:pt x="2001" y="929"/>
                      <a:pt x="1668" y="846"/>
                    </a:cubicBezTo>
                    <a:cubicBezTo>
                      <a:pt x="1310" y="750"/>
                      <a:pt x="965" y="667"/>
                      <a:pt x="691" y="619"/>
                    </a:cubicBezTo>
                    <a:cubicBezTo>
                      <a:pt x="429" y="560"/>
                      <a:pt x="251" y="548"/>
                      <a:pt x="251" y="548"/>
                    </a:cubicBezTo>
                    <a:cubicBezTo>
                      <a:pt x="96" y="524"/>
                      <a:pt x="1" y="393"/>
                      <a:pt x="13" y="250"/>
                    </a:cubicBezTo>
                    <a:cubicBezTo>
                      <a:pt x="24" y="96"/>
                      <a:pt x="155" y="0"/>
                      <a:pt x="310" y="12"/>
                    </a:cubicBezTo>
                    <a:cubicBezTo>
                      <a:pt x="322" y="0"/>
                      <a:pt x="358" y="12"/>
                      <a:pt x="382" y="24"/>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4" name="Google Shape;6354;p51"/>
              <p:cNvSpPr/>
              <p:nvPr/>
            </p:nvSpPr>
            <p:spPr>
              <a:xfrm>
                <a:off x="6523475" y="2678425"/>
                <a:ext cx="94975" cy="17000"/>
              </a:xfrm>
              <a:custGeom>
                <a:avLst/>
                <a:gdLst/>
                <a:ahLst/>
                <a:cxnLst/>
                <a:rect l="l" t="t" r="r" b="b"/>
                <a:pathLst>
                  <a:path w="3799" h="680" extrusionOk="0">
                    <a:moveTo>
                      <a:pt x="346" y="108"/>
                    </a:moveTo>
                    <a:cubicBezTo>
                      <a:pt x="346" y="108"/>
                      <a:pt x="524" y="132"/>
                      <a:pt x="786" y="168"/>
                    </a:cubicBezTo>
                    <a:cubicBezTo>
                      <a:pt x="1060" y="191"/>
                      <a:pt x="1429" y="215"/>
                      <a:pt x="1786" y="251"/>
                    </a:cubicBezTo>
                    <a:cubicBezTo>
                      <a:pt x="2144" y="263"/>
                      <a:pt x="2513" y="287"/>
                      <a:pt x="2787" y="287"/>
                    </a:cubicBezTo>
                    <a:cubicBezTo>
                      <a:pt x="2918" y="287"/>
                      <a:pt x="3037" y="251"/>
                      <a:pt x="3108" y="203"/>
                    </a:cubicBezTo>
                    <a:cubicBezTo>
                      <a:pt x="3180" y="180"/>
                      <a:pt x="3227" y="120"/>
                      <a:pt x="3227" y="120"/>
                    </a:cubicBezTo>
                    <a:cubicBezTo>
                      <a:pt x="3346" y="1"/>
                      <a:pt x="3561" y="1"/>
                      <a:pt x="3680" y="120"/>
                    </a:cubicBezTo>
                    <a:cubicBezTo>
                      <a:pt x="3799" y="239"/>
                      <a:pt x="3799" y="441"/>
                      <a:pt x="3680" y="561"/>
                    </a:cubicBezTo>
                    <a:cubicBezTo>
                      <a:pt x="3561" y="680"/>
                      <a:pt x="3346" y="680"/>
                      <a:pt x="3227" y="561"/>
                    </a:cubicBezTo>
                    <a:cubicBezTo>
                      <a:pt x="3227" y="561"/>
                      <a:pt x="3180" y="513"/>
                      <a:pt x="3108" y="477"/>
                    </a:cubicBezTo>
                    <a:cubicBezTo>
                      <a:pt x="3037" y="441"/>
                      <a:pt x="2918" y="394"/>
                      <a:pt x="2787" y="394"/>
                    </a:cubicBezTo>
                    <a:cubicBezTo>
                      <a:pt x="2513" y="418"/>
                      <a:pt x="2144" y="418"/>
                      <a:pt x="1786" y="430"/>
                    </a:cubicBezTo>
                    <a:cubicBezTo>
                      <a:pt x="1429" y="441"/>
                      <a:pt x="1060" y="489"/>
                      <a:pt x="786" y="513"/>
                    </a:cubicBezTo>
                    <a:cubicBezTo>
                      <a:pt x="524" y="549"/>
                      <a:pt x="346" y="572"/>
                      <a:pt x="346" y="572"/>
                    </a:cubicBezTo>
                    <a:cubicBezTo>
                      <a:pt x="191" y="608"/>
                      <a:pt x="60" y="501"/>
                      <a:pt x="24" y="358"/>
                    </a:cubicBezTo>
                    <a:cubicBezTo>
                      <a:pt x="1" y="203"/>
                      <a:pt x="108" y="72"/>
                      <a:pt x="239" y="37"/>
                    </a:cubicBezTo>
                    <a:cubicBezTo>
                      <a:pt x="286" y="84"/>
                      <a:pt x="310" y="108"/>
                      <a:pt x="346" y="108"/>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5" name="Google Shape;6355;p51"/>
              <p:cNvSpPr/>
              <p:nvPr/>
            </p:nvSpPr>
            <p:spPr>
              <a:xfrm>
                <a:off x="6520500" y="2645700"/>
                <a:ext cx="92900" cy="40800"/>
              </a:xfrm>
              <a:custGeom>
                <a:avLst/>
                <a:gdLst/>
                <a:ahLst/>
                <a:cxnLst/>
                <a:rect l="l" t="t" r="r" b="b"/>
                <a:pathLst>
                  <a:path w="3716" h="1632" extrusionOk="0">
                    <a:moveTo>
                      <a:pt x="322" y="1060"/>
                    </a:moveTo>
                    <a:cubicBezTo>
                      <a:pt x="322" y="1060"/>
                      <a:pt x="501" y="1036"/>
                      <a:pt x="774" y="977"/>
                    </a:cubicBezTo>
                    <a:cubicBezTo>
                      <a:pt x="1036" y="941"/>
                      <a:pt x="1394" y="846"/>
                      <a:pt x="1739" y="762"/>
                    </a:cubicBezTo>
                    <a:cubicBezTo>
                      <a:pt x="2096" y="667"/>
                      <a:pt x="2441" y="560"/>
                      <a:pt x="2691" y="488"/>
                    </a:cubicBezTo>
                    <a:cubicBezTo>
                      <a:pt x="2822" y="441"/>
                      <a:pt x="2918" y="381"/>
                      <a:pt x="2977" y="322"/>
                    </a:cubicBezTo>
                    <a:cubicBezTo>
                      <a:pt x="3037" y="262"/>
                      <a:pt x="3060" y="203"/>
                      <a:pt x="3060" y="203"/>
                    </a:cubicBezTo>
                    <a:cubicBezTo>
                      <a:pt x="3144" y="60"/>
                      <a:pt x="3334" y="0"/>
                      <a:pt x="3501" y="72"/>
                    </a:cubicBezTo>
                    <a:cubicBezTo>
                      <a:pt x="3644" y="167"/>
                      <a:pt x="3715" y="346"/>
                      <a:pt x="3632" y="500"/>
                    </a:cubicBezTo>
                    <a:cubicBezTo>
                      <a:pt x="3560" y="655"/>
                      <a:pt x="3358" y="715"/>
                      <a:pt x="3203" y="631"/>
                    </a:cubicBezTo>
                    <a:cubicBezTo>
                      <a:pt x="3203" y="631"/>
                      <a:pt x="3144" y="607"/>
                      <a:pt x="3048" y="596"/>
                    </a:cubicBezTo>
                    <a:cubicBezTo>
                      <a:pt x="2965" y="572"/>
                      <a:pt x="2846" y="572"/>
                      <a:pt x="2727" y="619"/>
                    </a:cubicBezTo>
                    <a:cubicBezTo>
                      <a:pt x="2465" y="715"/>
                      <a:pt x="2132" y="834"/>
                      <a:pt x="1786" y="965"/>
                    </a:cubicBezTo>
                    <a:cubicBezTo>
                      <a:pt x="1441" y="1096"/>
                      <a:pt x="1120" y="1227"/>
                      <a:pt x="858" y="1358"/>
                    </a:cubicBezTo>
                    <a:cubicBezTo>
                      <a:pt x="608" y="1477"/>
                      <a:pt x="441" y="1560"/>
                      <a:pt x="441" y="1560"/>
                    </a:cubicBezTo>
                    <a:cubicBezTo>
                      <a:pt x="310" y="1631"/>
                      <a:pt x="143" y="1584"/>
                      <a:pt x="72" y="1453"/>
                    </a:cubicBezTo>
                    <a:cubicBezTo>
                      <a:pt x="0" y="1322"/>
                      <a:pt x="48" y="1155"/>
                      <a:pt x="179" y="1084"/>
                    </a:cubicBezTo>
                    <a:cubicBezTo>
                      <a:pt x="251" y="1072"/>
                      <a:pt x="298" y="1060"/>
                      <a:pt x="322" y="1060"/>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6" name="Google Shape;6356;p51"/>
              <p:cNvSpPr/>
              <p:nvPr/>
            </p:nvSpPr>
            <p:spPr>
              <a:xfrm>
                <a:off x="6517825" y="2615925"/>
                <a:ext cx="80375" cy="62525"/>
              </a:xfrm>
              <a:custGeom>
                <a:avLst/>
                <a:gdLst/>
                <a:ahLst/>
                <a:cxnLst/>
                <a:rect l="l" t="t" r="r" b="b"/>
                <a:pathLst>
                  <a:path w="3215" h="2501" extrusionOk="0">
                    <a:moveTo>
                      <a:pt x="179" y="1953"/>
                    </a:moveTo>
                    <a:cubicBezTo>
                      <a:pt x="179" y="1953"/>
                      <a:pt x="346" y="1870"/>
                      <a:pt x="584" y="1739"/>
                    </a:cubicBezTo>
                    <a:cubicBezTo>
                      <a:pt x="822" y="1608"/>
                      <a:pt x="1131" y="1417"/>
                      <a:pt x="1441" y="1215"/>
                    </a:cubicBezTo>
                    <a:cubicBezTo>
                      <a:pt x="1762" y="1025"/>
                      <a:pt x="2060" y="822"/>
                      <a:pt x="2274" y="667"/>
                    </a:cubicBezTo>
                    <a:cubicBezTo>
                      <a:pt x="2393" y="596"/>
                      <a:pt x="2453" y="501"/>
                      <a:pt x="2501" y="417"/>
                    </a:cubicBezTo>
                    <a:cubicBezTo>
                      <a:pt x="2548" y="346"/>
                      <a:pt x="2548" y="286"/>
                      <a:pt x="2548" y="286"/>
                    </a:cubicBezTo>
                    <a:cubicBezTo>
                      <a:pt x="2572" y="108"/>
                      <a:pt x="2739" y="1"/>
                      <a:pt x="2917" y="13"/>
                    </a:cubicBezTo>
                    <a:cubicBezTo>
                      <a:pt x="3096" y="48"/>
                      <a:pt x="3215" y="203"/>
                      <a:pt x="3191" y="382"/>
                    </a:cubicBezTo>
                    <a:cubicBezTo>
                      <a:pt x="3155" y="560"/>
                      <a:pt x="2989" y="667"/>
                      <a:pt x="2822" y="655"/>
                    </a:cubicBezTo>
                    <a:cubicBezTo>
                      <a:pt x="2822" y="655"/>
                      <a:pt x="2763" y="644"/>
                      <a:pt x="2679" y="667"/>
                    </a:cubicBezTo>
                    <a:cubicBezTo>
                      <a:pt x="2596" y="679"/>
                      <a:pt x="2489" y="727"/>
                      <a:pt x="2382" y="798"/>
                    </a:cubicBezTo>
                    <a:cubicBezTo>
                      <a:pt x="2167" y="965"/>
                      <a:pt x="1870" y="1191"/>
                      <a:pt x="1596" y="1417"/>
                    </a:cubicBezTo>
                    <a:cubicBezTo>
                      <a:pt x="1310" y="1632"/>
                      <a:pt x="1036" y="1894"/>
                      <a:pt x="834" y="2072"/>
                    </a:cubicBezTo>
                    <a:cubicBezTo>
                      <a:pt x="619" y="2263"/>
                      <a:pt x="512" y="2382"/>
                      <a:pt x="512" y="2382"/>
                    </a:cubicBezTo>
                    <a:cubicBezTo>
                      <a:pt x="405" y="2489"/>
                      <a:pt x="238" y="2501"/>
                      <a:pt x="119" y="2394"/>
                    </a:cubicBezTo>
                    <a:cubicBezTo>
                      <a:pt x="12" y="2287"/>
                      <a:pt x="0" y="2132"/>
                      <a:pt x="107" y="2013"/>
                    </a:cubicBezTo>
                    <a:cubicBezTo>
                      <a:pt x="119" y="1977"/>
                      <a:pt x="155" y="1965"/>
                      <a:pt x="179" y="1953"/>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7" name="Google Shape;6357;p51"/>
              <p:cNvSpPr/>
              <p:nvPr/>
            </p:nvSpPr>
            <p:spPr>
              <a:xfrm>
                <a:off x="6510675" y="2591225"/>
                <a:ext cx="62525" cy="80400"/>
              </a:xfrm>
              <a:custGeom>
                <a:avLst/>
                <a:gdLst/>
                <a:ahLst/>
                <a:cxnLst/>
                <a:rect l="l" t="t" r="r" b="b"/>
                <a:pathLst>
                  <a:path w="2501" h="3216" extrusionOk="0">
                    <a:moveTo>
                      <a:pt x="143" y="2727"/>
                    </a:moveTo>
                    <a:cubicBezTo>
                      <a:pt x="143" y="2727"/>
                      <a:pt x="274" y="2608"/>
                      <a:pt x="453" y="2405"/>
                    </a:cubicBezTo>
                    <a:cubicBezTo>
                      <a:pt x="644" y="2203"/>
                      <a:pt x="882" y="1929"/>
                      <a:pt x="1108" y="1643"/>
                    </a:cubicBezTo>
                    <a:cubicBezTo>
                      <a:pt x="1334" y="1358"/>
                      <a:pt x="1548" y="1072"/>
                      <a:pt x="1715" y="858"/>
                    </a:cubicBezTo>
                    <a:cubicBezTo>
                      <a:pt x="1798" y="750"/>
                      <a:pt x="1834" y="631"/>
                      <a:pt x="1846" y="536"/>
                    </a:cubicBezTo>
                    <a:cubicBezTo>
                      <a:pt x="1870" y="453"/>
                      <a:pt x="1846" y="393"/>
                      <a:pt x="1846" y="393"/>
                    </a:cubicBezTo>
                    <a:cubicBezTo>
                      <a:pt x="1822" y="215"/>
                      <a:pt x="1941" y="48"/>
                      <a:pt x="2120" y="36"/>
                    </a:cubicBezTo>
                    <a:cubicBezTo>
                      <a:pt x="2298" y="0"/>
                      <a:pt x="2465" y="119"/>
                      <a:pt x="2477" y="298"/>
                    </a:cubicBezTo>
                    <a:cubicBezTo>
                      <a:pt x="2501" y="477"/>
                      <a:pt x="2382" y="631"/>
                      <a:pt x="2203" y="655"/>
                    </a:cubicBezTo>
                    <a:cubicBezTo>
                      <a:pt x="2203" y="655"/>
                      <a:pt x="2144" y="679"/>
                      <a:pt x="2072" y="715"/>
                    </a:cubicBezTo>
                    <a:cubicBezTo>
                      <a:pt x="2001" y="762"/>
                      <a:pt x="1906" y="822"/>
                      <a:pt x="1822" y="941"/>
                    </a:cubicBezTo>
                    <a:cubicBezTo>
                      <a:pt x="1667" y="1167"/>
                      <a:pt x="1465" y="1465"/>
                      <a:pt x="1275" y="1774"/>
                    </a:cubicBezTo>
                    <a:cubicBezTo>
                      <a:pt x="1072" y="2084"/>
                      <a:pt x="882" y="2382"/>
                      <a:pt x="763" y="2620"/>
                    </a:cubicBezTo>
                    <a:cubicBezTo>
                      <a:pt x="632" y="2858"/>
                      <a:pt x="548" y="3025"/>
                      <a:pt x="548" y="3025"/>
                    </a:cubicBezTo>
                    <a:cubicBezTo>
                      <a:pt x="489" y="3156"/>
                      <a:pt x="334" y="3215"/>
                      <a:pt x="191" y="3156"/>
                    </a:cubicBezTo>
                    <a:cubicBezTo>
                      <a:pt x="60" y="3096"/>
                      <a:pt x="1" y="2929"/>
                      <a:pt x="60" y="2798"/>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8" name="Google Shape;6358;p51"/>
              <p:cNvSpPr/>
              <p:nvPr/>
            </p:nvSpPr>
            <p:spPr>
              <a:xfrm>
                <a:off x="6504125" y="2575750"/>
                <a:ext cx="40200" cy="90800"/>
              </a:xfrm>
              <a:custGeom>
                <a:avLst/>
                <a:gdLst/>
                <a:ahLst/>
                <a:cxnLst/>
                <a:rect l="l" t="t" r="r" b="b"/>
                <a:pathLst>
                  <a:path w="1608" h="3632" extrusionOk="0">
                    <a:moveTo>
                      <a:pt x="24" y="3239"/>
                    </a:moveTo>
                    <a:cubicBezTo>
                      <a:pt x="24" y="3239"/>
                      <a:pt x="120" y="3084"/>
                      <a:pt x="239" y="2846"/>
                    </a:cubicBezTo>
                    <a:cubicBezTo>
                      <a:pt x="358" y="2584"/>
                      <a:pt x="489" y="2262"/>
                      <a:pt x="620" y="1917"/>
                    </a:cubicBezTo>
                    <a:cubicBezTo>
                      <a:pt x="763" y="1572"/>
                      <a:pt x="882" y="1239"/>
                      <a:pt x="965" y="977"/>
                    </a:cubicBezTo>
                    <a:cubicBezTo>
                      <a:pt x="1013" y="846"/>
                      <a:pt x="1013" y="727"/>
                      <a:pt x="1001" y="655"/>
                    </a:cubicBezTo>
                    <a:cubicBezTo>
                      <a:pt x="977" y="560"/>
                      <a:pt x="953" y="500"/>
                      <a:pt x="953" y="500"/>
                    </a:cubicBezTo>
                    <a:cubicBezTo>
                      <a:pt x="882" y="346"/>
                      <a:pt x="941" y="167"/>
                      <a:pt x="1096" y="72"/>
                    </a:cubicBezTo>
                    <a:cubicBezTo>
                      <a:pt x="1263" y="0"/>
                      <a:pt x="1453" y="60"/>
                      <a:pt x="1537" y="226"/>
                    </a:cubicBezTo>
                    <a:cubicBezTo>
                      <a:pt x="1608" y="369"/>
                      <a:pt x="1548" y="560"/>
                      <a:pt x="1394" y="643"/>
                    </a:cubicBezTo>
                    <a:cubicBezTo>
                      <a:pt x="1394" y="643"/>
                      <a:pt x="1334" y="667"/>
                      <a:pt x="1275" y="727"/>
                    </a:cubicBezTo>
                    <a:cubicBezTo>
                      <a:pt x="1215" y="786"/>
                      <a:pt x="1144" y="893"/>
                      <a:pt x="1120" y="1012"/>
                    </a:cubicBezTo>
                    <a:cubicBezTo>
                      <a:pt x="1036" y="1274"/>
                      <a:pt x="941" y="1620"/>
                      <a:pt x="846" y="1965"/>
                    </a:cubicBezTo>
                    <a:cubicBezTo>
                      <a:pt x="763" y="2322"/>
                      <a:pt x="667" y="2667"/>
                      <a:pt x="620" y="2929"/>
                    </a:cubicBezTo>
                    <a:cubicBezTo>
                      <a:pt x="560" y="3203"/>
                      <a:pt x="548" y="3382"/>
                      <a:pt x="548" y="3382"/>
                    </a:cubicBezTo>
                    <a:cubicBezTo>
                      <a:pt x="536" y="3525"/>
                      <a:pt x="405" y="3632"/>
                      <a:pt x="251" y="3620"/>
                    </a:cubicBezTo>
                    <a:cubicBezTo>
                      <a:pt x="108" y="3596"/>
                      <a:pt x="1" y="3465"/>
                      <a:pt x="13" y="3322"/>
                    </a:cubicBezTo>
                    <a:cubicBezTo>
                      <a:pt x="13" y="3322"/>
                      <a:pt x="13" y="3274"/>
                      <a:pt x="24" y="3239"/>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9" name="Google Shape;6359;p51"/>
              <p:cNvSpPr/>
              <p:nvPr/>
            </p:nvSpPr>
            <p:spPr>
              <a:xfrm>
                <a:off x="6453225" y="2638850"/>
                <a:ext cx="98250" cy="98250"/>
              </a:xfrm>
              <a:custGeom>
                <a:avLst/>
                <a:gdLst/>
                <a:ahLst/>
                <a:cxnLst/>
                <a:rect l="l" t="t" r="r" b="b"/>
                <a:pathLst>
                  <a:path w="3930" h="3930" extrusionOk="0">
                    <a:moveTo>
                      <a:pt x="3930" y="1965"/>
                    </a:moveTo>
                    <a:cubicBezTo>
                      <a:pt x="3930" y="3060"/>
                      <a:pt x="3049" y="3929"/>
                      <a:pt x="1965" y="3929"/>
                    </a:cubicBezTo>
                    <a:cubicBezTo>
                      <a:pt x="870" y="3929"/>
                      <a:pt x="1" y="3060"/>
                      <a:pt x="1" y="1965"/>
                    </a:cubicBezTo>
                    <a:cubicBezTo>
                      <a:pt x="1" y="881"/>
                      <a:pt x="870" y="0"/>
                      <a:pt x="1965" y="0"/>
                    </a:cubicBezTo>
                    <a:cubicBezTo>
                      <a:pt x="3049" y="0"/>
                      <a:pt x="3930" y="870"/>
                      <a:pt x="3930" y="1965"/>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360" name="Google Shape;6360;p51"/>
          <p:cNvGrpSpPr/>
          <p:nvPr/>
        </p:nvGrpSpPr>
        <p:grpSpPr>
          <a:xfrm rot="-2700000">
            <a:off x="7474704" y="1951395"/>
            <a:ext cx="389275" cy="370781"/>
            <a:chOff x="6141575" y="2318875"/>
            <a:chExt cx="720950" cy="686700"/>
          </a:xfrm>
        </p:grpSpPr>
        <p:sp>
          <p:nvSpPr>
            <p:cNvPr id="6361" name="Google Shape;6361;p51"/>
            <p:cNvSpPr/>
            <p:nvPr/>
          </p:nvSpPr>
          <p:spPr>
            <a:xfrm>
              <a:off x="6338625" y="2318875"/>
              <a:ext cx="327750" cy="311950"/>
            </a:xfrm>
            <a:custGeom>
              <a:avLst/>
              <a:gdLst/>
              <a:ahLst/>
              <a:cxnLst/>
              <a:rect l="l" t="t" r="r" b="b"/>
              <a:pathLst>
                <a:path w="13110" h="12478" extrusionOk="0">
                  <a:moveTo>
                    <a:pt x="7406" y="12478"/>
                  </a:moveTo>
                  <a:lnTo>
                    <a:pt x="8359" y="12478"/>
                  </a:lnTo>
                  <a:cubicBezTo>
                    <a:pt x="13110" y="7620"/>
                    <a:pt x="11312" y="3977"/>
                    <a:pt x="9073" y="3132"/>
                  </a:cubicBezTo>
                  <a:cubicBezTo>
                    <a:pt x="8764" y="1179"/>
                    <a:pt x="7835" y="0"/>
                    <a:pt x="6549" y="0"/>
                  </a:cubicBezTo>
                  <a:cubicBezTo>
                    <a:pt x="5251" y="0"/>
                    <a:pt x="4311" y="1167"/>
                    <a:pt x="4013" y="3132"/>
                  </a:cubicBezTo>
                  <a:cubicBezTo>
                    <a:pt x="1799" y="3977"/>
                    <a:pt x="1" y="7620"/>
                    <a:pt x="4728" y="12478"/>
                  </a:cubicBezTo>
                  <a:lnTo>
                    <a:pt x="5680" y="12478"/>
                  </a:ln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2" name="Google Shape;6362;p51"/>
            <p:cNvSpPr/>
            <p:nvPr/>
          </p:nvSpPr>
          <p:spPr>
            <a:xfrm>
              <a:off x="6406500" y="2423950"/>
              <a:ext cx="191125" cy="181575"/>
            </a:xfrm>
            <a:custGeom>
              <a:avLst/>
              <a:gdLst/>
              <a:ahLst/>
              <a:cxnLst/>
              <a:rect l="l" t="t" r="r" b="b"/>
              <a:pathLst>
                <a:path w="7645" h="7263" extrusionOk="0">
                  <a:moveTo>
                    <a:pt x="4322" y="7263"/>
                  </a:moveTo>
                  <a:lnTo>
                    <a:pt x="4870" y="7263"/>
                  </a:lnTo>
                  <a:cubicBezTo>
                    <a:pt x="7644" y="4429"/>
                    <a:pt x="6585" y="2310"/>
                    <a:pt x="5287" y="1810"/>
                  </a:cubicBezTo>
                  <a:cubicBezTo>
                    <a:pt x="5108" y="667"/>
                    <a:pt x="4572" y="0"/>
                    <a:pt x="3810" y="0"/>
                  </a:cubicBezTo>
                  <a:cubicBezTo>
                    <a:pt x="3060" y="0"/>
                    <a:pt x="2513" y="667"/>
                    <a:pt x="2334" y="1810"/>
                  </a:cubicBezTo>
                  <a:cubicBezTo>
                    <a:pt x="1048" y="2310"/>
                    <a:pt x="0" y="4429"/>
                    <a:pt x="2751" y="7263"/>
                  </a:cubicBezTo>
                  <a:lnTo>
                    <a:pt x="3310" y="7263"/>
                  </a:lnTo>
                  <a:close/>
                </a:path>
              </a:pathLst>
            </a:custGeom>
            <a:solidFill>
              <a:srgbClr val="FFC9C8"/>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3" name="Google Shape;6363;p51"/>
            <p:cNvSpPr/>
            <p:nvPr/>
          </p:nvSpPr>
          <p:spPr>
            <a:xfrm>
              <a:off x="6141575" y="2476325"/>
              <a:ext cx="320600" cy="311675"/>
            </a:xfrm>
            <a:custGeom>
              <a:avLst/>
              <a:gdLst/>
              <a:ahLst/>
              <a:cxnLst/>
              <a:rect l="l" t="t" r="r" b="b"/>
              <a:pathLst>
                <a:path w="12824" h="12467" extrusionOk="0">
                  <a:moveTo>
                    <a:pt x="12526" y="6918"/>
                  </a:moveTo>
                  <a:lnTo>
                    <a:pt x="12824" y="6013"/>
                  </a:lnTo>
                  <a:cubicBezTo>
                    <a:pt x="9681" y="1"/>
                    <a:pt x="5644" y="596"/>
                    <a:pt x="4156" y="2441"/>
                  </a:cubicBezTo>
                  <a:cubicBezTo>
                    <a:pt x="2203" y="2132"/>
                    <a:pt x="810" y="2644"/>
                    <a:pt x="406" y="3882"/>
                  </a:cubicBezTo>
                  <a:cubicBezTo>
                    <a:pt x="1" y="5132"/>
                    <a:pt x="822" y="6359"/>
                    <a:pt x="2596" y="7263"/>
                  </a:cubicBezTo>
                  <a:cubicBezTo>
                    <a:pt x="2715" y="9633"/>
                    <a:pt x="5632" y="12466"/>
                    <a:pt x="11705" y="9466"/>
                  </a:cubicBezTo>
                  <a:lnTo>
                    <a:pt x="12002" y="8561"/>
                  </a:ln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4" name="Google Shape;6364;p51"/>
            <p:cNvSpPr/>
            <p:nvPr/>
          </p:nvSpPr>
          <p:spPr>
            <a:xfrm>
              <a:off x="6245475" y="2549550"/>
              <a:ext cx="186950" cy="181600"/>
            </a:xfrm>
            <a:custGeom>
              <a:avLst/>
              <a:gdLst/>
              <a:ahLst/>
              <a:cxnLst/>
              <a:rect l="l" t="t" r="r" b="b"/>
              <a:pathLst>
                <a:path w="7478" h="7264" extrusionOk="0">
                  <a:moveTo>
                    <a:pt x="7299" y="4025"/>
                  </a:moveTo>
                  <a:lnTo>
                    <a:pt x="7477" y="3501"/>
                  </a:lnTo>
                  <a:cubicBezTo>
                    <a:pt x="5644" y="1"/>
                    <a:pt x="3286" y="346"/>
                    <a:pt x="2429" y="1417"/>
                  </a:cubicBezTo>
                  <a:cubicBezTo>
                    <a:pt x="1286" y="1239"/>
                    <a:pt x="476" y="1536"/>
                    <a:pt x="238" y="2263"/>
                  </a:cubicBezTo>
                  <a:cubicBezTo>
                    <a:pt x="0" y="2989"/>
                    <a:pt x="476" y="3715"/>
                    <a:pt x="1500" y="4227"/>
                  </a:cubicBezTo>
                  <a:cubicBezTo>
                    <a:pt x="1584" y="5620"/>
                    <a:pt x="3274" y="7263"/>
                    <a:pt x="6799" y="5513"/>
                  </a:cubicBezTo>
                  <a:lnTo>
                    <a:pt x="6965" y="4989"/>
                  </a:lnTo>
                  <a:close/>
                </a:path>
              </a:pathLst>
            </a:custGeom>
            <a:solidFill>
              <a:srgbClr val="FFC9C8"/>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5" name="Google Shape;6365;p51"/>
            <p:cNvSpPr/>
            <p:nvPr/>
          </p:nvSpPr>
          <p:spPr>
            <a:xfrm>
              <a:off x="6247250" y="2707000"/>
              <a:ext cx="282800" cy="298575"/>
            </a:xfrm>
            <a:custGeom>
              <a:avLst/>
              <a:gdLst/>
              <a:ahLst/>
              <a:cxnLst/>
              <a:rect l="l" t="t" r="r" b="b"/>
              <a:pathLst>
                <a:path w="11312" h="11943" extrusionOk="0">
                  <a:moveTo>
                    <a:pt x="8156" y="549"/>
                  </a:moveTo>
                  <a:lnTo>
                    <a:pt x="7382" y="1"/>
                  </a:lnTo>
                  <a:cubicBezTo>
                    <a:pt x="703" y="1132"/>
                    <a:pt x="1" y="5156"/>
                    <a:pt x="1310" y="7145"/>
                  </a:cubicBezTo>
                  <a:cubicBezTo>
                    <a:pt x="417" y="8895"/>
                    <a:pt x="477" y="10383"/>
                    <a:pt x="1536" y="11169"/>
                  </a:cubicBezTo>
                  <a:cubicBezTo>
                    <a:pt x="2596" y="11943"/>
                    <a:pt x="4025" y="11538"/>
                    <a:pt x="5418" y="10133"/>
                  </a:cubicBezTo>
                  <a:cubicBezTo>
                    <a:pt x="7716" y="10764"/>
                    <a:pt x="11311" y="8859"/>
                    <a:pt x="10335" y="2156"/>
                  </a:cubicBezTo>
                  <a:lnTo>
                    <a:pt x="9561" y="1596"/>
                  </a:ln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6" name="Google Shape;6366;p51"/>
            <p:cNvSpPr/>
            <p:nvPr/>
          </p:nvSpPr>
          <p:spPr>
            <a:xfrm>
              <a:off x="6324650" y="2738550"/>
              <a:ext cx="164925" cy="173575"/>
            </a:xfrm>
            <a:custGeom>
              <a:avLst/>
              <a:gdLst/>
              <a:ahLst/>
              <a:cxnLst/>
              <a:rect l="l" t="t" r="r" b="b"/>
              <a:pathLst>
                <a:path w="6597" h="6943" extrusionOk="0">
                  <a:moveTo>
                    <a:pt x="4751" y="334"/>
                  </a:moveTo>
                  <a:lnTo>
                    <a:pt x="4310" y="1"/>
                  </a:lnTo>
                  <a:cubicBezTo>
                    <a:pt x="405" y="656"/>
                    <a:pt x="0" y="3001"/>
                    <a:pt x="762" y="4156"/>
                  </a:cubicBezTo>
                  <a:cubicBezTo>
                    <a:pt x="238" y="5180"/>
                    <a:pt x="274" y="6049"/>
                    <a:pt x="893" y="6490"/>
                  </a:cubicBezTo>
                  <a:cubicBezTo>
                    <a:pt x="1512" y="6942"/>
                    <a:pt x="2346" y="6704"/>
                    <a:pt x="3155" y="5895"/>
                  </a:cubicBezTo>
                  <a:cubicBezTo>
                    <a:pt x="4501" y="6252"/>
                    <a:pt x="6596" y="5156"/>
                    <a:pt x="6013" y="1251"/>
                  </a:cubicBezTo>
                  <a:lnTo>
                    <a:pt x="5572" y="930"/>
                  </a:lnTo>
                  <a:close/>
                </a:path>
              </a:pathLst>
            </a:custGeom>
            <a:solidFill>
              <a:srgbClr val="FFC9C8"/>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7" name="Google Shape;6367;p51"/>
            <p:cNvSpPr/>
            <p:nvPr/>
          </p:nvSpPr>
          <p:spPr>
            <a:xfrm>
              <a:off x="6474075" y="2706425"/>
              <a:ext cx="282200" cy="297975"/>
            </a:xfrm>
            <a:custGeom>
              <a:avLst/>
              <a:gdLst/>
              <a:ahLst/>
              <a:cxnLst/>
              <a:rect l="l" t="t" r="r" b="b"/>
              <a:pathLst>
                <a:path w="11288" h="11919" extrusionOk="0">
                  <a:moveTo>
                    <a:pt x="1750" y="1584"/>
                  </a:moveTo>
                  <a:lnTo>
                    <a:pt x="976" y="2143"/>
                  </a:lnTo>
                  <a:cubicBezTo>
                    <a:pt x="0" y="8846"/>
                    <a:pt x="3596" y="10740"/>
                    <a:pt x="5894" y="10120"/>
                  </a:cubicBezTo>
                  <a:cubicBezTo>
                    <a:pt x="7287" y="11513"/>
                    <a:pt x="8715" y="11918"/>
                    <a:pt x="9775" y="11144"/>
                  </a:cubicBezTo>
                  <a:cubicBezTo>
                    <a:pt x="10823" y="10370"/>
                    <a:pt x="10894" y="8894"/>
                    <a:pt x="10001" y="7120"/>
                  </a:cubicBezTo>
                  <a:cubicBezTo>
                    <a:pt x="11287" y="5144"/>
                    <a:pt x="10609" y="1131"/>
                    <a:pt x="3929" y="0"/>
                  </a:cubicBezTo>
                  <a:lnTo>
                    <a:pt x="3155" y="548"/>
                  </a:ln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8" name="Google Shape;6368;p51"/>
            <p:cNvSpPr/>
            <p:nvPr/>
          </p:nvSpPr>
          <p:spPr>
            <a:xfrm>
              <a:off x="6514550" y="2738550"/>
              <a:ext cx="164925" cy="173575"/>
            </a:xfrm>
            <a:custGeom>
              <a:avLst/>
              <a:gdLst/>
              <a:ahLst/>
              <a:cxnLst/>
              <a:rect l="l" t="t" r="r" b="b"/>
              <a:pathLst>
                <a:path w="6597" h="6943" extrusionOk="0">
                  <a:moveTo>
                    <a:pt x="1024" y="930"/>
                  </a:moveTo>
                  <a:lnTo>
                    <a:pt x="584" y="1251"/>
                  </a:lnTo>
                  <a:cubicBezTo>
                    <a:pt x="0" y="5168"/>
                    <a:pt x="2096" y="6276"/>
                    <a:pt x="3441" y="5895"/>
                  </a:cubicBezTo>
                  <a:cubicBezTo>
                    <a:pt x="4251" y="6716"/>
                    <a:pt x="5084" y="6942"/>
                    <a:pt x="5703" y="6490"/>
                  </a:cubicBezTo>
                  <a:cubicBezTo>
                    <a:pt x="6311" y="6049"/>
                    <a:pt x="6358" y="5180"/>
                    <a:pt x="5834" y="4156"/>
                  </a:cubicBezTo>
                  <a:cubicBezTo>
                    <a:pt x="6596" y="3001"/>
                    <a:pt x="6192" y="656"/>
                    <a:pt x="2286" y="1"/>
                  </a:cubicBezTo>
                  <a:lnTo>
                    <a:pt x="1846" y="334"/>
                  </a:lnTo>
                  <a:close/>
                </a:path>
              </a:pathLst>
            </a:custGeom>
            <a:solidFill>
              <a:srgbClr val="FFC9C8"/>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9" name="Google Shape;6369;p51"/>
            <p:cNvSpPr/>
            <p:nvPr/>
          </p:nvSpPr>
          <p:spPr>
            <a:xfrm>
              <a:off x="6541925" y="2476625"/>
              <a:ext cx="320600" cy="311975"/>
            </a:xfrm>
            <a:custGeom>
              <a:avLst/>
              <a:gdLst/>
              <a:ahLst/>
              <a:cxnLst/>
              <a:rect l="l" t="t" r="r" b="b"/>
              <a:pathLst>
                <a:path w="12824" h="12479" extrusionOk="0">
                  <a:moveTo>
                    <a:pt x="822" y="8561"/>
                  </a:moveTo>
                  <a:lnTo>
                    <a:pt x="1120" y="9466"/>
                  </a:lnTo>
                  <a:cubicBezTo>
                    <a:pt x="7192" y="12478"/>
                    <a:pt x="10109" y="9633"/>
                    <a:pt x="10228" y="7263"/>
                  </a:cubicBezTo>
                  <a:cubicBezTo>
                    <a:pt x="12002" y="6370"/>
                    <a:pt x="12824" y="5144"/>
                    <a:pt x="12419" y="3894"/>
                  </a:cubicBezTo>
                  <a:cubicBezTo>
                    <a:pt x="12014" y="2644"/>
                    <a:pt x="10621" y="2132"/>
                    <a:pt x="8668" y="2441"/>
                  </a:cubicBezTo>
                  <a:cubicBezTo>
                    <a:pt x="7180" y="596"/>
                    <a:pt x="3144" y="0"/>
                    <a:pt x="1" y="6013"/>
                  </a:cubicBezTo>
                  <a:lnTo>
                    <a:pt x="298" y="6930"/>
                  </a:ln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0" name="Google Shape;6370;p51"/>
            <p:cNvSpPr/>
            <p:nvPr/>
          </p:nvSpPr>
          <p:spPr>
            <a:xfrm>
              <a:off x="6571400" y="2549550"/>
              <a:ext cx="186650" cy="181600"/>
            </a:xfrm>
            <a:custGeom>
              <a:avLst/>
              <a:gdLst/>
              <a:ahLst/>
              <a:cxnLst/>
              <a:rect l="l" t="t" r="r" b="b"/>
              <a:pathLst>
                <a:path w="7466" h="7264" extrusionOk="0">
                  <a:moveTo>
                    <a:pt x="512" y="4989"/>
                  </a:moveTo>
                  <a:lnTo>
                    <a:pt x="667" y="5513"/>
                  </a:lnTo>
                  <a:cubicBezTo>
                    <a:pt x="4215" y="7263"/>
                    <a:pt x="5906" y="5620"/>
                    <a:pt x="5965" y="4227"/>
                  </a:cubicBezTo>
                  <a:cubicBezTo>
                    <a:pt x="7001" y="3715"/>
                    <a:pt x="7466" y="2989"/>
                    <a:pt x="7228" y="2263"/>
                  </a:cubicBezTo>
                  <a:cubicBezTo>
                    <a:pt x="7001" y="1536"/>
                    <a:pt x="6192" y="1239"/>
                    <a:pt x="5049" y="1417"/>
                  </a:cubicBezTo>
                  <a:cubicBezTo>
                    <a:pt x="4180" y="346"/>
                    <a:pt x="1834" y="1"/>
                    <a:pt x="0" y="3501"/>
                  </a:cubicBezTo>
                  <a:lnTo>
                    <a:pt x="167" y="4025"/>
                  </a:lnTo>
                  <a:close/>
                </a:path>
              </a:pathLst>
            </a:custGeom>
            <a:solidFill>
              <a:srgbClr val="FFC9C8"/>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1" name="Google Shape;6371;p51"/>
            <p:cNvSpPr/>
            <p:nvPr/>
          </p:nvSpPr>
          <p:spPr>
            <a:xfrm>
              <a:off x="6400550" y="2585875"/>
              <a:ext cx="203325" cy="203900"/>
            </a:xfrm>
            <a:custGeom>
              <a:avLst/>
              <a:gdLst/>
              <a:ahLst/>
              <a:cxnLst/>
              <a:rect l="l" t="t" r="r" b="b"/>
              <a:pathLst>
                <a:path w="8133" h="8156" extrusionOk="0">
                  <a:moveTo>
                    <a:pt x="8132" y="4072"/>
                  </a:moveTo>
                  <a:cubicBezTo>
                    <a:pt x="8132" y="6322"/>
                    <a:pt x="6311" y="8156"/>
                    <a:pt x="4072" y="8156"/>
                  </a:cubicBezTo>
                  <a:cubicBezTo>
                    <a:pt x="1822" y="8156"/>
                    <a:pt x="0" y="6334"/>
                    <a:pt x="0" y="4072"/>
                  </a:cubicBezTo>
                  <a:cubicBezTo>
                    <a:pt x="0" y="1822"/>
                    <a:pt x="1822" y="0"/>
                    <a:pt x="4072" y="0"/>
                  </a:cubicBezTo>
                  <a:cubicBezTo>
                    <a:pt x="6311" y="0"/>
                    <a:pt x="8132" y="1822"/>
                    <a:pt x="8132" y="4072"/>
                  </a:cubicBezTo>
                  <a:close/>
                </a:path>
              </a:pathLst>
            </a:custGeom>
            <a:solidFill>
              <a:schemeClr val="accent3"/>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72" name="Google Shape;6372;p51"/>
            <p:cNvGrpSpPr/>
            <p:nvPr/>
          </p:nvGrpSpPr>
          <p:grpSpPr>
            <a:xfrm>
              <a:off x="6385650" y="2571275"/>
              <a:ext cx="232800" cy="232800"/>
              <a:chOff x="6385650" y="2571275"/>
              <a:chExt cx="232800" cy="232800"/>
            </a:xfrm>
          </p:grpSpPr>
          <p:sp>
            <p:nvSpPr>
              <p:cNvPr id="6373" name="Google Shape;6373;p51"/>
              <p:cNvSpPr/>
              <p:nvPr/>
            </p:nvSpPr>
            <p:spPr>
              <a:xfrm>
                <a:off x="6493425" y="2571275"/>
                <a:ext cx="16975" cy="94975"/>
              </a:xfrm>
              <a:custGeom>
                <a:avLst/>
                <a:gdLst/>
                <a:ahLst/>
                <a:cxnLst/>
                <a:rect l="l" t="t" r="r" b="b"/>
                <a:pathLst>
                  <a:path w="679" h="3799" extrusionOk="0">
                    <a:moveTo>
                      <a:pt x="83" y="3453"/>
                    </a:moveTo>
                    <a:cubicBezTo>
                      <a:pt x="83" y="3453"/>
                      <a:pt x="119" y="3275"/>
                      <a:pt x="143" y="3001"/>
                    </a:cubicBezTo>
                    <a:cubicBezTo>
                      <a:pt x="179" y="2739"/>
                      <a:pt x="202" y="2370"/>
                      <a:pt x="238" y="2013"/>
                    </a:cubicBezTo>
                    <a:cubicBezTo>
                      <a:pt x="250" y="1656"/>
                      <a:pt x="262" y="1275"/>
                      <a:pt x="262" y="1013"/>
                    </a:cubicBezTo>
                    <a:cubicBezTo>
                      <a:pt x="262" y="882"/>
                      <a:pt x="238" y="763"/>
                      <a:pt x="191" y="679"/>
                    </a:cubicBezTo>
                    <a:cubicBezTo>
                      <a:pt x="143" y="608"/>
                      <a:pt x="119" y="560"/>
                      <a:pt x="119" y="560"/>
                    </a:cubicBezTo>
                    <a:cubicBezTo>
                      <a:pt x="0" y="441"/>
                      <a:pt x="0" y="239"/>
                      <a:pt x="119" y="120"/>
                    </a:cubicBezTo>
                    <a:cubicBezTo>
                      <a:pt x="238" y="1"/>
                      <a:pt x="441" y="1"/>
                      <a:pt x="560" y="120"/>
                    </a:cubicBezTo>
                    <a:cubicBezTo>
                      <a:pt x="679" y="239"/>
                      <a:pt x="679" y="441"/>
                      <a:pt x="560" y="560"/>
                    </a:cubicBezTo>
                    <a:cubicBezTo>
                      <a:pt x="560" y="560"/>
                      <a:pt x="512" y="608"/>
                      <a:pt x="476" y="679"/>
                    </a:cubicBezTo>
                    <a:cubicBezTo>
                      <a:pt x="429" y="763"/>
                      <a:pt x="393" y="882"/>
                      <a:pt x="393" y="1013"/>
                    </a:cubicBezTo>
                    <a:cubicBezTo>
                      <a:pt x="393" y="1275"/>
                      <a:pt x="417" y="1632"/>
                      <a:pt x="429" y="2013"/>
                    </a:cubicBezTo>
                    <a:cubicBezTo>
                      <a:pt x="452" y="2370"/>
                      <a:pt x="488" y="2739"/>
                      <a:pt x="512" y="3001"/>
                    </a:cubicBezTo>
                    <a:cubicBezTo>
                      <a:pt x="548" y="3275"/>
                      <a:pt x="572" y="3453"/>
                      <a:pt x="572" y="3453"/>
                    </a:cubicBezTo>
                    <a:cubicBezTo>
                      <a:pt x="607" y="3596"/>
                      <a:pt x="500" y="3739"/>
                      <a:pt x="357" y="3763"/>
                    </a:cubicBezTo>
                    <a:cubicBezTo>
                      <a:pt x="202" y="3799"/>
                      <a:pt x="71" y="3692"/>
                      <a:pt x="36" y="3537"/>
                    </a:cubicBezTo>
                    <a:cubicBezTo>
                      <a:pt x="71" y="3513"/>
                      <a:pt x="71" y="3477"/>
                      <a:pt x="83" y="3453"/>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4" name="Google Shape;6374;p51"/>
              <p:cNvSpPr/>
              <p:nvPr/>
            </p:nvSpPr>
            <p:spPr>
              <a:xfrm>
                <a:off x="6459475" y="2576050"/>
                <a:ext cx="41400" cy="93175"/>
              </a:xfrm>
              <a:custGeom>
                <a:avLst/>
                <a:gdLst/>
                <a:ahLst/>
                <a:cxnLst/>
                <a:rect l="l" t="t" r="r" b="b"/>
                <a:pathLst>
                  <a:path w="1656" h="3727" extrusionOk="0">
                    <a:moveTo>
                      <a:pt x="1072" y="3393"/>
                    </a:moveTo>
                    <a:lnTo>
                      <a:pt x="1001" y="2953"/>
                    </a:lnTo>
                    <a:cubicBezTo>
                      <a:pt x="953" y="2679"/>
                      <a:pt x="858" y="2322"/>
                      <a:pt x="775" y="1977"/>
                    </a:cubicBezTo>
                    <a:cubicBezTo>
                      <a:pt x="679" y="1619"/>
                      <a:pt x="584" y="1286"/>
                      <a:pt x="501" y="1024"/>
                    </a:cubicBezTo>
                    <a:cubicBezTo>
                      <a:pt x="465" y="893"/>
                      <a:pt x="406" y="810"/>
                      <a:pt x="346" y="750"/>
                    </a:cubicBezTo>
                    <a:cubicBezTo>
                      <a:pt x="286" y="691"/>
                      <a:pt x="227" y="655"/>
                      <a:pt x="227" y="655"/>
                    </a:cubicBezTo>
                    <a:cubicBezTo>
                      <a:pt x="72" y="584"/>
                      <a:pt x="1" y="393"/>
                      <a:pt x="84" y="226"/>
                    </a:cubicBezTo>
                    <a:cubicBezTo>
                      <a:pt x="167" y="72"/>
                      <a:pt x="358" y="0"/>
                      <a:pt x="525" y="95"/>
                    </a:cubicBezTo>
                    <a:cubicBezTo>
                      <a:pt x="667" y="167"/>
                      <a:pt x="727" y="357"/>
                      <a:pt x="656" y="524"/>
                    </a:cubicBezTo>
                    <a:cubicBezTo>
                      <a:pt x="656" y="524"/>
                      <a:pt x="620" y="584"/>
                      <a:pt x="608" y="667"/>
                    </a:cubicBezTo>
                    <a:cubicBezTo>
                      <a:pt x="596" y="762"/>
                      <a:pt x="596" y="881"/>
                      <a:pt x="644" y="1000"/>
                    </a:cubicBezTo>
                    <a:cubicBezTo>
                      <a:pt x="727" y="1250"/>
                      <a:pt x="846" y="1596"/>
                      <a:pt x="977" y="1941"/>
                    </a:cubicBezTo>
                    <a:cubicBezTo>
                      <a:pt x="1120" y="2274"/>
                      <a:pt x="1251" y="2608"/>
                      <a:pt x="1370" y="2858"/>
                    </a:cubicBezTo>
                    <a:cubicBezTo>
                      <a:pt x="1489" y="3108"/>
                      <a:pt x="1572" y="3274"/>
                      <a:pt x="1572" y="3274"/>
                    </a:cubicBezTo>
                    <a:cubicBezTo>
                      <a:pt x="1656" y="3405"/>
                      <a:pt x="1608" y="3572"/>
                      <a:pt x="1477" y="3643"/>
                    </a:cubicBezTo>
                    <a:cubicBezTo>
                      <a:pt x="1334" y="3727"/>
                      <a:pt x="1179" y="3679"/>
                      <a:pt x="1096" y="3548"/>
                    </a:cubicBezTo>
                    <a:cubicBezTo>
                      <a:pt x="1084" y="3465"/>
                      <a:pt x="1084" y="3441"/>
                      <a:pt x="1072" y="3393"/>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5" name="Google Shape;6375;p51"/>
              <p:cNvSpPr/>
              <p:nvPr/>
            </p:nvSpPr>
            <p:spPr>
              <a:xfrm>
                <a:off x="6429725" y="2591225"/>
                <a:ext cx="62525" cy="80975"/>
              </a:xfrm>
              <a:custGeom>
                <a:avLst/>
                <a:gdLst/>
                <a:ahLst/>
                <a:cxnLst/>
                <a:rect l="l" t="t" r="r" b="b"/>
                <a:pathLst>
                  <a:path w="2501" h="3239" extrusionOk="0">
                    <a:moveTo>
                      <a:pt x="1965" y="3036"/>
                    </a:moveTo>
                    <a:cubicBezTo>
                      <a:pt x="1965" y="3036"/>
                      <a:pt x="1893" y="2882"/>
                      <a:pt x="1750" y="2644"/>
                    </a:cubicBezTo>
                    <a:cubicBezTo>
                      <a:pt x="1619" y="2405"/>
                      <a:pt x="1441" y="2084"/>
                      <a:pt x="1238" y="1774"/>
                    </a:cubicBezTo>
                    <a:cubicBezTo>
                      <a:pt x="1036" y="1465"/>
                      <a:pt x="834" y="1179"/>
                      <a:pt x="679" y="953"/>
                    </a:cubicBezTo>
                    <a:cubicBezTo>
                      <a:pt x="607" y="834"/>
                      <a:pt x="524" y="774"/>
                      <a:pt x="429" y="739"/>
                    </a:cubicBezTo>
                    <a:cubicBezTo>
                      <a:pt x="357" y="691"/>
                      <a:pt x="298" y="679"/>
                      <a:pt x="298" y="679"/>
                    </a:cubicBezTo>
                    <a:cubicBezTo>
                      <a:pt x="119" y="643"/>
                      <a:pt x="0" y="477"/>
                      <a:pt x="24" y="298"/>
                    </a:cubicBezTo>
                    <a:cubicBezTo>
                      <a:pt x="60" y="119"/>
                      <a:pt x="214" y="0"/>
                      <a:pt x="393" y="36"/>
                    </a:cubicBezTo>
                    <a:cubicBezTo>
                      <a:pt x="572" y="60"/>
                      <a:pt x="679" y="227"/>
                      <a:pt x="667" y="393"/>
                    </a:cubicBezTo>
                    <a:cubicBezTo>
                      <a:pt x="667" y="393"/>
                      <a:pt x="655" y="453"/>
                      <a:pt x="667" y="536"/>
                    </a:cubicBezTo>
                    <a:cubicBezTo>
                      <a:pt x="679" y="631"/>
                      <a:pt x="726" y="739"/>
                      <a:pt x="798" y="858"/>
                    </a:cubicBezTo>
                    <a:cubicBezTo>
                      <a:pt x="964" y="1060"/>
                      <a:pt x="1191" y="1358"/>
                      <a:pt x="1405" y="1643"/>
                    </a:cubicBezTo>
                    <a:cubicBezTo>
                      <a:pt x="1643" y="1929"/>
                      <a:pt x="1869" y="2191"/>
                      <a:pt x="2060" y="2405"/>
                    </a:cubicBezTo>
                    <a:cubicBezTo>
                      <a:pt x="2250" y="2596"/>
                      <a:pt x="2381" y="2727"/>
                      <a:pt x="2381" y="2727"/>
                    </a:cubicBezTo>
                    <a:cubicBezTo>
                      <a:pt x="2477" y="2834"/>
                      <a:pt x="2500" y="3001"/>
                      <a:pt x="2393" y="3120"/>
                    </a:cubicBezTo>
                    <a:cubicBezTo>
                      <a:pt x="2286" y="3215"/>
                      <a:pt x="2119" y="3239"/>
                      <a:pt x="2000" y="3132"/>
                    </a:cubicBezTo>
                    <a:cubicBezTo>
                      <a:pt x="2012" y="3096"/>
                      <a:pt x="1977" y="3072"/>
                      <a:pt x="1965" y="3036"/>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6" name="Google Shape;6376;p51"/>
              <p:cNvSpPr/>
              <p:nvPr/>
            </p:nvSpPr>
            <p:spPr>
              <a:xfrm>
                <a:off x="6405900" y="2616225"/>
                <a:ext cx="80400" cy="62525"/>
              </a:xfrm>
              <a:custGeom>
                <a:avLst/>
                <a:gdLst/>
                <a:ahLst/>
                <a:cxnLst/>
                <a:rect l="l" t="t" r="r" b="b"/>
                <a:pathLst>
                  <a:path w="3216" h="2501" extrusionOk="0">
                    <a:moveTo>
                      <a:pt x="2727" y="2370"/>
                    </a:moveTo>
                    <a:cubicBezTo>
                      <a:pt x="2727" y="2370"/>
                      <a:pt x="2608" y="2239"/>
                      <a:pt x="2394" y="2060"/>
                    </a:cubicBezTo>
                    <a:cubicBezTo>
                      <a:pt x="2203" y="1858"/>
                      <a:pt x="1917" y="1620"/>
                      <a:pt x="1632" y="1405"/>
                    </a:cubicBezTo>
                    <a:cubicBezTo>
                      <a:pt x="1358" y="1179"/>
                      <a:pt x="1072" y="953"/>
                      <a:pt x="846" y="786"/>
                    </a:cubicBezTo>
                    <a:cubicBezTo>
                      <a:pt x="739" y="703"/>
                      <a:pt x="620" y="667"/>
                      <a:pt x="536" y="655"/>
                    </a:cubicBezTo>
                    <a:cubicBezTo>
                      <a:pt x="441" y="643"/>
                      <a:pt x="382" y="655"/>
                      <a:pt x="382" y="655"/>
                    </a:cubicBezTo>
                    <a:cubicBezTo>
                      <a:pt x="203" y="691"/>
                      <a:pt x="48" y="572"/>
                      <a:pt x="24" y="393"/>
                    </a:cubicBezTo>
                    <a:cubicBezTo>
                      <a:pt x="1" y="215"/>
                      <a:pt x="120" y="48"/>
                      <a:pt x="298" y="36"/>
                    </a:cubicBezTo>
                    <a:cubicBezTo>
                      <a:pt x="477" y="1"/>
                      <a:pt x="620" y="120"/>
                      <a:pt x="655" y="298"/>
                    </a:cubicBezTo>
                    <a:cubicBezTo>
                      <a:pt x="655" y="298"/>
                      <a:pt x="667" y="358"/>
                      <a:pt x="715" y="429"/>
                    </a:cubicBezTo>
                    <a:cubicBezTo>
                      <a:pt x="763" y="512"/>
                      <a:pt x="834" y="596"/>
                      <a:pt x="941" y="691"/>
                    </a:cubicBezTo>
                    <a:cubicBezTo>
                      <a:pt x="1155" y="834"/>
                      <a:pt x="1453" y="1048"/>
                      <a:pt x="1751" y="1239"/>
                    </a:cubicBezTo>
                    <a:cubicBezTo>
                      <a:pt x="2072" y="1429"/>
                      <a:pt x="2370" y="1620"/>
                      <a:pt x="2620" y="1739"/>
                    </a:cubicBezTo>
                    <a:cubicBezTo>
                      <a:pt x="2858" y="1870"/>
                      <a:pt x="3025" y="1953"/>
                      <a:pt x="3025" y="1953"/>
                    </a:cubicBezTo>
                    <a:cubicBezTo>
                      <a:pt x="3156" y="2013"/>
                      <a:pt x="3215" y="2167"/>
                      <a:pt x="3156" y="2310"/>
                    </a:cubicBezTo>
                    <a:cubicBezTo>
                      <a:pt x="3096" y="2441"/>
                      <a:pt x="2930" y="2501"/>
                      <a:pt x="2799" y="2441"/>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7" name="Google Shape;6377;p51"/>
              <p:cNvSpPr/>
              <p:nvPr/>
            </p:nvSpPr>
            <p:spPr>
              <a:xfrm>
                <a:off x="6390125" y="2645400"/>
                <a:ext cx="91400" cy="40200"/>
              </a:xfrm>
              <a:custGeom>
                <a:avLst/>
                <a:gdLst/>
                <a:ahLst/>
                <a:cxnLst/>
                <a:rect l="l" t="t" r="r" b="b"/>
                <a:pathLst>
                  <a:path w="3656" h="1608" extrusionOk="0">
                    <a:moveTo>
                      <a:pt x="3251" y="1572"/>
                    </a:moveTo>
                    <a:cubicBezTo>
                      <a:pt x="3251" y="1572"/>
                      <a:pt x="3084" y="1489"/>
                      <a:pt x="2846" y="1370"/>
                    </a:cubicBezTo>
                    <a:cubicBezTo>
                      <a:pt x="2596" y="1250"/>
                      <a:pt x="2263" y="1108"/>
                      <a:pt x="1929" y="977"/>
                    </a:cubicBezTo>
                    <a:cubicBezTo>
                      <a:pt x="1584" y="846"/>
                      <a:pt x="1239" y="727"/>
                      <a:pt x="989" y="631"/>
                    </a:cubicBezTo>
                    <a:cubicBezTo>
                      <a:pt x="858" y="596"/>
                      <a:pt x="751" y="596"/>
                      <a:pt x="655" y="608"/>
                    </a:cubicBezTo>
                    <a:cubicBezTo>
                      <a:pt x="572" y="619"/>
                      <a:pt x="513" y="655"/>
                      <a:pt x="513" y="655"/>
                    </a:cubicBezTo>
                    <a:cubicBezTo>
                      <a:pt x="346" y="727"/>
                      <a:pt x="167" y="667"/>
                      <a:pt x="72" y="500"/>
                    </a:cubicBezTo>
                    <a:cubicBezTo>
                      <a:pt x="1" y="334"/>
                      <a:pt x="60" y="155"/>
                      <a:pt x="227" y="72"/>
                    </a:cubicBezTo>
                    <a:cubicBezTo>
                      <a:pt x="370" y="0"/>
                      <a:pt x="572" y="60"/>
                      <a:pt x="655" y="203"/>
                    </a:cubicBezTo>
                    <a:cubicBezTo>
                      <a:pt x="655" y="203"/>
                      <a:pt x="691" y="262"/>
                      <a:pt x="751" y="322"/>
                    </a:cubicBezTo>
                    <a:cubicBezTo>
                      <a:pt x="810" y="381"/>
                      <a:pt x="905" y="453"/>
                      <a:pt x="1036" y="488"/>
                    </a:cubicBezTo>
                    <a:cubicBezTo>
                      <a:pt x="1286" y="560"/>
                      <a:pt x="1644" y="667"/>
                      <a:pt x="1989" y="750"/>
                    </a:cubicBezTo>
                    <a:cubicBezTo>
                      <a:pt x="2346" y="846"/>
                      <a:pt x="2679" y="929"/>
                      <a:pt x="2953" y="977"/>
                    </a:cubicBezTo>
                    <a:cubicBezTo>
                      <a:pt x="3215" y="1036"/>
                      <a:pt x="3394" y="1048"/>
                      <a:pt x="3394" y="1048"/>
                    </a:cubicBezTo>
                    <a:cubicBezTo>
                      <a:pt x="3549" y="1072"/>
                      <a:pt x="3656" y="1203"/>
                      <a:pt x="3632" y="1346"/>
                    </a:cubicBezTo>
                    <a:cubicBezTo>
                      <a:pt x="3620" y="1501"/>
                      <a:pt x="3489" y="1608"/>
                      <a:pt x="3334" y="1584"/>
                    </a:cubicBezTo>
                    <a:cubicBezTo>
                      <a:pt x="3310" y="1608"/>
                      <a:pt x="3275" y="1584"/>
                      <a:pt x="3251" y="1572"/>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8" name="Google Shape;6378;p51"/>
              <p:cNvSpPr/>
              <p:nvPr/>
            </p:nvSpPr>
            <p:spPr>
              <a:xfrm>
                <a:off x="6385650" y="2679625"/>
                <a:ext cx="95000" cy="17000"/>
              </a:xfrm>
              <a:custGeom>
                <a:avLst/>
                <a:gdLst/>
                <a:ahLst/>
                <a:cxnLst/>
                <a:rect l="l" t="t" r="r" b="b"/>
                <a:pathLst>
                  <a:path w="3800" h="680" extrusionOk="0">
                    <a:moveTo>
                      <a:pt x="3454" y="596"/>
                    </a:moveTo>
                    <a:cubicBezTo>
                      <a:pt x="3454" y="596"/>
                      <a:pt x="3275" y="560"/>
                      <a:pt x="3013" y="536"/>
                    </a:cubicBezTo>
                    <a:cubicBezTo>
                      <a:pt x="2739" y="501"/>
                      <a:pt x="2370" y="477"/>
                      <a:pt x="2013" y="441"/>
                    </a:cubicBezTo>
                    <a:cubicBezTo>
                      <a:pt x="1656" y="429"/>
                      <a:pt x="1287" y="417"/>
                      <a:pt x="1013" y="417"/>
                    </a:cubicBezTo>
                    <a:cubicBezTo>
                      <a:pt x="882" y="417"/>
                      <a:pt x="763" y="441"/>
                      <a:pt x="692" y="489"/>
                    </a:cubicBezTo>
                    <a:cubicBezTo>
                      <a:pt x="620" y="513"/>
                      <a:pt x="572" y="560"/>
                      <a:pt x="572" y="560"/>
                    </a:cubicBezTo>
                    <a:cubicBezTo>
                      <a:pt x="453" y="679"/>
                      <a:pt x="239" y="679"/>
                      <a:pt x="120" y="560"/>
                    </a:cubicBezTo>
                    <a:cubicBezTo>
                      <a:pt x="1" y="441"/>
                      <a:pt x="1" y="239"/>
                      <a:pt x="120" y="120"/>
                    </a:cubicBezTo>
                    <a:cubicBezTo>
                      <a:pt x="239" y="1"/>
                      <a:pt x="453" y="1"/>
                      <a:pt x="572" y="120"/>
                    </a:cubicBezTo>
                    <a:cubicBezTo>
                      <a:pt x="572" y="120"/>
                      <a:pt x="620" y="155"/>
                      <a:pt x="692" y="203"/>
                    </a:cubicBezTo>
                    <a:cubicBezTo>
                      <a:pt x="763" y="239"/>
                      <a:pt x="882" y="274"/>
                      <a:pt x="1013" y="274"/>
                    </a:cubicBezTo>
                    <a:cubicBezTo>
                      <a:pt x="1287" y="274"/>
                      <a:pt x="1644" y="262"/>
                      <a:pt x="2013" y="251"/>
                    </a:cubicBezTo>
                    <a:cubicBezTo>
                      <a:pt x="2370" y="215"/>
                      <a:pt x="2739" y="191"/>
                      <a:pt x="3013" y="155"/>
                    </a:cubicBezTo>
                    <a:cubicBezTo>
                      <a:pt x="3275" y="132"/>
                      <a:pt x="3454" y="96"/>
                      <a:pt x="3454" y="96"/>
                    </a:cubicBezTo>
                    <a:cubicBezTo>
                      <a:pt x="3609" y="72"/>
                      <a:pt x="3740" y="179"/>
                      <a:pt x="3775" y="310"/>
                    </a:cubicBezTo>
                    <a:cubicBezTo>
                      <a:pt x="3799" y="453"/>
                      <a:pt x="3692" y="596"/>
                      <a:pt x="3549" y="620"/>
                    </a:cubicBezTo>
                    <a:cubicBezTo>
                      <a:pt x="3513" y="596"/>
                      <a:pt x="3489" y="596"/>
                      <a:pt x="3454" y="596"/>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9" name="Google Shape;6379;p51"/>
              <p:cNvSpPr/>
              <p:nvPr/>
            </p:nvSpPr>
            <p:spPr>
              <a:xfrm>
                <a:off x="6390425" y="2688850"/>
                <a:ext cx="93200" cy="41400"/>
              </a:xfrm>
              <a:custGeom>
                <a:avLst/>
                <a:gdLst/>
                <a:ahLst/>
                <a:cxnLst/>
                <a:rect l="l" t="t" r="r" b="b"/>
                <a:pathLst>
                  <a:path w="3728" h="1656" extrusionOk="0">
                    <a:moveTo>
                      <a:pt x="3406" y="584"/>
                    </a:moveTo>
                    <a:lnTo>
                      <a:pt x="2953" y="655"/>
                    </a:lnTo>
                    <a:cubicBezTo>
                      <a:pt x="2691" y="703"/>
                      <a:pt x="2334" y="786"/>
                      <a:pt x="1989" y="882"/>
                    </a:cubicBezTo>
                    <a:cubicBezTo>
                      <a:pt x="1632" y="965"/>
                      <a:pt x="1286" y="1072"/>
                      <a:pt x="1036" y="1144"/>
                    </a:cubicBezTo>
                    <a:cubicBezTo>
                      <a:pt x="893" y="1191"/>
                      <a:pt x="810" y="1251"/>
                      <a:pt x="751" y="1310"/>
                    </a:cubicBezTo>
                    <a:cubicBezTo>
                      <a:pt x="691" y="1370"/>
                      <a:pt x="655" y="1429"/>
                      <a:pt x="655" y="1429"/>
                    </a:cubicBezTo>
                    <a:cubicBezTo>
                      <a:pt x="584" y="1596"/>
                      <a:pt x="393" y="1656"/>
                      <a:pt x="227" y="1560"/>
                    </a:cubicBezTo>
                    <a:cubicBezTo>
                      <a:pt x="84" y="1489"/>
                      <a:pt x="0" y="1298"/>
                      <a:pt x="96" y="1132"/>
                    </a:cubicBezTo>
                    <a:cubicBezTo>
                      <a:pt x="167" y="977"/>
                      <a:pt x="358" y="917"/>
                      <a:pt x="524" y="1001"/>
                    </a:cubicBezTo>
                    <a:cubicBezTo>
                      <a:pt x="524" y="1001"/>
                      <a:pt x="584" y="1025"/>
                      <a:pt x="679" y="1036"/>
                    </a:cubicBezTo>
                    <a:cubicBezTo>
                      <a:pt x="762" y="1060"/>
                      <a:pt x="882" y="1060"/>
                      <a:pt x="1001" y="1013"/>
                    </a:cubicBezTo>
                    <a:cubicBezTo>
                      <a:pt x="1251" y="917"/>
                      <a:pt x="1596" y="798"/>
                      <a:pt x="1941" y="667"/>
                    </a:cubicBezTo>
                    <a:cubicBezTo>
                      <a:pt x="2286" y="536"/>
                      <a:pt x="2608" y="405"/>
                      <a:pt x="2858" y="286"/>
                    </a:cubicBezTo>
                    <a:cubicBezTo>
                      <a:pt x="3120" y="167"/>
                      <a:pt x="3275" y="72"/>
                      <a:pt x="3275" y="72"/>
                    </a:cubicBezTo>
                    <a:cubicBezTo>
                      <a:pt x="3418" y="1"/>
                      <a:pt x="3572" y="48"/>
                      <a:pt x="3656" y="179"/>
                    </a:cubicBezTo>
                    <a:cubicBezTo>
                      <a:pt x="3727" y="310"/>
                      <a:pt x="3679" y="477"/>
                      <a:pt x="3549" y="548"/>
                    </a:cubicBezTo>
                    <a:cubicBezTo>
                      <a:pt x="3477" y="560"/>
                      <a:pt x="3429" y="560"/>
                      <a:pt x="3406" y="584"/>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0" name="Google Shape;6380;p51"/>
              <p:cNvSpPr/>
              <p:nvPr/>
            </p:nvSpPr>
            <p:spPr>
              <a:xfrm>
                <a:off x="6405900" y="2697200"/>
                <a:ext cx="80700" cy="62525"/>
              </a:xfrm>
              <a:custGeom>
                <a:avLst/>
                <a:gdLst/>
                <a:ahLst/>
                <a:cxnLst/>
                <a:rect l="l" t="t" r="r" b="b"/>
                <a:pathLst>
                  <a:path w="3228" h="2501" extrusionOk="0">
                    <a:moveTo>
                      <a:pt x="3037" y="548"/>
                    </a:moveTo>
                    <a:cubicBezTo>
                      <a:pt x="3037" y="548"/>
                      <a:pt x="2870" y="619"/>
                      <a:pt x="2632" y="750"/>
                    </a:cubicBezTo>
                    <a:cubicBezTo>
                      <a:pt x="2394" y="881"/>
                      <a:pt x="2084" y="1060"/>
                      <a:pt x="1775" y="1274"/>
                    </a:cubicBezTo>
                    <a:cubicBezTo>
                      <a:pt x="1453" y="1464"/>
                      <a:pt x="1179" y="1679"/>
                      <a:pt x="953" y="1822"/>
                    </a:cubicBezTo>
                    <a:cubicBezTo>
                      <a:pt x="834" y="1893"/>
                      <a:pt x="774" y="1988"/>
                      <a:pt x="727" y="2072"/>
                    </a:cubicBezTo>
                    <a:cubicBezTo>
                      <a:pt x="679" y="2143"/>
                      <a:pt x="667" y="2203"/>
                      <a:pt x="667" y="2203"/>
                    </a:cubicBezTo>
                    <a:cubicBezTo>
                      <a:pt x="632" y="2393"/>
                      <a:pt x="477" y="2500"/>
                      <a:pt x="298" y="2476"/>
                    </a:cubicBezTo>
                    <a:cubicBezTo>
                      <a:pt x="120" y="2441"/>
                      <a:pt x="1" y="2286"/>
                      <a:pt x="24" y="2107"/>
                    </a:cubicBezTo>
                    <a:cubicBezTo>
                      <a:pt x="60" y="1929"/>
                      <a:pt x="227" y="1822"/>
                      <a:pt x="382" y="1834"/>
                    </a:cubicBezTo>
                    <a:cubicBezTo>
                      <a:pt x="382" y="1834"/>
                      <a:pt x="441" y="1845"/>
                      <a:pt x="536" y="1834"/>
                    </a:cubicBezTo>
                    <a:cubicBezTo>
                      <a:pt x="620" y="1822"/>
                      <a:pt x="727" y="1774"/>
                      <a:pt x="846" y="1703"/>
                    </a:cubicBezTo>
                    <a:cubicBezTo>
                      <a:pt x="1060" y="1536"/>
                      <a:pt x="1358" y="1310"/>
                      <a:pt x="1632" y="1095"/>
                    </a:cubicBezTo>
                    <a:cubicBezTo>
                      <a:pt x="1917" y="869"/>
                      <a:pt x="2191" y="631"/>
                      <a:pt x="2394" y="441"/>
                    </a:cubicBezTo>
                    <a:cubicBezTo>
                      <a:pt x="2608" y="238"/>
                      <a:pt x="2715" y="119"/>
                      <a:pt x="2715" y="119"/>
                    </a:cubicBezTo>
                    <a:cubicBezTo>
                      <a:pt x="2822" y="24"/>
                      <a:pt x="2989" y="0"/>
                      <a:pt x="3108" y="107"/>
                    </a:cubicBezTo>
                    <a:cubicBezTo>
                      <a:pt x="3215" y="214"/>
                      <a:pt x="3227" y="381"/>
                      <a:pt x="3120" y="500"/>
                    </a:cubicBezTo>
                    <a:cubicBezTo>
                      <a:pt x="3084" y="500"/>
                      <a:pt x="3060" y="524"/>
                      <a:pt x="3037" y="548"/>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1" name="Google Shape;6381;p51"/>
              <p:cNvSpPr/>
              <p:nvPr/>
            </p:nvSpPr>
            <p:spPr>
              <a:xfrm>
                <a:off x="6430300" y="2704025"/>
                <a:ext cx="63125" cy="80100"/>
              </a:xfrm>
              <a:custGeom>
                <a:avLst/>
                <a:gdLst/>
                <a:ahLst/>
                <a:cxnLst/>
                <a:rect l="l" t="t" r="r" b="b"/>
                <a:pathLst>
                  <a:path w="2525" h="3204" extrusionOk="0">
                    <a:moveTo>
                      <a:pt x="2370" y="477"/>
                    </a:moveTo>
                    <a:cubicBezTo>
                      <a:pt x="2370" y="477"/>
                      <a:pt x="2239" y="596"/>
                      <a:pt x="2061" y="810"/>
                    </a:cubicBezTo>
                    <a:cubicBezTo>
                      <a:pt x="1870" y="1001"/>
                      <a:pt x="1632" y="1275"/>
                      <a:pt x="1406" y="1561"/>
                    </a:cubicBezTo>
                    <a:cubicBezTo>
                      <a:pt x="1180" y="1846"/>
                      <a:pt x="953" y="2132"/>
                      <a:pt x="799" y="2358"/>
                    </a:cubicBezTo>
                    <a:cubicBezTo>
                      <a:pt x="703" y="2454"/>
                      <a:pt x="680" y="2573"/>
                      <a:pt x="656" y="2668"/>
                    </a:cubicBezTo>
                    <a:cubicBezTo>
                      <a:pt x="644" y="2751"/>
                      <a:pt x="656" y="2811"/>
                      <a:pt x="656" y="2811"/>
                    </a:cubicBezTo>
                    <a:cubicBezTo>
                      <a:pt x="691" y="2989"/>
                      <a:pt x="572" y="3156"/>
                      <a:pt x="394" y="3168"/>
                    </a:cubicBezTo>
                    <a:cubicBezTo>
                      <a:pt x="215" y="3204"/>
                      <a:pt x="49" y="3085"/>
                      <a:pt x="37" y="2906"/>
                    </a:cubicBezTo>
                    <a:cubicBezTo>
                      <a:pt x="1" y="2727"/>
                      <a:pt x="120" y="2573"/>
                      <a:pt x="299" y="2549"/>
                    </a:cubicBezTo>
                    <a:cubicBezTo>
                      <a:pt x="299" y="2549"/>
                      <a:pt x="358" y="2537"/>
                      <a:pt x="441" y="2489"/>
                    </a:cubicBezTo>
                    <a:cubicBezTo>
                      <a:pt x="513" y="2442"/>
                      <a:pt x="596" y="2370"/>
                      <a:pt x="691" y="2263"/>
                    </a:cubicBezTo>
                    <a:cubicBezTo>
                      <a:pt x="834" y="2037"/>
                      <a:pt x="1049" y="1739"/>
                      <a:pt x="1239" y="1441"/>
                    </a:cubicBezTo>
                    <a:cubicBezTo>
                      <a:pt x="1430" y="1132"/>
                      <a:pt x="1632" y="834"/>
                      <a:pt x="1763" y="596"/>
                    </a:cubicBezTo>
                    <a:cubicBezTo>
                      <a:pt x="1894" y="358"/>
                      <a:pt x="1965" y="191"/>
                      <a:pt x="1965" y="191"/>
                    </a:cubicBezTo>
                    <a:cubicBezTo>
                      <a:pt x="2025" y="60"/>
                      <a:pt x="2192" y="1"/>
                      <a:pt x="2323" y="60"/>
                    </a:cubicBezTo>
                    <a:cubicBezTo>
                      <a:pt x="2465" y="120"/>
                      <a:pt x="2525" y="287"/>
                      <a:pt x="2465" y="418"/>
                    </a:cubicBezTo>
                    <a:cubicBezTo>
                      <a:pt x="2418" y="418"/>
                      <a:pt x="2406" y="453"/>
                      <a:pt x="2370" y="477"/>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2" name="Google Shape;6382;p51"/>
              <p:cNvSpPr/>
              <p:nvPr/>
            </p:nvSpPr>
            <p:spPr>
              <a:xfrm>
                <a:off x="6459775" y="2708200"/>
                <a:ext cx="40200" cy="91100"/>
              </a:xfrm>
              <a:custGeom>
                <a:avLst/>
                <a:gdLst/>
                <a:ahLst/>
                <a:cxnLst/>
                <a:rect l="l" t="t" r="r" b="b"/>
                <a:pathLst>
                  <a:path w="1608" h="3644" extrusionOk="0">
                    <a:moveTo>
                      <a:pt x="1584" y="405"/>
                    </a:moveTo>
                    <a:cubicBezTo>
                      <a:pt x="1584" y="405"/>
                      <a:pt x="1489" y="560"/>
                      <a:pt x="1370" y="798"/>
                    </a:cubicBezTo>
                    <a:cubicBezTo>
                      <a:pt x="1251" y="1060"/>
                      <a:pt x="1120" y="1382"/>
                      <a:pt x="989" y="1727"/>
                    </a:cubicBezTo>
                    <a:cubicBezTo>
                      <a:pt x="846" y="2060"/>
                      <a:pt x="727" y="2406"/>
                      <a:pt x="644" y="2656"/>
                    </a:cubicBezTo>
                    <a:cubicBezTo>
                      <a:pt x="596" y="2798"/>
                      <a:pt x="596" y="2918"/>
                      <a:pt x="608" y="2989"/>
                    </a:cubicBezTo>
                    <a:cubicBezTo>
                      <a:pt x="632" y="3084"/>
                      <a:pt x="655" y="3144"/>
                      <a:pt x="655" y="3144"/>
                    </a:cubicBezTo>
                    <a:cubicBezTo>
                      <a:pt x="727" y="3299"/>
                      <a:pt x="667" y="3477"/>
                      <a:pt x="513" y="3572"/>
                    </a:cubicBezTo>
                    <a:cubicBezTo>
                      <a:pt x="346" y="3644"/>
                      <a:pt x="167" y="3584"/>
                      <a:pt x="72" y="3418"/>
                    </a:cubicBezTo>
                    <a:cubicBezTo>
                      <a:pt x="1" y="3251"/>
                      <a:pt x="60" y="3084"/>
                      <a:pt x="215" y="2989"/>
                    </a:cubicBezTo>
                    <a:cubicBezTo>
                      <a:pt x="215" y="2989"/>
                      <a:pt x="274" y="2953"/>
                      <a:pt x="334" y="2894"/>
                    </a:cubicBezTo>
                    <a:cubicBezTo>
                      <a:pt x="394" y="2846"/>
                      <a:pt x="465" y="2739"/>
                      <a:pt x="489" y="2620"/>
                    </a:cubicBezTo>
                    <a:cubicBezTo>
                      <a:pt x="560" y="2358"/>
                      <a:pt x="667" y="2001"/>
                      <a:pt x="763" y="1667"/>
                    </a:cubicBezTo>
                    <a:cubicBezTo>
                      <a:pt x="846" y="1310"/>
                      <a:pt x="941" y="965"/>
                      <a:pt x="977" y="703"/>
                    </a:cubicBezTo>
                    <a:cubicBezTo>
                      <a:pt x="1048" y="429"/>
                      <a:pt x="1060" y="251"/>
                      <a:pt x="1060" y="251"/>
                    </a:cubicBezTo>
                    <a:cubicBezTo>
                      <a:pt x="1072" y="108"/>
                      <a:pt x="1203" y="1"/>
                      <a:pt x="1358" y="12"/>
                    </a:cubicBezTo>
                    <a:cubicBezTo>
                      <a:pt x="1501" y="24"/>
                      <a:pt x="1608" y="167"/>
                      <a:pt x="1596" y="310"/>
                    </a:cubicBezTo>
                    <a:cubicBezTo>
                      <a:pt x="1596" y="346"/>
                      <a:pt x="1596" y="370"/>
                      <a:pt x="1584" y="405"/>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3" name="Google Shape;6383;p51"/>
              <p:cNvSpPr/>
              <p:nvPr/>
            </p:nvSpPr>
            <p:spPr>
              <a:xfrm>
                <a:off x="6493700" y="2709400"/>
                <a:ext cx="17000" cy="94675"/>
              </a:xfrm>
              <a:custGeom>
                <a:avLst/>
                <a:gdLst/>
                <a:ahLst/>
                <a:cxnLst/>
                <a:rect l="l" t="t" r="r" b="b"/>
                <a:pathLst>
                  <a:path w="680" h="3787" extrusionOk="0">
                    <a:moveTo>
                      <a:pt x="596" y="334"/>
                    </a:moveTo>
                    <a:cubicBezTo>
                      <a:pt x="596" y="334"/>
                      <a:pt x="561" y="512"/>
                      <a:pt x="537" y="786"/>
                    </a:cubicBezTo>
                    <a:cubicBezTo>
                      <a:pt x="501" y="1048"/>
                      <a:pt x="477" y="1429"/>
                      <a:pt x="441" y="1786"/>
                    </a:cubicBezTo>
                    <a:cubicBezTo>
                      <a:pt x="430" y="2143"/>
                      <a:pt x="418" y="2512"/>
                      <a:pt x="418" y="2774"/>
                    </a:cubicBezTo>
                    <a:cubicBezTo>
                      <a:pt x="418" y="2917"/>
                      <a:pt x="441" y="3036"/>
                      <a:pt x="489" y="3108"/>
                    </a:cubicBezTo>
                    <a:cubicBezTo>
                      <a:pt x="525" y="3179"/>
                      <a:pt x="561" y="3227"/>
                      <a:pt x="561" y="3227"/>
                    </a:cubicBezTo>
                    <a:cubicBezTo>
                      <a:pt x="680" y="3346"/>
                      <a:pt x="680" y="3548"/>
                      <a:pt x="561" y="3667"/>
                    </a:cubicBezTo>
                    <a:cubicBezTo>
                      <a:pt x="441" y="3786"/>
                      <a:pt x="239" y="3786"/>
                      <a:pt x="120" y="3667"/>
                    </a:cubicBezTo>
                    <a:cubicBezTo>
                      <a:pt x="1" y="3548"/>
                      <a:pt x="1" y="3346"/>
                      <a:pt x="120" y="3227"/>
                    </a:cubicBezTo>
                    <a:cubicBezTo>
                      <a:pt x="120" y="3227"/>
                      <a:pt x="168" y="3179"/>
                      <a:pt x="203" y="3108"/>
                    </a:cubicBezTo>
                    <a:cubicBezTo>
                      <a:pt x="239" y="3036"/>
                      <a:pt x="287" y="2917"/>
                      <a:pt x="287" y="2774"/>
                    </a:cubicBezTo>
                    <a:cubicBezTo>
                      <a:pt x="287" y="2512"/>
                      <a:pt x="263" y="2155"/>
                      <a:pt x="251" y="1786"/>
                    </a:cubicBezTo>
                    <a:cubicBezTo>
                      <a:pt x="239" y="1429"/>
                      <a:pt x="191" y="1048"/>
                      <a:pt x="168" y="786"/>
                    </a:cubicBezTo>
                    <a:cubicBezTo>
                      <a:pt x="132" y="512"/>
                      <a:pt x="96" y="334"/>
                      <a:pt x="96" y="334"/>
                    </a:cubicBezTo>
                    <a:cubicBezTo>
                      <a:pt x="72" y="191"/>
                      <a:pt x="180" y="60"/>
                      <a:pt x="322" y="24"/>
                    </a:cubicBezTo>
                    <a:cubicBezTo>
                      <a:pt x="477" y="0"/>
                      <a:pt x="608" y="95"/>
                      <a:pt x="632" y="250"/>
                    </a:cubicBezTo>
                    <a:cubicBezTo>
                      <a:pt x="608" y="262"/>
                      <a:pt x="608" y="298"/>
                      <a:pt x="596" y="334"/>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4" name="Google Shape;6384;p51"/>
              <p:cNvSpPr/>
              <p:nvPr/>
            </p:nvSpPr>
            <p:spPr>
              <a:xfrm>
                <a:off x="6502950" y="2705825"/>
                <a:ext cx="41375" cy="93175"/>
              </a:xfrm>
              <a:custGeom>
                <a:avLst/>
                <a:gdLst/>
                <a:ahLst/>
                <a:cxnLst/>
                <a:rect l="l" t="t" r="r" b="b"/>
                <a:pathLst>
                  <a:path w="1655" h="3727" extrusionOk="0">
                    <a:moveTo>
                      <a:pt x="583" y="334"/>
                    </a:moveTo>
                    <a:lnTo>
                      <a:pt x="655" y="774"/>
                    </a:lnTo>
                    <a:cubicBezTo>
                      <a:pt x="702" y="1048"/>
                      <a:pt x="786" y="1405"/>
                      <a:pt x="881" y="1750"/>
                    </a:cubicBezTo>
                    <a:cubicBezTo>
                      <a:pt x="964" y="2096"/>
                      <a:pt x="1072" y="2441"/>
                      <a:pt x="1143" y="2691"/>
                    </a:cubicBezTo>
                    <a:cubicBezTo>
                      <a:pt x="1191" y="2834"/>
                      <a:pt x="1250" y="2917"/>
                      <a:pt x="1310" y="2977"/>
                    </a:cubicBezTo>
                    <a:cubicBezTo>
                      <a:pt x="1369" y="3036"/>
                      <a:pt x="1429" y="3072"/>
                      <a:pt x="1429" y="3072"/>
                    </a:cubicBezTo>
                    <a:cubicBezTo>
                      <a:pt x="1584" y="3144"/>
                      <a:pt x="1655" y="3334"/>
                      <a:pt x="1560" y="3501"/>
                    </a:cubicBezTo>
                    <a:cubicBezTo>
                      <a:pt x="1476" y="3644"/>
                      <a:pt x="1298" y="3727"/>
                      <a:pt x="1131" y="3632"/>
                    </a:cubicBezTo>
                    <a:cubicBezTo>
                      <a:pt x="988" y="3560"/>
                      <a:pt x="917" y="3370"/>
                      <a:pt x="1000" y="3203"/>
                    </a:cubicBezTo>
                    <a:cubicBezTo>
                      <a:pt x="1000" y="3203"/>
                      <a:pt x="1024" y="3144"/>
                      <a:pt x="1036" y="3048"/>
                    </a:cubicBezTo>
                    <a:cubicBezTo>
                      <a:pt x="1060" y="2965"/>
                      <a:pt x="1060" y="2846"/>
                      <a:pt x="1012" y="2727"/>
                    </a:cubicBezTo>
                    <a:cubicBezTo>
                      <a:pt x="917" y="2477"/>
                      <a:pt x="798" y="2131"/>
                      <a:pt x="667" y="1786"/>
                    </a:cubicBezTo>
                    <a:cubicBezTo>
                      <a:pt x="536" y="1441"/>
                      <a:pt x="405" y="1119"/>
                      <a:pt x="286" y="869"/>
                    </a:cubicBezTo>
                    <a:cubicBezTo>
                      <a:pt x="167" y="607"/>
                      <a:pt x="71" y="453"/>
                      <a:pt x="71" y="453"/>
                    </a:cubicBezTo>
                    <a:cubicBezTo>
                      <a:pt x="0" y="310"/>
                      <a:pt x="48" y="155"/>
                      <a:pt x="179" y="72"/>
                    </a:cubicBezTo>
                    <a:cubicBezTo>
                      <a:pt x="310" y="0"/>
                      <a:pt x="476" y="48"/>
                      <a:pt x="548" y="179"/>
                    </a:cubicBezTo>
                    <a:cubicBezTo>
                      <a:pt x="572" y="274"/>
                      <a:pt x="583" y="298"/>
                      <a:pt x="583" y="334"/>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5" name="Google Shape;6385;p51"/>
              <p:cNvSpPr/>
              <p:nvPr/>
            </p:nvSpPr>
            <p:spPr>
              <a:xfrm>
                <a:off x="6511275" y="2703725"/>
                <a:ext cx="62525" cy="80700"/>
              </a:xfrm>
              <a:custGeom>
                <a:avLst/>
                <a:gdLst/>
                <a:ahLst/>
                <a:cxnLst/>
                <a:rect l="l" t="t" r="r" b="b"/>
                <a:pathLst>
                  <a:path w="2501" h="3228" extrusionOk="0">
                    <a:moveTo>
                      <a:pt x="548" y="180"/>
                    </a:moveTo>
                    <a:cubicBezTo>
                      <a:pt x="548" y="180"/>
                      <a:pt x="620" y="346"/>
                      <a:pt x="750" y="584"/>
                    </a:cubicBezTo>
                    <a:cubicBezTo>
                      <a:pt x="893" y="822"/>
                      <a:pt x="1072" y="1132"/>
                      <a:pt x="1274" y="1442"/>
                    </a:cubicBezTo>
                    <a:cubicBezTo>
                      <a:pt x="1465" y="1751"/>
                      <a:pt x="1679" y="2049"/>
                      <a:pt x="1822" y="2275"/>
                    </a:cubicBezTo>
                    <a:cubicBezTo>
                      <a:pt x="1905" y="2394"/>
                      <a:pt x="1989" y="2454"/>
                      <a:pt x="2084" y="2501"/>
                    </a:cubicBezTo>
                    <a:cubicBezTo>
                      <a:pt x="2155" y="2537"/>
                      <a:pt x="2215" y="2561"/>
                      <a:pt x="2215" y="2561"/>
                    </a:cubicBezTo>
                    <a:cubicBezTo>
                      <a:pt x="2394" y="2585"/>
                      <a:pt x="2501" y="2751"/>
                      <a:pt x="2477" y="2930"/>
                    </a:cubicBezTo>
                    <a:cubicBezTo>
                      <a:pt x="2453" y="3108"/>
                      <a:pt x="2286" y="3228"/>
                      <a:pt x="2108" y="3192"/>
                    </a:cubicBezTo>
                    <a:cubicBezTo>
                      <a:pt x="1929" y="3168"/>
                      <a:pt x="1822" y="3001"/>
                      <a:pt x="1846" y="2835"/>
                    </a:cubicBezTo>
                    <a:cubicBezTo>
                      <a:pt x="1846" y="2835"/>
                      <a:pt x="1858" y="2775"/>
                      <a:pt x="1846" y="2692"/>
                    </a:cubicBezTo>
                    <a:cubicBezTo>
                      <a:pt x="1822" y="2596"/>
                      <a:pt x="1786" y="2501"/>
                      <a:pt x="1703" y="2382"/>
                    </a:cubicBezTo>
                    <a:cubicBezTo>
                      <a:pt x="1548" y="2168"/>
                      <a:pt x="1322" y="1870"/>
                      <a:pt x="1096" y="1584"/>
                    </a:cubicBezTo>
                    <a:cubicBezTo>
                      <a:pt x="858" y="1311"/>
                      <a:pt x="620" y="1037"/>
                      <a:pt x="441" y="834"/>
                    </a:cubicBezTo>
                    <a:cubicBezTo>
                      <a:pt x="250" y="620"/>
                      <a:pt x="119" y="501"/>
                      <a:pt x="119" y="501"/>
                    </a:cubicBezTo>
                    <a:cubicBezTo>
                      <a:pt x="12" y="394"/>
                      <a:pt x="0" y="239"/>
                      <a:pt x="96" y="120"/>
                    </a:cubicBezTo>
                    <a:cubicBezTo>
                      <a:pt x="203" y="13"/>
                      <a:pt x="369" y="1"/>
                      <a:pt x="489" y="96"/>
                    </a:cubicBezTo>
                    <a:cubicBezTo>
                      <a:pt x="512" y="120"/>
                      <a:pt x="536" y="144"/>
                      <a:pt x="548" y="180"/>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6" name="Google Shape;6386;p51"/>
              <p:cNvSpPr/>
              <p:nvPr/>
            </p:nvSpPr>
            <p:spPr>
              <a:xfrm>
                <a:off x="6517825" y="2696600"/>
                <a:ext cx="80375" cy="62525"/>
              </a:xfrm>
              <a:custGeom>
                <a:avLst/>
                <a:gdLst/>
                <a:ahLst/>
                <a:cxnLst/>
                <a:rect l="l" t="t" r="r" b="b"/>
                <a:pathLst>
                  <a:path w="3215" h="2501" extrusionOk="0">
                    <a:moveTo>
                      <a:pt x="488" y="131"/>
                    </a:moveTo>
                    <a:cubicBezTo>
                      <a:pt x="488" y="131"/>
                      <a:pt x="608" y="274"/>
                      <a:pt x="822" y="453"/>
                    </a:cubicBezTo>
                    <a:cubicBezTo>
                      <a:pt x="1012" y="643"/>
                      <a:pt x="1298" y="881"/>
                      <a:pt x="1584" y="1107"/>
                    </a:cubicBezTo>
                    <a:cubicBezTo>
                      <a:pt x="1858" y="1322"/>
                      <a:pt x="2143" y="1548"/>
                      <a:pt x="2370" y="1715"/>
                    </a:cubicBezTo>
                    <a:cubicBezTo>
                      <a:pt x="2477" y="1798"/>
                      <a:pt x="2596" y="1834"/>
                      <a:pt x="2679" y="1846"/>
                    </a:cubicBezTo>
                    <a:cubicBezTo>
                      <a:pt x="2763" y="1858"/>
                      <a:pt x="2822" y="1846"/>
                      <a:pt x="2822" y="1846"/>
                    </a:cubicBezTo>
                    <a:cubicBezTo>
                      <a:pt x="3001" y="1822"/>
                      <a:pt x="3167" y="1941"/>
                      <a:pt x="3191" y="2119"/>
                    </a:cubicBezTo>
                    <a:cubicBezTo>
                      <a:pt x="3215" y="2298"/>
                      <a:pt x="3096" y="2453"/>
                      <a:pt x="2917" y="2477"/>
                    </a:cubicBezTo>
                    <a:cubicBezTo>
                      <a:pt x="2739" y="2500"/>
                      <a:pt x="2596" y="2381"/>
                      <a:pt x="2560" y="2203"/>
                    </a:cubicBezTo>
                    <a:cubicBezTo>
                      <a:pt x="2560" y="2203"/>
                      <a:pt x="2548" y="2143"/>
                      <a:pt x="2501" y="2072"/>
                    </a:cubicBezTo>
                    <a:cubicBezTo>
                      <a:pt x="2453" y="2000"/>
                      <a:pt x="2382" y="1905"/>
                      <a:pt x="2274" y="1822"/>
                    </a:cubicBezTo>
                    <a:cubicBezTo>
                      <a:pt x="2048" y="1667"/>
                      <a:pt x="1751" y="1465"/>
                      <a:pt x="1453" y="1262"/>
                    </a:cubicBezTo>
                    <a:cubicBezTo>
                      <a:pt x="1143" y="1072"/>
                      <a:pt x="834" y="881"/>
                      <a:pt x="596" y="762"/>
                    </a:cubicBezTo>
                    <a:cubicBezTo>
                      <a:pt x="358" y="631"/>
                      <a:pt x="191" y="548"/>
                      <a:pt x="191" y="548"/>
                    </a:cubicBezTo>
                    <a:cubicBezTo>
                      <a:pt x="60" y="488"/>
                      <a:pt x="0" y="334"/>
                      <a:pt x="60" y="191"/>
                    </a:cubicBezTo>
                    <a:cubicBezTo>
                      <a:pt x="119" y="60"/>
                      <a:pt x="286" y="0"/>
                      <a:pt x="417" y="60"/>
                    </a:cubicBezTo>
                    <a:cubicBezTo>
                      <a:pt x="453" y="95"/>
                      <a:pt x="477" y="107"/>
                      <a:pt x="488" y="131"/>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7" name="Google Shape;6387;p51"/>
              <p:cNvSpPr/>
              <p:nvPr/>
            </p:nvSpPr>
            <p:spPr>
              <a:xfrm>
                <a:off x="6523175" y="2690050"/>
                <a:ext cx="90825" cy="40200"/>
              </a:xfrm>
              <a:custGeom>
                <a:avLst/>
                <a:gdLst/>
                <a:ahLst/>
                <a:cxnLst/>
                <a:rect l="l" t="t" r="r" b="b"/>
                <a:pathLst>
                  <a:path w="3633" h="1608" extrusionOk="0">
                    <a:moveTo>
                      <a:pt x="382" y="24"/>
                    </a:moveTo>
                    <a:cubicBezTo>
                      <a:pt x="382" y="24"/>
                      <a:pt x="548" y="119"/>
                      <a:pt x="786" y="238"/>
                    </a:cubicBezTo>
                    <a:cubicBezTo>
                      <a:pt x="1036" y="357"/>
                      <a:pt x="1370" y="488"/>
                      <a:pt x="1703" y="619"/>
                    </a:cubicBezTo>
                    <a:cubicBezTo>
                      <a:pt x="2049" y="750"/>
                      <a:pt x="2394" y="869"/>
                      <a:pt x="2644" y="965"/>
                    </a:cubicBezTo>
                    <a:cubicBezTo>
                      <a:pt x="2775" y="1012"/>
                      <a:pt x="2894" y="1012"/>
                      <a:pt x="2977" y="988"/>
                    </a:cubicBezTo>
                    <a:cubicBezTo>
                      <a:pt x="3061" y="977"/>
                      <a:pt x="3120" y="953"/>
                      <a:pt x="3120" y="953"/>
                    </a:cubicBezTo>
                    <a:cubicBezTo>
                      <a:pt x="3275" y="869"/>
                      <a:pt x="3465" y="929"/>
                      <a:pt x="3549" y="1096"/>
                    </a:cubicBezTo>
                    <a:cubicBezTo>
                      <a:pt x="3632" y="1262"/>
                      <a:pt x="3573" y="1441"/>
                      <a:pt x="3406" y="1524"/>
                    </a:cubicBezTo>
                    <a:cubicBezTo>
                      <a:pt x="3251" y="1608"/>
                      <a:pt x="3061" y="1548"/>
                      <a:pt x="2989" y="1393"/>
                    </a:cubicBezTo>
                    <a:cubicBezTo>
                      <a:pt x="2989" y="1393"/>
                      <a:pt x="2953" y="1334"/>
                      <a:pt x="2894" y="1274"/>
                    </a:cubicBezTo>
                    <a:cubicBezTo>
                      <a:pt x="2834" y="1215"/>
                      <a:pt x="2739" y="1143"/>
                      <a:pt x="2620" y="1108"/>
                    </a:cubicBezTo>
                    <a:cubicBezTo>
                      <a:pt x="2346" y="1036"/>
                      <a:pt x="2001" y="929"/>
                      <a:pt x="1668" y="846"/>
                    </a:cubicBezTo>
                    <a:cubicBezTo>
                      <a:pt x="1310" y="750"/>
                      <a:pt x="965" y="667"/>
                      <a:pt x="691" y="619"/>
                    </a:cubicBezTo>
                    <a:cubicBezTo>
                      <a:pt x="429" y="560"/>
                      <a:pt x="251" y="548"/>
                      <a:pt x="251" y="548"/>
                    </a:cubicBezTo>
                    <a:cubicBezTo>
                      <a:pt x="96" y="524"/>
                      <a:pt x="1" y="393"/>
                      <a:pt x="13" y="250"/>
                    </a:cubicBezTo>
                    <a:cubicBezTo>
                      <a:pt x="24" y="96"/>
                      <a:pt x="155" y="0"/>
                      <a:pt x="310" y="12"/>
                    </a:cubicBezTo>
                    <a:cubicBezTo>
                      <a:pt x="322" y="0"/>
                      <a:pt x="358" y="12"/>
                      <a:pt x="382" y="24"/>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8" name="Google Shape;6388;p51"/>
              <p:cNvSpPr/>
              <p:nvPr/>
            </p:nvSpPr>
            <p:spPr>
              <a:xfrm>
                <a:off x="6523475" y="2678425"/>
                <a:ext cx="94975" cy="17000"/>
              </a:xfrm>
              <a:custGeom>
                <a:avLst/>
                <a:gdLst/>
                <a:ahLst/>
                <a:cxnLst/>
                <a:rect l="l" t="t" r="r" b="b"/>
                <a:pathLst>
                  <a:path w="3799" h="680" extrusionOk="0">
                    <a:moveTo>
                      <a:pt x="346" y="108"/>
                    </a:moveTo>
                    <a:cubicBezTo>
                      <a:pt x="346" y="108"/>
                      <a:pt x="524" y="132"/>
                      <a:pt x="786" y="168"/>
                    </a:cubicBezTo>
                    <a:cubicBezTo>
                      <a:pt x="1060" y="191"/>
                      <a:pt x="1429" y="215"/>
                      <a:pt x="1786" y="251"/>
                    </a:cubicBezTo>
                    <a:cubicBezTo>
                      <a:pt x="2144" y="263"/>
                      <a:pt x="2513" y="287"/>
                      <a:pt x="2787" y="287"/>
                    </a:cubicBezTo>
                    <a:cubicBezTo>
                      <a:pt x="2918" y="287"/>
                      <a:pt x="3037" y="251"/>
                      <a:pt x="3108" y="203"/>
                    </a:cubicBezTo>
                    <a:cubicBezTo>
                      <a:pt x="3180" y="180"/>
                      <a:pt x="3227" y="120"/>
                      <a:pt x="3227" y="120"/>
                    </a:cubicBezTo>
                    <a:cubicBezTo>
                      <a:pt x="3346" y="1"/>
                      <a:pt x="3561" y="1"/>
                      <a:pt x="3680" y="120"/>
                    </a:cubicBezTo>
                    <a:cubicBezTo>
                      <a:pt x="3799" y="239"/>
                      <a:pt x="3799" y="441"/>
                      <a:pt x="3680" y="561"/>
                    </a:cubicBezTo>
                    <a:cubicBezTo>
                      <a:pt x="3561" y="680"/>
                      <a:pt x="3346" y="680"/>
                      <a:pt x="3227" y="561"/>
                    </a:cubicBezTo>
                    <a:cubicBezTo>
                      <a:pt x="3227" y="561"/>
                      <a:pt x="3180" y="513"/>
                      <a:pt x="3108" y="477"/>
                    </a:cubicBezTo>
                    <a:cubicBezTo>
                      <a:pt x="3037" y="441"/>
                      <a:pt x="2918" y="394"/>
                      <a:pt x="2787" y="394"/>
                    </a:cubicBezTo>
                    <a:cubicBezTo>
                      <a:pt x="2513" y="418"/>
                      <a:pt x="2144" y="418"/>
                      <a:pt x="1786" y="430"/>
                    </a:cubicBezTo>
                    <a:cubicBezTo>
                      <a:pt x="1429" y="441"/>
                      <a:pt x="1060" y="489"/>
                      <a:pt x="786" y="513"/>
                    </a:cubicBezTo>
                    <a:cubicBezTo>
                      <a:pt x="524" y="549"/>
                      <a:pt x="346" y="572"/>
                      <a:pt x="346" y="572"/>
                    </a:cubicBezTo>
                    <a:cubicBezTo>
                      <a:pt x="191" y="608"/>
                      <a:pt x="60" y="501"/>
                      <a:pt x="24" y="358"/>
                    </a:cubicBezTo>
                    <a:cubicBezTo>
                      <a:pt x="1" y="203"/>
                      <a:pt x="108" y="72"/>
                      <a:pt x="239" y="37"/>
                    </a:cubicBezTo>
                    <a:cubicBezTo>
                      <a:pt x="286" y="84"/>
                      <a:pt x="310" y="108"/>
                      <a:pt x="346" y="108"/>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9" name="Google Shape;6389;p51"/>
              <p:cNvSpPr/>
              <p:nvPr/>
            </p:nvSpPr>
            <p:spPr>
              <a:xfrm>
                <a:off x="6520500" y="2645700"/>
                <a:ext cx="92900" cy="40800"/>
              </a:xfrm>
              <a:custGeom>
                <a:avLst/>
                <a:gdLst/>
                <a:ahLst/>
                <a:cxnLst/>
                <a:rect l="l" t="t" r="r" b="b"/>
                <a:pathLst>
                  <a:path w="3716" h="1632" extrusionOk="0">
                    <a:moveTo>
                      <a:pt x="322" y="1060"/>
                    </a:moveTo>
                    <a:cubicBezTo>
                      <a:pt x="322" y="1060"/>
                      <a:pt x="501" y="1036"/>
                      <a:pt x="774" y="977"/>
                    </a:cubicBezTo>
                    <a:cubicBezTo>
                      <a:pt x="1036" y="941"/>
                      <a:pt x="1394" y="846"/>
                      <a:pt x="1739" y="762"/>
                    </a:cubicBezTo>
                    <a:cubicBezTo>
                      <a:pt x="2096" y="667"/>
                      <a:pt x="2441" y="560"/>
                      <a:pt x="2691" y="488"/>
                    </a:cubicBezTo>
                    <a:cubicBezTo>
                      <a:pt x="2822" y="441"/>
                      <a:pt x="2918" y="381"/>
                      <a:pt x="2977" y="322"/>
                    </a:cubicBezTo>
                    <a:cubicBezTo>
                      <a:pt x="3037" y="262"/>
                      <a:pt x="3060" y="203"/>
                      <a:pt x="3060" y="203"/>
                    </a:cubicBezTo>
                    <a:cubicBezTo>
                      <a:pt x="3144" y="60"/>
                      <a:pt x="3334" y="0"/>
                      <a:pt x="3501" y="72"/>
                    </a:cubicBezTo>
                    <a:cubicBezTo>
                      <a:pt x="3644" y="167"/>
                      <a:pt x="3715" y="346"/>
                      <a:pt x="3632" y="500"/>
                    </a:cubicBezTo>
                    <a:cubicBezTo>
                      <a:pt x="3560" y="655"/>
                      <a:pt x="3358" y="715"/>
                      <a:pt x="3203" y="631"/>
                    </a:cubicBezTo>
                    <a:cubicBezTo>
                      <a:pt x="3203" y="631"/>
                      <a:pt x="3144" y="607"/>
                      <a:pt x="3048" y="596"/>
                    </a:cubicBezTo>
                    <a:cubicBezTo>
                      <a:pt x="2965" y="572"/>
                      <a:pt x="2846" y="572"/>
                      <a:pt x="2727" y="619"/>
                    </a:cubicBezTo>
                    <a:cubicBezTo>
                      <a:pt x="2465" y="715"/>
                      <a:pt x="2132" y="834"/>
                      <a:pt x="1786" y="965"/>
                    </a:cubicBezTo>
                    <a:cubicBezTo>
                      <a:pt x="1441" y="1096"/>
                      <a:pt x="1120" y="1227"/>
                      <a:pt x="858" y="1358"/>
                    </a:cubicBezTo>
                    <a:cubicBezTo>
                      <a:pt x="608" y="1477"/>
                      <a:pt x="441" y="1560"/>
                      <a:pt x="441" y="1560"/>
                    </a:cubicBezTo>
                    <a:cubicBezTo>
                      <a:pt x="310" y="1631"/>
                      <a:pt x="143" y="1584"/>
                      <a:pt x="72" y="1453"/>
                    </a:cubicBezTo>
                    <a:cubicBezTo>
                      <a:pt x="0" y="1322"/>
                      <a:pt x="48" y="1155"/>
                      <a:pt x="179" y="1084"/>
                    </a:cubicBezTo>
                    <a:cubicBezTo>
                      <a:pt x="251" y="1072"/>
                      <a:pt x="298" y="1060"/>
                      <a:pt x="322" y="1060"/>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0" name="Google Shape;6390;p51"/>
              <p:cNvSpPr/>
              <p:nvPr/>
            </p:nvSpPr>
            <p:spPr>
              <a:xfrm>
                <a:off x="6517825" y="2615925"/>
                <a:ext cx="80375" cy="62525"/>
              </a:xfrm>
              <a:custGeom>
                <a:avLst/>
                <a:gdLst/>
                <a:ahLst/>
                <a:cxnLst/>
                <a:rect l="l" t="t" r="r" b="b"/>
                <a:pathLst>
                  <a:path w="3215" h="2501" extrusionOk="0">
                    <a:moveTo>
                      <a:pt x="179" y="1953"/>
                    </a:moveTo>
                    <a:cubicBezTo>
                      <a:pt x="179" y="1953"/>
                      <a:pt x="346" y="1870"/>
                      <a:pt x="584" y="1739"/>
                    </a:cubicBezTo>
                    <a:cubicBezTo>
                      <a:pt x="822" y="1608"/>
                      <a:pt x="1131" y="1417"/>
                      <a:pt x="1441" y="1215"/>
                    </a:cubicBezTo>
                    <a:cubicBezTo>
                      <a:pt x="1762" y="1025"/>
                      <a:pt x="2060" y="822"/>
                      <a:pt x="2274" y="667"/>
                    </a:cubicBezTo>
                    <a:cubicBezTo>
                      <a:pt x="2393" y="596"/>
                      <a:pt x="2453" y="501"/>
                      <a:pt x="2501" y="417"/>
                    </a:cubicBezTo>
                    <a:cubicBezTo>
                      <a:pt x="2548" y="346"/>
                      <a:pt x="2548" y="286"/>
                      <a:pt x="2548" y="286"/>
                    </a:cubicBezTo>
                    <a:cubicBezTo>
                      <a:pt x="2572" y="108"/>
                      <a:pt x="2739" y="1"/>
                      <a:pt x="2917" y="13"/>
                    </a:cubicBezTo>
                    <a:cubicBezTo>
                      <a:pt x="3096" y="48"/>
                      <a:pt x="3215" y="203"/>
                      <a:pt x="3191" y="382"/>
                    </a:cubicBezTo>
                    <a:cubicBezTo>
                      <a:pt x="3155" y="560"/>
                      <a:pt x="2989" y="667"/>
                      <a:pt x="2822" y="655"/>
                    </a:cubicBezTo>
                    <a:cubicBezTo>
                      <a:pt x="2822" y="655"/>
                      <a:pt x="2763" y="644"/>
                      <a:pt x="2679" y="667"/>
                    </a:cubicBezTo>
                    <a:cubicBezTo>
                      <a:pt x="2596" y="679"/>
                      <a:pt x="2489" y="727"/>
                      <a:pt x="2382" y="798"/>
                    </a:cubicBezTo>
                    <a:cubicBezTo>
                      <a:pt x="2167" y="965"/>
                      <a:pt x="1870" y="1191"/>
                      <a:pt x="1596" y="1417"/>
                    </a:cubicBezTo>
                    <a:cubicBezTo>
                      <a:pt x="1310" y="1632"/>
                      <a:pt x="1036" y="1894"/>
                      <a:pt x="834" y="2072"/>
                    </a:cubicBezTo>
                    <a:cubicBezTo>
                      <a:pt x="619" y="2263"/>
                      <a:pt x="512" y="2382"/>
                      <a:pt x="512" y="2382"/>
                    </a:cubicBezTo>
                    <a:cubicBezTo>
                      <a:pt x="405" y="2489"/>
                      <a:pt x="238" y="2501"/>
                      <a:pt x="119" y="2394"/>
                    </a:cubicBezTo>
                    <a:cubicBezTo>
                      <a:pt x="12" y="2287"/>
                      <a:pt x="0" y="2132"/>
                      <a:pt x="107" y="2013"/>
                    </a:cubicBezTo>
                    <a:cubicBezTo>
                      <a:pt x="119" y="1977"/>
                      <a:pt x="155" y="1965"/>
                      <a:pt x="179" y="1953"/>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1" name="Google Shape;6391;p51"/>
              <p:cNvSpPr/>
              <p:nvPr/>
            </p:nvSpPr>
            <p:spPr>
              <a:xfrm>
                <a:off x="6510675" y="2591225"/>
                <a:ext cx="62525" cy="80400"/>
              </a:xfrm>
              <a:custGeom>
                <a:avLst/>
                <a:gdLst/>
                <a:ahLst/>
                <a:cxnLst/>
                <a:rect l="l" t="t" r="r" b="b"/>
                <a:pathLst>
                  <a:path w="2501" h="3216" extrusionOk="0">
                    <a:moveTo>
                      <a:pt x="143" y="2727"/>
                    </a:moveTo>
                    <a:cubicBezTo>
                      <a:pt x="143" y="2727"/>
                      <a:pt x="274" y="2608"/>
                      <a:pt x="453" y="2405"/>
                    </a:cubicBezTo>
                    <a:cubicBezTo>
                      <a:pt x="644" y="2203"/>
                      <a:pt x="882" y="1929"/>
                      <a:pt x="1108" y="1643"/>
                    </a:cubicBezTo>
                    <a:cubicBezTo>
                      <a:pt x="1334" y="1358"/>
                      <a:pt x="1548" y="1072"/>
                      <a:pt x="1715" y="858"/>
                    </a:cubicBezTo>
                    <a:cubicBezTo>
                      <a:pt x="1798" y="750"/>
                      <a:pt x="1834" y="631"/>
                      <a:pt x="1846" y="536"/>
                    </a:cubicBezTo>
                    <a:cubicBezTo>
                      <a:pt x="1870" y="453"/>
                      <a:pt x="1846" y="393"/>
                      <a:pt x="1846" y="393"/>
                    </a:cubicBezTo>
                    <a:cubicBezTo>
                      <a:pt x="1822" y="215"/>
                      <a:pt x="1941" y="48"/>
                      <a:pt x="2120" y="36"/>
                    </a:cubicBezTo>
                    <a:cubicBezTo>
                      <a:pt x="2298" y="0"/>
                      <a:pt x="2465" y="119"/>
                      <a:pt x="2477" y="298"/>
                    </a:cubicBezTo>
                    <a:cubicBezTo>
                      <a:pt x="2501" y="477"/>
                      <a:pt x="2382" y="631"/>
                      <a:pt x="2203" y="655"/>
                    </a:cubicBezTo>
                    <a:cubicBezTo>
                      <a:pt x="2203" y="655"/>
                      <a:pt x="2144" y="679"/>
                      <a:pt x="2072" y="715"/>
                    </a:cubicBezTo>
                    <a:cubicBezTo>
                      <a:pt x="2001" y="762"/>
                      <a:pt x="1906" y="822"/>
                      <a:pt x="1822" y="941"/>
                    </a:cubicBezTo>
                    <a:cubicBezTo>
                      <a:pt x="1667" y="1167"/>
                      <a:pt x="1465" y="1465"/>
                      <a:pt x="1275" y="1774"/>
                    </a:cubicBezTo>
                    <a:cubicBezTo>
                      <a:pt x="1072" y="2084"/>
                      <a:pt x="882" y="2382"/>
                      <a:pt x="763" y="2620"/>
                    </a:cubicBezTo>
                    <a:cubicBezTo>
                      <a:pt x="632" y="2858"/>
                      <a:pt x="548" y="3025"/>
                      <a:pt x="548" y="3025"/>
                    </a:cubicBezTo>
                    <a:cubicBezTo>
                      <a:pt x="489" y="3156"/>
                      <a:pt x="334" y="3215"/>
                      <a:pt x="191" y="3156"/>
                    </a:cubicBezTo>
                    <a:cubicBezTo>
                      <a:pt x="60" y="3096"/>
                      <a:pt x="1" y="2929"/>
                      <a:pt x="60" y="2798"/>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2" name="Google Shape;6392;p51"/>
              <p:cNvSpPr/>
              <p:nvPr/>
            </p:nvSpPr>
            <p:spPr>
              <a:xfrm>
                <a:off x="6504125" y="2575750"/>
                <a:ext cx="40200" cy="90800"/>
              </a:xfrm>
              <a:custGeom>
                <a:avLst/>
                <a:gdLst/>
                <a:ahLst/>
                <a:cxnLst/>
                <a:rect l="l" t="t" r="r" b="b"/>
                <a:pathLst>
                  <a:path w="1608" h="3632" extrusionOk="0">
                    <a:moveTo>
                      <a:pt x="24" y="3239"/>
                    </a:moveTo>
                    <a:cubicBezTo>
                      <a:pt x="24" y="3239"/>
                      <a:pt x="120" y="3084"/>
                      <a:pt x="239" y="2846"/>
                    </a:cubicBezTo>
                    <a:cubicBezTo>
                      <a:pt x="358" y="2584"/>
                      <a:pt x="489" y="2262"/>
                      <a:pt x="620" y="1917"/>
                    </a:cubicBezTo>
                    <a:cubicBezTo>
                      <a:pt x="763" y="1572"/>
                      <a:pt x="882" y="1239"/>
                      <a:pt x="965" y="977"/>
                    </a:cubicBezTo>
                    <a:cubicBezTo>
                      <a:pt x="1013" y="846"/>
                      <a:pt x="1013" y="727"/>
                      <a:pt x="1001" y="655"/>
                    </a:cubicBezTo>
                    <a:cubicBezTo>
                      <a:pt x="977" y="560"/>
                      <a:pt x="953" y="500"/>
                      <a:pt x="953" y="500"/>
                    </a:cubicBezTo>
                    <a:cubicBezTo>
                      <a:pt x="882" y="346"/>
                      <a:pt x="941" y="167"/>
                      <a:pt x="1096" y="72"/>
                    </a:cubicBezTo>
                    <a:cubicBezTo>
                      <a:pt x="1263" y="0"/>
                      <a:pt x="1453" y="60"/>
                      <a:pt x="1537" y="226"/>
                    </a:cubicBezTo>
                    <a:cubicBezTo>
                      <a:pt x="1608" y="369"/>
                      <a:pt x="1548" y="560"/>
                      <a:pt x="1394" y="643"/>
                    </a:cubicBezTo>
                    <a:cubicBezTo>
                      <a:pt x="1394" y="643"/>
                      <a:pt x="1334" y="667"/>
                      <a:pt x="1275" y="727"/>
                    </a:cubicBezTo>
                    <a:cubicBezTo>
                      <a:pt x="1215" y="786"/>
                      <a:pt x="1144" y="893"/>
                      <a:pt x="1120" y="1012"/>
                    </a:cubicBezTo>
                    <a:cubicBezTo>
                      <a:pt x="1036" y="1274"/>
                      <a:pt x="941" y="1620"/>
                      <a:pt x="846" y="1965"/>
                    </a:cubicBezTo>
                    <a:cubicBezTo>
                      <a:pt x="763" y="2322"/>
                      <a:pt x="667" y="2667"/>
                      <a:pt x="620" y="2929"/>
                    </a:cubicBezTo>
                    <a:cubicBezTo>
                      <a:pt x="560" y="3203"/>
                      <a:pt x="548" y="3382"/>
                      <a:pt x="548" y="3382"/>
                    </a:cubicBezTo>
                    <a:cubicBezTo>
                      <a:pt x="536" y="3525"/>
                      <a:pt x="405" y="3632"/>
                      <a:pt x="251" y="3620"/>
                    </a:cubicBezTo>
                    <a:cubicBezTo>
                      <a:pt x="108" y="3596"/>
                      <a:pt x="1" y="3465"/>
                      <a:pt x="13" y="3322"/>
                    </a:cubicBezTo>
                    <a:cubicBezTo>
                      <a:pt x="13" y="3322"/>
                      <a:pt x="13" y="3274"/>
                      <a:pt x="24" y="3239"/>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3" name="Google Shape;6393;p51"/>
              <p:cNvSpPr/>
              <p:nvPr/>
            </p:nvSpPr>
            <p:spPr>
              <a:xfrm>
                <a:off x="6453225" y="2638850"/>
                <a:ext cx="98250" cy="98250"/>
              </a:xfrm>
              <a:custGeom>
                <a:avLst/>
                <a:gdLst/>
                <a:ahLst/>
                <a:cxnLst/>
                <a:rect l="l" t="t" r="r" b="b"/>
                <a:pathLst>
                  <a:path w="3930" h="3930" extrusionOk="0">
                    <a:moveTo>
                      <a:pt x="3930" y="1965"/>
                    </a:moveTo>
                    <a:cubicBezTo>
                      <a:pt x="3930" y="3060"/>
                      <a:pt x="3049" y="3929"/>
                      <a:pt x="1965" y="3929"/>
                    </a:cubicBezTo>
                    <a:cubicBezTo>
                      <a:pt x="870" y="3929"/>
                      <a:pt x="1" y="3060"/>
                      <a:pt x="1" y="1965"/>
                    </a:cubicBezTo>
                    <a:cubicBezTo>
                      <a:pt x="1" y="881"/>
                      <a:pt x="870" y="0"/>
                      <a:pt x="1965" y="0"/>
                    </a:cubicBezTo>
                    <a:cubicBezTo>
                      <a:pt x="3049" y="0"/>
                      <a:pt x="3930" y="870"/>
                      <a:pt x="3930" y="1965"/>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6394" name="Google Shape;6394;p51"/>
          <p:cNvSpPr/>
          <p:nvPr/>
        </p:nvSpPr>
        <p:spPr>
          <a:xfrm>
            <a:off x="8998001" y="2880708"/>
            <a:ext cx="332193" cy="132589"/>
          </a:xfrm>
          <a:custGeom>
            <a:avLst/>
            <a:gdLst/>
            <a:ahLst/>
            <a:cxnLst/>
            <a:rect l="l" t="t" r="r" b="b"/>
            <a:pathLst>
              <a:path w="7371" h="2942" extrusionOk="0">
                <a:moveTo>
                  <a:pt x="1477" y="1"/>
                </a:moveTo>
                <a:lnTo>
                  <a:pt x="5894" y="1"/>
                </a:lnTo>
                <a:cubicBezTo>
                  <a:pt x="6716" y="1"/>
                  <a:pt x="7370" y="644"/>
                  <a:pt x="7370" y="1465"/>
                </a:cubicBezTo>
                <a:cubicBezTo>
                  <a:pt x="7370" y="2287"/>
                  <a:pt x="6716" y="2942"/>
                  <a:pt x="5894" y="2942"/>
                </a:cubicBezTo>
                <a:lnTo>
                  <a:pt x="1477" y="2942"/>
                </a:lnTo>
                <a:cubicBezTo>
                  <a:pt x="655" y="2942"/>
                  <a:pt x="0" y="2287"/>
                  <a:pt x="0" y="1465"/>
                </a:cubicBezTo>
                <a:cubicBezTo>
                  <a:pt x="0" y="656"/>
                  <a:pt x="655" y="1"/>
                  <a:pt x="1477" y="1"/>
                </a:cubicBezTo>
                <a:close/>
              </a:path>
            </a:pathLst>
          </a:custGeom>
          <a:solidFill>
            <a:schemeClr val="lt1"/>
          </a:solidFill>
          <a:ln>
            <a:noFill/>
          </a:ln>
          <a:effectLst>
            <a:outerShdw blurRad="71438" dist="9525" dir="120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689"/>
        <p:cNvGrpSpPr/>
        <p:nvPr/>
      </p:nvGrpSpPr>
      <p:grpSpPr>
        <a:xfrm>
          <a:off x="0" y="0"/>
          <a:ext cx="0" cy="0"/>
          <a:chOff x="0" y="0"/>
          <a:chExt cx="0" cy="0"/>
        </a:xfrm>
      </p:grpSpPr>
      <p:sp>
        <p:nvSpPr>
          <p:cNvPr id="690" name="Google Shape;690;p6"/>
          <p:cNvSpPr/>
          <p:nvPr/>
        </p:nvSpPr>
        <p:spPr>
          <a:xfrm>
            <a:off x="-546449" y="311049"/>
            <a:ext cx="1311956" cy="520946"/>
          </a:xfrm>
          <a:custGeom>
            <a:avLst/>
            <a:gdLst/>
            <a:ahLst/>
            <a:cxnLst/>
            <a:rect l="l" t="t" r="r" b="b"/>
            <a:pathLst>
              <a:path w="17972" h="7136" extrusionOk="0">
                <a:moveTo>
                  <a:pt x="6502" y="1"/>
                </a:moveTo>
                <a:lnTo>
                  <a:pt x="6322" y="19"/>
                </a:lnTo>
                <a:lnTo>
                  <a:pt x="6141" y="73"/>
                </a:lnTo>
                <a:lnTo>
                  <a:pt x="5997" y="145"/>
                </a:lnTo>
                <a:lnTo>
                  <a:pt x="5852" y="272"/>
                </a:lnTo>
                <a:lnTo>
                  <a:pt x="5744" y="398"/>
                </a:lnTo>
                <a:lnTo>
                  <a:pt x="5653" y="561"/>
                </a:lnTo>
                <a:lnTo>
                  <a:pt x="5599" y="723"/>
                </a:lnTo>
                <a:lnTo>
                  <a:pt x="5581" y="904"/>
                </a:lnTo>
                <a:lnTo>
                  <a:pt x="5599" y="1085"/>
                </a:lnTo>
                <a:lnTo>
                  <a:pt x="5653" y="1265"/>
                </a:lnTo>
                <a:lnTo>
                  <a:pt x="5744" y="1410"/>
                </a:lnTo>
                <a:lnTo>
                  <a:pt x="5852" y="1554"/>
                </a:lnTo>
                <a:lnTo>
                  <a:pt x="5997" y="1663"/>
                </a:lnTo>
                <a:lnTo>
                  <a:pt x="6141" y="1753"/>
                </a:lnTo>
                <a:lnTo>
                  <a:pt x="6322" y="1807"/>
                </a:lnTo>
                <a:lnTo>
                  <a:pt x="6502" y="1825"/>
                </a:lnTo>
                <a:lnTo>
                  <a:pt x="8832" y="1825"/>
                </a:lnTo>
                <a:lnTo>
                  <a:pt x="8905" y="1843"/>
                </a:lnTo>
                <a:lnTo>
                  <a:pt x="8977" y="1897"/>
                </a:lnTo>
                <a:lnTo>
                  <a:pt x="9049" y="1934"/>
                </a:lnTo>
                <a:lnTo>
                  <a:pt x="9103" y="2006"/>
                </a:lnTo>
                <a:lnTo>
                  <a:pt x="9139" y="2078"/>
                </a:lnTo>
                <a:lnTo>
                  <a:pt x="9157" y="2150"/>
                </a:lnTo>
                <a:lnTo>
                  <a:pt x="9175" y="2241"/>
                </a:lnTo>
                <a:lnTo>
                  <a:pt x="9157" y="2313"/>
                </a:lnTo>
                <a:lnTo>
                  <a:pt x="9139" y="2403"/>
                </a:lnTo>
                <a:lnTo>
                  <a:pt x="9103" y="2475"/>
                </a:lnTo>
                <a:lnTo>
                  <a:pt x="9049" y="2530"/>
                </a:lnTo>
                <a:lnTo>
                  <a:pt x="8977" y="2584"/>
                </a:lnTo>
                <a:lnTo>
                  <a:pt x="8905" y="2620"/>
                </a:lnTo>
                <a:lnTo>
                  <a:pt x="8832" y="2638"/>
                </a:lnTo>
                <a:lnTo>
                  <a:pt x="8742" y="2656"/>
                </a:lnTo>
                <a:lnTo>
                  <a:pt x="921" y="2656"/>
                </a:lnTo>
                <a:lnTo>
                  <a:pt x="723" y="2674"/>
                </a:lnTo>
                <a:lnTo>
                  <a:pt x="560" y="2728"/>
                </a:lnTo>
                <a:lnTo>
                  <a:pt x="398" y="2800"/>
                </a:lnTo>
                <a:lnTo>
                  <a:pt x="271" y="2927"/>
                </a:lnTo>
                <a:lnTo>
                  <a:pt x="163" y="3053"/>
                </a:lnTo>
                <a:lnTo>
                  <a:pt x="72" y="3216"/>
                </a:lnTo>
                <a:lnTo>
                  <a:pt x="18" y="3378"/>
                </a:lnTo>
                <a:lnTo>
                  <a:pt x="0" y="3559"/>
                </a:lnTo>
                <a:lnTo>
                  <a:pt x="18" y="3740"/>
                </a:lnTo>
                <a:lnTo>
                  <a:pt x="72" y="3920"/>
                </a:lnTo>
                <a:lnTo>
                  <a:pt x="163" y="4065"/>
                </a:lnTo>
                <a:lnTo>
                  <a:pt x="271" y="4209"/>
                </a:lnTo>
                <a:lnTo>
                  <a:pt x="398" y="4318"/>
                </a:lnTo>
                <a:lnTo>
                  <a:pt x="560" y="4408"/>
                </a:lnTo>
                <a:lnTo>
                  <a:pt x="723" y="4462"/>
                </a:lnTo>
                <a:lnTo>
                  <a:pt x="921" y="4480"/>
                </a:lnTo>
                <a:lnTo>
                  <a:pt x="5942" y="4480"/>
                </a:lnTo>
                <a:lnTo>
                  <a:pt x="6033" y="4516"/>
                </a:lnTo>
                <a:lnTo>
                  <a:pt x="6105" y="4552"/>
                </a:lnTo>
                <a:lnTo>
                  <a:pt x="6159" y="4589"/>
                </a:lnTo>
                <a:lnTo>
                  <a:pt x="6213" y="4661"/>
                </a:lnTo>
                <a:lnTo>
                  <a:pt x="6249" y="4733"/>
                </a:lnTo>
                <a:lnTo>
                  <a:pt x="6268" y="4805"/>
                </a:lnTo>
                <a:lnTo>
                  <a:pt x="6286" y="4896"/>
                </a:lnTo>
                <a:lnTo>
                  <a:pt x="6268" y="4968"/>
                </a:lnTo>
                <a:lnTo>
                  <a:pt x="6249" y="5058"/>
                </a:lnTo>
                <a:lnTo>
                  <a:pt x="6213" y="5130"/>
                </a:lnTo>
                <a:lnTo>
                  <a:pt x="6159" y="5185"/>
                </a:lnTo>
                <a:lnTo>
                  <a:pt x="6105" y="5239"/>
                </a:lnTo>
                <a:lnTo>
                  <a:pt x="6033" y="5275"/>
                </a:lnTo>
                <a:lnTo>
                  <a:pt x="5942" y="5293"/>
                </a:lnTo>
                <a:lnTo>
                  <a:pt x="5870" y="5311"/>
                </a:lnTo>
                <a:lnTo>
                  <a:pt x="5888" y="5311"/>
                </a:lnTo>
                <a:lnTo>
                  <a:pt x="5708" y="5329"/>
                </a:lnTo>
                <a:lnTo>
                  <a:pt x="5545" y="5383"/>
                </a:lnTo>
                <a:lnTo>
                  <a:pt x="5383" y="5474"/>
                </a:lnTo>
                <a:lnTo>
                  <a:pt x="5256" y="5582"/>
                </a:lnTo>
                <a:lnTo>
                  <a:pt x="5130" y="5708"/>
                </a:lnTo>
                <a:lnTo>
                  <a:pt x="5057" y="5871"/>
                </a:lnTo>
                <a:lnTo>
                  <a:pt x="5003" y="6033"/>
                </a:lnTo>
                <a:lnTo>
                  <a:pt x="4985" y="6214"/>
                </a:lnTo>
                <a:lnTo>
                  <a:pt x="5003" y="6413"/>
                </a:lnTo>
                <a:lnTo>
                  <a:pt x="5057" y="6575"/>
                </a:lnTo>
                <a:lnTo>
                  <a:pt x="5130" y="6738"/>
                </a:lnTo>
                <a:lnTo>
                  <a:pt x="5256" y="6864"/>
                </a:lnTo>
                <a:lnTo>
                  <a:pt x="5383" y="6973"/>
                </a:lnTo>
                <a:lnTo>
                  <a:pt x="5545" y="7063"/>
                </a:lnTo>
                <a:lnTo>
                  <a:pt x="5708" y="7117"/>
                </a:lnTo>
                <a:lnTo>
                  <a:pt x="5888" y="7135"/>
                </a:lnTo>
                <a:lnTo>
                  <a:pt x="10729" y="7135"/>
                </a:lnTo>
                <a:lnTo>
                  <a:pt x="10909" y="7117"/>
                </a:lnTo>
                <a:lnTo>
                  <a:pt x="11072" y="7063"/>
                </a:lnTo>
                <a:lnTo>
                  <a:pt x="11234" y="6973"/>
                </a:lnTo>
                <a:lnTo>
                  <a:pt x="11361" y="6864"/>
                </a:lnTo>
                <a:lnTo>
                  <a:pt x="11487" y="6738"/>
                </a:lnTo>
                <a:lnTo>
                  <a:pt x="11560" y="6575"/>
                </a:lnTo>
                <a:lnTo>
                  <a:pt x="11614" y="6413"/>
                </a:lnTo>
                <a:lnTo>
                  <a:pt x="11632" y="6214"/>
                </a:lnTo>
                <a:lnTo>
                  <a:pt x="11614" y="6033"/>
                </a:lnTo>
                <a:lnTo>
                  <a:pt x="11560" y="5871"/>
                </a:lnTo>
                <a:lnTo>
                  <a:pt x="11487" y="5708"/>
                </a:lnTo>
                <a:lnTo>
                  <a:pt x="11361" y="5582"/>
                </a:lnTo>
                <a:lnTo>
                  <a:pt x="11234" y="5474"/>
                </a:lnTo>
                <a:lnTo>
                  <a:pt x="11072" y="5383"/>
                </a:lnTo>
                <a:lnTo>
                  <a:pt x="10909" y="5329"/>
                </a:lnTo>
                <a:lnTo>
                  <a:pt x="10729" y="5311"/>
                </a:lnTo>
                <a:lnTo>
                  <a:pt x="8742" y="5311"/>
                </a:lnTo>
                <a:lnTo>
                  <a:pt x="8670" y="5293"/>
                </a:lnTo>
                <a:lnTo>
                  <a:pt x="8579" y="5275"/>
                </a:lnTo>
                <a:lnTo>
                  <a:pt x="8525" y="5239"/>
                </a:lnTo>
                <a:lnTo>
                  <a:pt x="8453" y="5185"/>
                </a:lnTo>
                <a:lnTo>
                  <a:pt x="8399" y="5130"/>
                </a:lnTo>
                <a:lnTo>
                  <a:pt x="8363" y="5058"/>
                </a:lnTo>
                <a:lnTo>
                  <a:pt x="8345" y="4968"/>
                </a:lnTo>
                <a:lnTo>
                  <a:pt x="8327" y="4896"/>
                </a:lnTo>
                <a:lnTo>
                  <a:pt x="8345" y="4805"/>
                </a:lnTo>
                <a:lnTo>
                  <a:pt x="8363" y="4733"/>
                </a:lnTo>
                <a:lnTo>
                  <a:pt x="8399" y="4661"/>
                </a:lnTo>
                <a:lnTo>
                  <a:pt x="8453" y="4589"/>
                </a:lnTo>
                <a:lnTo>
                  <a:pt x="8525" y="4552"/>
                </a:lnTo>
                <a:lnTo>
                  <a:pt x="8579" y="4516"/>
                </a:lnTo>
                <a:lnTo>
                  <a:pt x="8670" y="4480"/>
                </a:lnTo>
                <a:lnTo>
                  <a:pt x="14901" y="4480"/>
                </a:lnTo>
                <a:lnTo>
                  <a:pt x="15082" y="4462"/>
                </a:lnTo>
                <a:lnTo>
                  <a:pt x="15262" y="4408"/>
                </a:lnTo>
                <a:lnTo>
                  <a:pt x="15407" y="4318"/>
                </a:lnTo>
                <a:lnTo>
                  <a:pt x="15551" y="4209"/>
                </a:lnTo>
                <a:lnTo>
                  <a:pt x="15659" y="4065"/>
                </a:lnTo>
                <a:lnTo>
                  <a:pt x="15750" y="3920"/>
                </a:lnTo>
                <a:lnTo>
                  <a:pt x="15786" y="3740"/>
                </a:lnTo>
                <a:lnTo>
                  <a:pt x="15804" y="3559"/>
                </a:lnTo>
                <a:lnTo>
                  <a:pt x="15786" y="3378"/>
                </a:lnTo>
                <a:lnTo>
                  <a:pt x="15750" y="3216"/>
                </a:lnTo>
                <a:lnTo>
                  <a:pt x="15659" y="3053"/>
                </a:lnTo>
                <a:lnTo>
                  <a:pt x="15551" y="2927"/>
                </a:lnTo>
                <a:lnTo>
                  <a:pt x="15407" y="2800"/>
                </a:lnTo>
                <a:lnTo>
                  <a:pt x="15262" y="2728"/>
                </a:lnTo>
                <a:lnTo>
                  <a:pt x="15082" y="2674"/>
                </a:lnTo>
                <a:lnTo>
                  <a:pt x="14901" y="2656"/>
                </a:lnTo>
                <a:lnTo>
                  <a:pt x="14377" y="2656"/>
                </a:lnTo>
                <a:lnTo>
                  <a:pt x="14287" y="2638"/>
                </a:lnTo>
                <a:lnTo>
                  <a:pt x="14215" y="2620"/>
                </a:lnTo>
                <a:lnTo>
                  <a:pt x="14142" y="2584"/>
                </a:lnTo>
                <a:lnTo>
                  <a:pt x="14088" y="2530"/>
                </a:lnTo>
                <a:lnTo>
                  <a:pt x="14034" y="2475"/>
                </a:lnTo>
                <a:lnTo>
                  <a:pt x="13998" y="2403"/>
                </a:lnTo>
                <a:lnTo>
                  <a:pt x="13962" y="2313"/>
                </a:lnTo>
                <a:lnTo>
                  <a:pt x="13962" y="2241"/>
                </a:lnTo>
                <a:lnTo>
                  <a:pt x="13962" y="2150"/>
                </a:lnTo>
                <a:lnTo>
                  <a:pt x="13998" y="2078"/>
                </a:lnTo>
                <a:lnTo>
                  <a:pt x="14034" y="2006"/>
                </a:lnTo>
                <a:lnTo>
                  <a:pt x="14088" y="1934"/>
                </a:lnTo>
                <a:lnTo>
                  <a:pt x="14142" y="1897"/>
                </a:lnTo>
                <a:lnTo>
                  <a:pt x="14215" y="1843"/>
                </a:lnTo>
                <a:lnTo>
                  <a:pt x="14287" y="1825"/>
                </a:lnTo>
                <a:lnTo>
                  <a:pt x="17068" y="1825"/>
                </a:lnTo>
                <a:lnTo>
                  <a:pt x="17249" y="1807"/>
                </a:lnTo>
                <a:lnTo>
                  <a:pt x="17411" y="1753"/>
                </a:lnTo>
                <a:lnTo>
                  <a:pt x="17574" y="1663"/>
                </a:lnTo>
                <a:lnTo>
                  <a:pt x="17700" y="1554"/>
                </a:lnTo>
                <a:lnTo>
                  <a:pt x="17809" y="1410"/>
                </a:lnTo>
                <a:lnTo>
                  <a:pt x="17899" y="1265"/>
                </a:lnTo>
                <a:lnTo>
                  <a:pt x="17953" y="1085"/>
                </a:lnTo>
                <a:lnTo>
                  <a:pt x="17971" y="904"/>
                </a:lnTo>
                <a:lnTo>
                  <a:pt x="17953" y="723"/>
                </a:lnTo>
                <a:lnTo>
                  <a:pt x="17899" y="561"/>
                </a:lnTo>
                <a:lnTo>
                  <a:pt x="17809" y="398"/>
                </a:lnTo>
                <a:lnTo>
                  <a:pt x="17700" y="272"/>
                </a:lnTo>
                <a:lnTo>
                  <a:pt x="17574" y="145"/>
                </a:lnTo>
                <a:lnTo>
                  <a:pt x="17411" y="73"/>
                </a:lnTo>
                <a:lnTo>
                  <a:pt x="17249" y="19"/>
                </a:lnTo>
                <a:lnTo>
                  <a:pt x="17068" y="1"/>
                </a:lnTo>
                <a:close/>
              </a:path>
            </a:pathLst>
          </a:custGeom>
          <a:solidFill>
            <a:schemeClr val="lt1"/>
          </a:solidFill>
          <a:ln>
            <a:noFill/>
          </a:ln>
          <a:effectLst>
            <a:outerShdw blurRad="85725" dist="19050" dir="2400000" algn="bl" rotWithShape="0">
              <a:schemeClr val="accent5">
                <a:alpha val="3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 name="Google Shape;691;p6"/>
          <p:cNvSpPr/>
          <p:nvPr/>
        </p:nvSpPr>
        <p:spPr>
          <a:xfrm>
            <a:off x="8336050" y="208950"/>
            <a:ext cx="1182872" cy="469608"/>
          </a:xfrm>
          <a:custGeom>
            <a:avLst/>
            <a:gdLst/>
            <a:ahLst/>
            <a:cxnLst/>
            <a:rect l="l" t="t" r="r" b="b"/>
            <a:pathLst>
              <a:path w="17972" h="7135" extrusionOk="0">
                <a:moveTo>
                  <a:pt x="6485" y="0"/>
                </a:moveTo>
                <a:lnTo>
                  <a:pt x="6304" y="18"/>
                </a:lnTo>
                <a:lnTo>
                  <a:pt x="6141" y="72"/>
                </a:lnTo>
                <a:lnTo>
                  <a:pt x="5979" y="163"/>
                </a:lnTo>
                <a:lnTo>
                  <a:pt x="5852" y="271"/>
                </a:lnTo>
                <a:lnTo>
                  <a:pt x="5744" y="398"/>
                </a:lnTo>
                <a:lnTo>
                  <a:pt x="5654" y="560"/>
                </a:lnTo>
                <a:lnTo>
                  <a:pt x="5600" y="741"/>
                </a:lnTo>
                <a:lnTo>
                  <a:pt x="5582" y="921"/>
                </a:lnTo>
                <a:lnTo>
                  <a:pt x="5600" y="1102"/>
                </a:lnTo>
                <a:lnTo>
                  <a:pt x="5654" y="1264"/>
                </a:lnTo>
                <a:lnTo>
                  <a:pt x="5744" y="1427"/>
                </a:lnTo>
                <a:lnTo>
                  <a:pt x="5852" y="1553"/>
                </a:lnTo>
                <a:lnTo>
                  <a:pt x="5979" y="1662"/>
                </a:lnTo>
                <a:lnTo>
                  <a:pt x="6141" y="1752"/>
                </a:lnTo>
                <a:lnTo>
                  <a:pt x="6304" y="1806"/>
                </a:lnTo>
                <a:lnTo>
                  <a:pt x="6485" y="1824"/>
                </a:lnTo>
                <a:lnTo>
                  <a:pt x="8742" y="1824"/>
                </a:lnTo>
                <a:lnTo>
                  <a:pt x="8833" y="1842"/>
                </a:lnTo>
                <a:lnTo>
                  <a:pt x="8905" y="1860"/>
                </a:lnTo>
                <a:lnTo>
                  <a:pt x="8977" y="1897"/>
                </a:lnTo>
                <a:lnTo>
                  <a:pt x="9049" y="1951"/>
                </a:lnTo>
                <a:lnTo>
                  <a:pt x="9085" y="2005"/>
                </a:lnTo>
                <a:lnTo>
                  <a:pt x="9122" y="2077"/>
                </a:lnTo>
                <a:lnTo>
                  <a:pt x="9158" y="2168"/>
                </a:lnTo>
                <a:lnTo>
                  <a:pt x="9158" y="2240"/>
                </a:lnTo>
                <a:lnTo>
                  <a:pt x="9158" y="2330"/>
                </a:lnTo>
                <a:lnTo>
                  <a:pt x="9122" y="2402"/>
                </a:lnTo>
                <a:lnTo>
                  <a:pt x="9085" y="2475"/>
                </a:lnTo>
                <a:lnTo>
                  <a:pt x="9049" y="2547"/>
                </a:lnTo>
                <a:lnTo>
                  <a:pt x="8977" y="2583"/>
                </a:lnTo>
                <a:lnTo>
                  <a:pt x="8905" y="2619"/>
                </a:lnTo>
                <a:lnTo>
                  <a:pt x="8833" y="2655"/>
                </a:lnTo>
                <a:lnTo>
                  <a:pt x="904" y="2655"/>
                </a:lnTo>
                <a:lnTo>
                  <a:pt x="723" y="2673"/>
                </a:lnTo>
                <a:lnTo>
                  <a:pt x="560" y="2727"/>
                </a:lnTo>
                <a:lnTo>
                  <a:pt x="398" y="2818"/>
                </a:lnTo>
                <a:lnTo>
                  <a:pt x="272" y="2926"/>
                </a:lnTo>
                <a:lnTo>
                  <a:pt x="145" y="3071"/>
                </a:lnTo>
                <a:lnTo>
                  <a:pt x="73" y="3215"/>
                </a:lnTo>
                <a:lnTo>
                  <a:pt x="19" y="3396"/>
                </a:lnTo>
                <a:lnTo>
                  <a:pt x="1" y="3576"/>
                </a:lnTo>
                <a:lnTo>
                  <a:pt x="19" y="3757"/>
                </a:lnTo>
                <a:lnTo>
                  <a:pt x="73" y="3920"/>
                </a:lnTo>
                <a:lnTo>
                  <a:pt x="145" y="4082"/>
                </a:lnTo>
                <a:lnTo>
                  <a:pt x="272" y="4208"/>
                </a:lnTo>
                <a:lnTo>
                  <a:pt x="398" y="4335"/>
                </a:lnTo>
                <a:lnTo>
                  <a:pt x="560" y="4407"/>
                </a:lnTo>
                <a:lnTo>
                  <a:pt x="723" y="4461"/>
                </a:lnTo>
                <a:lnTo>
                  <a:pt x="904" y="4479"/>
                </a:lnTo>
                <a:lnTo>
                  <a:pt x="5871" y="4479"/>
                </a:lnTo>
                <a:lnTo>
                  <a:pt x="5943" y="4497"/>
                </a:lnTo>
                <a:lnTo>
                  <a:pt x="6033" y="4516"/>
                </a:lnTo>
                <a:lnTo>
                  <a:pt x="6087" y="4552"/>
                </a:lnTo>
                <a:lnTo>
                  <a:pt x="6160" y="4606"/>
                </a:lnTo>
                <a:lnTo>
                  <a:pt x="6214" y="4660"/>
                </a:lnTo>
                <a:lnTo>
                  <a:pt x="6250" y="4732"/>
                </a:lnTo>
                <a:lnTo>
                  <a:pt x="6268" y="4823"/>
                </a:lnTo>
                <a:lnTo>
                  <a:pt x="6286" y="4895"/>
                </a:lnTo>
                <a:lnTo>
                  <a:pt x="6268" y="4985"/>
                </a:lnTo>
                <a:lnTo>
                  <a:pt x="6250" y="5057"/>
                </a:lnTo>
                <a:lnTo>
                  <a:pt x="6214" y="5130"/>
                </a:lnTo>
                <a:lnTo>
                  <a:pt x="6160" y="5202"/>
                </a:lnTo>
                <a:lnTo>
                  <a:pt x="6087" y="5238"/>
                </a:lnTo>
                <a:lnTo>
                  <a:pt x="6033" y="5292"/>
                </a:lnTo>
                <a:lnTo>
                  <a:pt x="5943" y="5310"/>
                </a:lnTo>
                <a:lnTo>
                  <a:pt x="5889" y="5310"/>
                </a:lnTo>
                <a:lnTo>
                  <a:pt x="5708" y="5328"/>
                </a:lnTo>
                <a:lnTo>
                  <a:pt x="5527" y="5382"/>
                </a:lnTo>
                <a:lnTo>
                  <a:pt x="5383" y="5473"/>
                </a:lnTo>
                <a:lnTo>
                  <a:pt x="5238" y="5581"/>
                </a:lnTo>
                <a:lnTo>
                  <a:pt x="5130" y="5726"/>
                </a:lnTo>
                <a:lnTo>
                  <a:pt x="5058" y="5870"/>
                </a:lnTo>
                <a:lnTo>
                  <a:pt x="5004" y="6051"/>
                </a:lnTo>
                <a:lnTo>
                  <a:pt x="4986" y="6231"/>
                </a:lnTo>
                <a:lnTo>
                  <a:pt x="5004" y="6412"/>
                </a:lnTo>
                <a:lnTo>
                  <a:pt x="5058" y="6575"/>
                </a:lnTo>
                <a:lnTo>
                  <a:pt x="5130" y="6737"/>
                </a:lnTo>
                <a:lnTo>
                  <a:pt x="5238" y="6864"/>
                </a:lnTo>
                <a:lnTo>
                  <a:pt x="5383" y="6990"/>
                </a:lnTo>
                <a:lnTo>
                  <a:pt x="5527" y="7062"/>
                </a:lnTo>
                <a:lnTo>
                  <a:pt x="5708" y="7116"/>
                </a:lnTo>
                <a:lnTo>
                  <a:pt x="5889" y="7134"/>
                </a:lnTo>
                <a:lnTo>
                  <a:pt x="10711" y="7134"/>
                </a:lnTo>
                <a:lnTo>
                  <a:pt x="10910" y="7116"/>
                </a:lnTo>
                <a:lnTo>
                  <a:pt x="11072" y="7062"/>
                </a:lnTo>
                <a:lnTo>
                  <a:pt x="11235" y="6990"/>
                </a:lnTo>
                <a:lnTo>
                  <a:pt x="11361" y="6864"/>
                </a:lnTo>
                <a:lnTo>
                  <a:pt x="11470" y="6737"/>
                </a:lnTo>
                <a:lnTo>
                  <a:pt x="11560" y="6575"/>
                </a:lnTo>
                <a:lnTo>
                  <a:pt x="11614" y="6412"/>
                </a:lnTo>
                <a:lnTo>
                  <a:pt x="11632" y="6231"/>
                </a:lnTo>
                <a:lnTo>
                  <a:pt x="11614" y="6051"/>
                </a:lnTo>
                <a:lnTo>
                  <a:pt x="11560" y="5870"/>
                </a:lnTo>
                <a:lnTo>
                  <a:pt x="11470" y="5726"/>
                </a:lnTo>
                <a:lnTo>
                  <a:pt x="11361" y="5581"/>
                </a:lnTo>
                <a:lnTo>
                  <a:pt x="11235" y="5473"/>
                </a:lnTo>
                <a:lnTo>
                  <a:pt x="11072" y="5382"/>
                </a:lnTo>
                <a:lnTo>
                  <a:pt x="10910" y="5328"/>
                </a:lnTo>
                <a:lnTo>
                  <a:pt x="10711" y="5310"/>
                </a:lnTo>
                <a:lnTo>
                  <a:pt x="8670" y="5310"/>
                </a:lnTo>
                <a:lnTo>
                  <a:pt x="8580" y="5292"/>
                </a:lnTo>
                <a:lnTo>
                  <a:pt x="8508" y="5238"/>
                </a:lnTo>
                <a:lnTo>
                  <a:pt x="8453" y="5202"/>
                </a:lnTo>
                <a:lnTo>
                  <a:pt x="8399" y="5130"/>
                </a:lnTo>
                <a:lnTo>
                  <a:pt x="8363" y="5057"/>
                </a:lnTo>
                <a:lnTo>
                  <a:pt x="8345" y="4985"/>
                </a:lnTo>
                <a:lnTo>
                  <a:pt x="8327" y="4895"/>
                </a:lnTo>
                <a:lnTo>
                  <a:pt x="8345" y="4823"/>
                </a:lnTo>
                <a:lnTo>
                  <a:pt x="8363" y="4732"/>
                </a:lnTo>
                <a:lnTo>
                  <a:pt x="8399" y="4660"/>
                </a:lnTo>
                <a:lnTo>
                  <a:pt x="8453" y="4606"/>
                </a:lnTo>
                <a:lnTo>
                  <a:pt x="8508" y="4552"/>
                </a:lnTo>
                <a:lnTo>
                  <a:pt x="8580" y="4516"/>
                </a:lnTo>
                <a:lnTo>
                  <a:pt x="8670" y="4497"/>
                </a:lnTo>
                <a:lnTo>
                  <a:pt x="8742" y="4479"/>
                </a:lnTo>
                <a:lnTo>
                  <a:pt x="14901" y="4479"/>
                </a:lnTo>
                <a:lnTo>
                  <a:pt x="15082" y="4461"/>
                </a:lnTo>
                <a:lnTo>
                  <a:pt x="15244" y="4407"/>
                </a:lnTo>
                <a:lnTo>
                  <a:pt x="15407" y="4335"/>
                </a:lnTo>
                <a:lnTo>
                  <a:pt x="15533" y="4208"/>
                </a:lnTo>
                <a:lnTo>
                  <a:pt x="15660" y="4082"/>
                </a:lnTo>
                <a:lnTo>
                  <a:pt x="15732" y="3920"/>
                </a:lnTo>
                <a:lnTo>
                  <a:pt x="15786" y="3757"/>
                </a:lnTo>
                <a:lnTo>
                  <a:pt x="15804" y="3576"/>
                </a:lnTo>
                <a:lnTo>
                  <a:pt x="15786" y="3396"/>
                </a:lnTo>
                <a:lnTo>
                  <a:pt x="15732" y="3215"/>
                </a:lnTo>
                <a:lnTo>
                  <a:pt x="15660" y="3071"/>
                </a:lnTo>
                <a:lnTo>
                  <a:pt x="15533" y="2926"/>
                </a:lnTo>
                <a:lnTo>
                  <a:pt x="15407" y="2818"/>
                </a:lnTo>
                <a:lnTo>
                  <a:pt x="15244" y="2727"/>
                </a:lnTo>
                <a:lnTo>
                  <a:pt x="15082" y="2673"/>
                </a:lnTo>
                <a:lnTo>
                  <a:pt x="14901" y="2655"/>
                </a:lnTo>
                <a:lnTo>
                  <a:pt x="14287" y="2655"/>
                </a:lnTo>
                <a:lnTo>
                  <a:pt x="14215" y="2619"/>
                </a:lnTo>
                <a:lnTo>
                  <a:pt x="14143" y="2583"/>
                </a:lnTo>
                <a:lnTo>
                  <a:pt x="14070" y="2547"/>
                </a:lnTo>
                <a:lnTo>
                  <a:pt x="14016" y="2475"/>
                </a:lnTo>
                <a:lnTo>
                  <a:pt x="13980" y="2402"/>
                </a:lnTo>
                <a:lnTo>
                  <a:pt x="13962" y="2330"/>
                </a:lnTo>
                <a:lnTo>
                  <a:pt x="13944" y="2240"/>
                </a:lnTo>
                <a:lnTo>
                  <a:pt x="13962" y="2168"/>
                </a:lnTo>
                <a:lnTo>
                  <a:pt x="13980" y="2077"/>
                </a:lnTo>
                <a:lnTo>
                  <a:pt x="14016" y="2005"/>
                </a:lnTo>
                <a:lnTo>
                  <a:pt x="14070" y="1951"/>
                </a:lnTo>
                <a:lnTo>
                  <a:pt x="14143" y="1897"/>
                </a:lnTo>
                <a:lnTo>
                  <a:pt x="14215" y="1860"/>
                </a:lnTo>
                <a:lnTo>
                  <a:pt x="14287" y="1842"/>
                </a:lnTo>
                <a:lnTo>
                  <a:pt x="14378" y="1824"/>
                </a:lnTo>
                <a:lnTo>
                  <a:pt x="17051" y="1824"/>
                </a:lnTo>
                <a:lnTo>
                  <a:pt x="17231" y="1806"/>
                </a:lnTo>
                <a:lnTo>
                  <a:pt x="17412" y="1752"/>
                </a:lnTo>
                <a:lnTo>
                  <a:pt x="17556" y="1662"/>
                </a:lnTo>
                <a:lnTo>
                  <a:pt x="17701" y="1553"/>
                </a:lnTo>
                <a:lnTo>
                  <a:pt x="17809" y="1427"/>
                </a:lnTo>
                <a:lnTo>
                  <a:pt x="17899" y="1264"/>
                </a:lnTo>
                <a:lnTo>
                  <a:pt x="17954" y="1102"/>
                </a:lnTo>
                <a:lnTo>
                  <a:pt x="17972" y="921"/>
                </a:lnTo>
                <a:lnTo>
                  <a:pt x="17954" y="741"/>
                </a:lnTo>
                <a:lnTo>
                  <a:pt x="17899" y="560"/>
                </a:lnTo>
                <a:lnTo>
                  <a:pt x="17809" y="398"/>
                </a:lnTo>
                <a:lnTo>
                  <a:pt x="17701" y="271"/>
                </a:lnTo>
                <a:lnTo>
                  <a:pt x="17556" y="163"/>
                </a:lnTo>
                <a:lnTo>
                  <a:pt x="17412" y="72"/>
                </a:lnTo>
                <a:lnTo>
                  <a:pt x="17231" y="18"/>
                </a:lnTo>
                <a:lnTo>
                  <a:pt x="17051" y="0"/>
                </a:lnTo>
                <a:close/>
              </a:path>
            </a:pathLst>
          </a:custGeom>
          <a:solidFill>
            <a:schemeClr val="lt1"/>
          </a:solidFill>
          <a:ln>
            <a:noFill/>
          </a:ln>
          <a:effectLst>
            <a:outerShdw blurRad="85725" dist="19050" dir="2400000" algn="bl" rotWithShape="0">
              <a:schemeClr val="accent5">
                <a:alpha val="3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 name="Google Shape;692;p6"/>
          <p:cNvSpPr/>
          <p:nvPr/>
        </p:nvSpPr>
        <p:spPr>
          <a:xfrm>
            <a:off x="-1388986" y="4442514"/>
            <a:ext cx="2987530" cy="786288"/>
          </a:xfrm>
          <a:custGeom>
            <a:avLst/>
            <a:gdLst/>
            <a:ahLst/>
            <a:cxnLst/>
            <a:rect l="l" t="t" r="r" b="b"/>
            <a:pathLst>
              <a:path w="60345" h="12554" extrusionOk="0">
                <a:moveTo>
                  <a:pt x="30163" y="0"/>
                </a:moveTo>
                <a:lnTo>
                  <a:pt x="29170" y="18"/>
                </a:lnTo>
                <a:lnTo>
                  <a:pt x="28159" y="54"/>
                </a:lnTo>
                <a:lnTo>
                  <a:pt x="27165" y="127"/>
                </a:lnTo>
                <a:lnTo>
                  <a:pt x="26172" y="217"/>
                </a:lnTo>
                <a:lnTo>
                  <a:pt x="25178" y="325"/>
                </a:lnTo>
                <a:lnTo>
                  <a:pt x="24203" y="470"/>
                </a:lnTo>
                <a:lnTo>
                  <a:pt x="23210" y="632"/>
                </a:lnTo>
                <a:lnTo>
                  <a:pt x="22234" y="831"/>
                </a:lnTo>
                <a:lnTo>
                  <a:pt x="21259" y="1048"/>
                </a:lnTo>
                <a:lnTo>
                  <a:pt x="20284" y="1283"/>
                </a:lnTo>
                <a:lnTo>
                  <a:pt x="19308" y="1554"/>
                </a:lnTo>
                <a:lnTo>
                  <a:pt x="18351" y="1843"/>
                </a:lnTo>
                <a:lnTo>
                  <a:pt x="17394" y="2168"/>
                </a:lnTo>
                <a:lnTo>
                  <a:pt x="16437" y="2493"/>
                </a:lnTo>
                <a:lnTo>
                  <a:pt x="15479" y="2872"/>
                </a:lnTo>
                <a:lnTo>
                  <a:pt x="14522" y="3251"/>
                </a:lnTo>
                <a:lnTo>
                  <a:pt x="13583" y="3667"/>
                </a:lnTo>
                <a:lnTo>
                  <a:pt x="12644" y="4100"/>
                </a:lnTo>
                <a:lnTo>
                  <a:pt x="11705" y="4552"/>
                </a:lnTo>
                <a:lnTo>
                  <a:pt x="10783" y="5039"/>
                </a:lnTo>
                <a:lnTo>
                  <a:pt x="9862" y="5545"/>
                </a:lnTo>
                <a:lnTo>
                  <a:pt x="8941" y="6069"/>
                </a:lnTo>
                <a:lnTo>
                  <a:pt x="8020" y="6611"/>
                </a:lnTo>
                <a:lnTo>
                  <a:pt x="7099" y="7189"/>
                </a:lnTo>
                <a:lnTo>
                  <a:pt x="6196" y="7785"/>
                </a:lnTo>
                <a:lnTo>
                  <a:pt x="5293" y="8399"/>
                </a:lnTo>
                <a:lnTo>
                  <a:pt x="4408" y="9031"/>
                </a:lnTo>
                <a:lnTo>
                  <a:pt x="3505" y="9699"/>
                </a:lnTo>
                <a:lnTo>
                  <a:pt x="2620" y="10386"/>
                </a:lnTo>
                <a:lnTo>
                  <a:pt x="1735" y="11090"/>
                </a:lnTo>
                <a:lnTo>
                  <a:pt x="868" y="11812"/>
                </a:lnTo>
                <a:lnTo>
                  <a:pt x="1" y="12553"/>
                </a:lnTo>
                <a:lnTo>
                  <a:pt x="60344" y="12553"/>
                </a:lnTo>
                <a:lnTo>
                  <a:pt x="59477" y="11812"/>
                </a:lnTo>
                <a:lnTo>
                  <a:pt x="58592" y="11090"/>
                </a:lnTo>
                <a:lnTo>
                  <a:pt x="57707" y="10386"/>
                </a:lnTo>
                <a:lnTo>
                  <a:pt x="56822" y="9699"/>
                </a:lnTo>
                <a:lnTo>
                  <a:pt x="55937" y="9031"/>
                </a:lnTo>
                <a:lnTo>
                  <a:pt x="55034" y="8399"/>
                </a:lnTo>
                <a:lnTo>
                  <a:pt x="54131" y="7785"/>
                </a:lnTo>
                <a:lnTo>
                  <a:pt x="53228" y="7189"/>
                </a:lnTo>
                <a:lnTo>
                  <a:pt x="52325" y="6611"/>
                </a:lnTo>
                <a:lnTo>
                  <a:pt x="51404" y="6069"/>
                </a:lnTo>
                <a:lnTo>
                  <a:pt x="50482" y="5545"/>
                </a:lnTo>
                <a:lnTo>
                  <a:pt x="49561" y="5039"/>
                </a:lnTo>
                <a:lnTo>
                  <a:pt x="48622" y="4552"/>
                </a:lnTo>
                <a:lnTo>
                  <a:pt x="47683" y="4100"/>
                </a:lnTo>
                <a:lnTo>
                  <a:pt x="46744" y="3667"/>
                </a:lnTo>
                <a:lnTo>
                  <a:pt x="45805" y="3251"/>
                </a:lnTo>
                <a:lnTo>
                  <a:pt x="44865" y="2872"/>
                </a:lnTo>
                <a:lnTo>
                  <a:pt x="43908" y="2493"/>
                </a:lnTo>
                <a:lnTo>
                  <a:pt x="42951" y="2168"/>
                </a:lnTo>
                <a:lnTo>
                  <a:pt x="41994" y="1843"/>
                </a:lnTo>
                <a:lnTo>
                  <a:pt x="41018" y="1554"/>
                </a:lnTo>
                <a:lnTo>
                  <a:pt x="40061" y="1283"/>
                </a:lnTo>
                <a:lnTo>
                  <a:pt x="39086" y="1048"/>
                </a:lnTo>
                <a:lnTo>
                  <a:pt x="38110" y="831"/>
                </a:lnTo>
                <a:lnTo>
                  <a:pt x="37117" y="632"/>
                </a:lnTo>
                <a:lnTo>
                  <a:pt x="36142" y="470"/>
                </a:lnTo>
                <a:lnTo>
                  <a:pt x="35148" y="325"/>
                </a:lnTo>
                <a:lnTo>
                  <a:pt x="34155" y="217"/>
                </a:lnTo>
                <a:lnTo>
                  <a:pt x="33162" y="127"/>
                </a:lnTo>
                <a:lnTo>
                  <a:pt x="32168" y="54"/>
                </a:lnTo>
                <a:lnTo>
                  <a:pt x="31175" y="18"/>
                </a:lnTo>
                <a:lnTo>
                  <a:pt x="30163" y="0"/>
                </a:lnTo>
                <a:close/>
              </a:path>
            </a:pathLst>
          </a:custGeom>
          <a:solidFill>
            <a:schemeClr val="accent6"/>
          </a:solidFill>
          <a:ln>
            <a:noFill/>
          </a:ln>
          <a:effectLst>
            <a:outerShdw blurRad="71438" dist="19050" dir="15480000" algn="bl" rotWithShape="0">
              <a:srgbClr val="A58164">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 name="Google Shape;693;p6"/>
          <p:cNvSpPr/>
          <p:nvPr/>
        </p:nvSpPr>
        <p:spPr>
          <a:xfrm>
            <a:off x="8336050" y="3721761"/>
            <a:ext cx="3283619" cy="1507041"/>
          </a:xfrm>
          <a:custGeom>
            <a:avLst/>
            <a:gdLst/>
            <a:ahLst/>
            <a:cxnLst/>
            <a:rect l="l" t="t" r="r" b="b"/>
            <a:pathLst>
              <a:path w="60344" h="20555" extrusionOk="0">
                <a:moveTo>
                  <a:pt x="30181" y="0"/>
                </a:moveTo>
                <a:lnTo>
                  <a:pt x="29170" y="18"/>
                </a:lnTo>
                <a:lnTo>
                  <a:pt x="28176" y="90"/>
                </a:lnTo>
                <a:lnTo>
                  <a:pt x="27183" y="199"/>
                </a:lnTo>
                <a:lnTo>
                  <a:pt x="26190" y="343"/>
                </a:lnTo>
                <a:lnTo>
                  <a:pt x="25196" y="542"/>
                </a:lnTo>
                <a:lnTo>
                  <a:pt x="24203" y="759"/>
                </a:lnTo>
                <a:lnTo>
                  <a:pt x="23227" y="1048"/>
                </a:lnTo>
                <a:lnTo>
                  <a:pt x="22234" y="1355"/>
                </a:lnTo>
                <a:lnTo>
                  <a:pt x="21259" y="1716"/>
                </a:lnTo>
                <a:lnTo>
                  <a:pt x="20283" y="2113"/>
                </a:lnTo>
                <a:lnTo>
                  <a:pt x="19326" y="2547"/>
                </a:lnTo>
                <a:lnTo>
                  <a:pt x="18351" y="3016"/>
                </a:lnTo>
                <a:lnTo>
                  <a:pt x="17394" y="3540"/>
                </a:lnTo>
                <a:lnTo>
                  <a:pt x="16436" y="4100"/>
                </a:lnTo>
                <a:lnTo>
                  <a:pt x="15497" y="4678"/>
                </a:lnTo>
                <a:lnTo>
                  <a:pt x="14540" y="5328"/>
                </a:lnTo>
                <a:lnTo>
                  <a:pt x="13601" y="5997"/>
                </a:lnTo>
                <a:lnTo>
                  <a:pt x="12661" y="6701"/>
                </a:lnTo>
                <a:lnTo>
                  <a:pt x="11722" y="7460"/>
                </a:lnTo>
                <a:lnTo>
                  <a:pt x="10783" y="8236"/>
                </a:lnTo>
                <a:lnTo>
                  <a:pt x="9862" y="9067"/>
                </a:lnTo>
                <a:lnTo>
                  <a:pt x="8941" y="9934"/>
                </a:lnTo>
                <a:lnTo>
                  <a:pt x="8020" y="10837"/>
                </a:lnTo>
                <a:lnTo>
                  <a:pt x="7117" y="11758"/>
                </a:lnTo>
                <a:lnTo>
                  <a:pt x="6214" y="12733"/>
                </a:lnTo>
                <a:lnTo>
                  <a:pt x="5310" y="13745"/>
                </a:lnTo>
                <a:lnTo>
                  <a:pt x="4407" y="14793"/>
                </a:lnTo>
                <a:lnTo>
                  <a:pt x="3522" y="15876"/>
                </a:lnTo>
                <a:lnTo>
                  <a:pt x="2637" y="16996"/>
                </a:lnTo>
                <a:lnTo>
                  <a:pt x="1752" y="18152"/>
                </a:lnTo>
                <a:lnTo>
                  <a:pt x="885" y="19344"/>
                </a:lnTo>
                <a:lnTo>
                  <a:pt x="0" y="20554"/>
                </a:lnTo>
                <a:lnTo>
                  <a:pt x="60344" y="20554"/>
                </a:lnTo>
                <a:lnTo>
                  <a:pt x="59477" y="19344"/>
                </a:lnTo>
                <a:lnTo>
                  <a:pt x="58610" y="18152"/>
                </a:lnTo>
                <a:lnTo>
                  <a:pt x="57725" y="16996"/>
                </a:lnTo>
                <a:lnTo>
                  <a:pt x="56840" y="15876"/>
                </a:lnTo>
                <a:lnTo>
                  <a:pt x="55955" y="14793"/>
                </a:lnTo>
                <a:lnTo>
                  <a:pt x="55052" y="13745"/>
                </a:lnTo>
                <a:lnTo>
                  <a:pt x="54149" y="12733"/>
                </a:lnTo>
                <a:lnTo>
                  <a:pt x="53246" y="11758"/>
                </a:lnTo>
                <a:lnTo>
                  <a:pt x="52324" y="10837"/>
                </a:lnTo>
                <a:lnTo>
                  <a:pt x="51421" y="9934"/>
                </a:lnTo>
                <a:lnTo>
                  <a:pt x="50500" y="9067"/>
                </a:lnTo>
                <a:lnTo>
                  <a:pt x="49561" y="8236"/>
                </a:lnTo>
                <a:lnTo>
                  <a:pt x="48640" y="7460"/>
                </a:lnTo>
                <a:lnTo>
                  <a:pt x="47701" y="6701"/>
                </a:lnTo>
                <a:lnTo>
                  <a:pt x="46762" y="5997"/>
                </a:lnTo>
                <a:lnTo>
                  <a:pt x="45822" y="5328"/>
                </a:lnTo>
                <a:lnTo>
                  <a:pt x="44865" y="4678"/>
                </a:lnTo>
                <a:lnTo>
                  <a:pt x="43908" y="4100"/>
                </a:lnTo>
                <a:lnTo>
                  <a:pt x="42951" y="3540"/>
                </a:lnTo>
                <a:lnTo>
                  <a:pt x="41993" y="3016"/>
                </a:lnTo>
                <a:lnTo>
                  <a:pt x="41036" y="2547"/>
                </a:lnTo>
                <a:lnTo>
                  <a:pt x="40061" y="2113"/>
                </a:lnTo>
                <a:lnTo>
                  <a:pt x="39085" y="1716"/>
                </a:lnTo>
                <a:lnTo>
                  <a:pt x="38110" y="1355"/>
                </a:lnTo>
                <a:lnTo>
                  <a:pt x="37135" y="1048"/>
                </a:lnTo>
                <a:lnTo>
                  <a:pt x="36159" y="759"/>
                </a:lnTo>
                <a:lnTo>
                  <a:pt x="35166" y="542"/>
                </a:lnTo>
                <a:lnTo>
                  <a:pt x="34173" y="343"/>
                </a:lnTo>
                <a:lnTo>
                  <a:pt x="33179" y="199"/>
                </a:lnTo>
                <a:lnTo>
                  <a:pt x="32186" y="90"/>
                </a:lnTo>
                <a:lnTo>
                  <a:pt x="31174" y="18"/>
                </a:lnTo>
                <a:lnTo>
                  <a:pt x="30181" y="0"/>
                </a:lnTo>
                <a:close/>
              </a:path>
            </a:pathLst>
          </a:custGeom>
          <a:solidFill>
            <a:schemeClr val="accent6"/>
          </a:solidFill>
          <a:ln>
            <a:noFill/>
          </a:ln>
          <a:effectLst>
            <a:outerShdw blurRad="71438" dist="19050" dir="15480000" algn="bl" rotWithShape="0">
              <a:srgbClr val="A58164">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 name="Google Shape;694;p6"/>
          <p:cNvSpPr/>
          <p:nvPr/>
        </p:nvSpPr>
        <p:spPr>
          <a:xfrm>
            <a:off x="7593085" y="4444014"/>
            <a:ext cx="2987530" cy="786288"/>
          </a:xfrm>
          <a:custGeom>
            <a:avLst/>
            <a:gdLst/>
            <a:ahLst/>
            <a:cxnLst/>
            <a:rect l="l" t="t" r="r" b="b"/>
            <a:pathLst>
              <a:path w="60345" h="12554" extrusionOk="0">
                <a:moveTo>
                  <a:pt x="30163" y="0"/>
                </a:moveTo>
                <a:lnTo>
                  <a:pt x="29170" y="18"/>
                </a:lnTo>
                <a:lnTo>
                  <a:pt x="28159" y="54"/>
                </a:lnTo>
                <a:lnTo>
                  <a:pt x="27165" y="127"/>
                </a:lnTo>
                <a:lnTo>
                  <a:pt x="26172" y="217"/>
                </a:lnTo>
                <a:lnTo>
                  <a:pt x="25178" y="325"/>
                </a:lnTo>
                <a:lnTo>
                  <a:pt x="24203" y="470"/>
                </a:lnTo>
                <a:lnTo>
                  <a:pt x="23210" y="632"/>
                </a:lnTo>
                <a:lnTo>
                  <a:pt x="22234" y="831"/>
                </a:lnTo>
                <a:lnTo>
                  <a:pt x="21259" y="1048"/>
                </a:lnTo>
                <a:lnTo>
                  <a:pt x="20284" y="1283"/>
                </a:lnTo>
                <a:lnTo>
                  <a:pt x="19308" y="1554"/>
                </a:lnTo>
                <a:lnTo>
                  <a:pt x="18351" y="1843"/>
                </a:lnTo>
                <a:lnTo>
                  <a:pt x="17394" y="2168"/>
                </a:lnTo>
                <a:lnTo>
                  <a:pt x="16437" y="2493"/>
                </a:lnTo>
                <a:lnTo>
                  <a:pt x="15479" y="2872"/>
                </a:lnTo>
                <a:lnTo>
                  <a:pt x="14522" y="3251"/>
                </a:lnTo>
                <a:lnTo>
                  <a:pt x="13583" y="3667"/>
                </a:lnTo>
                <a:lnTo>
                  <a:pt x="12644" y="4100"/>
                </a:lnTo>
                <a:lnTo>
                  <a:pt x="11705" y="4552"/>
                </a:lnTo>
                <a:lnTo>
                  <a:pt x="10783" y="5039"/>
                </a:lnTo>
                <a:lnTo>
                  <a:pt x="9862" y="5545"/>
                </a:lnTo>
                <a:lnTo>
                  <a:pt x="8941" y="6069"/>
                </a:lnTo>
                <a:lnTo>
                  <a:pt x="8020" y="6611"/>
                </a:lnTo>
                <a:lnTo>
                  <a:pt x="7099" y="7189"/>
                </a:lnTo>
                <a:lnTo>
                  <a:pt x="6196" y="7785"/>
                </a:lnTo>
                <a:lnTo>
                  <a:pt x="5293" y="8399"/>
                </a:lnTo>
                <a:lnTo>
                  <a:pt x="4408" y="9031"/>
                </a:lnTo>
                <a:lnTo>
                  <a:pt x="3505" y="9699"/>
                </a:lnTo>
                <a:lnTo>
                  <a:pt x="2620" y="10386"/>
                </a:lnTo>
                <a:lnTo>
                  <a:pt x="1735" y="11090"/>
                </a:lnTo>
                <a:lnTo>
                  <a:pt x="868" y="11812"/>
                </a:lnTo>
                <a:lnTo>
                  <a:pt x="1" y="12553"/>
                </a:lnTo>
                <a:lnTo>
                  <a:pt x="60344" y="12553"/>
                </a:lnTo>
                <a:lnTo>
                  <a:pt x="59477" y="11812"/>
                </a:lnTo>
                <a:lnTo>
                  <a:pt x="58592" y="11090"/>
                </a:lnTo>
                <a:lnTo>
                  <a:pt x="57707" y="10386"/>
                </a:lnTo>
                <a:lnTo>
                  <a:pt x="56822" y="9699"/>
                </a:lnTo>
                <a:lnTo>
                  <a:pt x="55937" y="9031"/>
                </a:lnTo>
                <a:lnTo>
                  <a:pt x="55034" y="8399"/>
                </a:lnTo>
                <a:lnTo>
                  <a:pt x="54131" y="7785"/>
                </a:lnTo>
                <a:lnTo>
                  <a:pt x="53228" y="7189"/>
                </a:lnTo>
                <a:lnTo>
                  <a:pt x="52325" y="6611"/>
                </a:lnTo>
                <a:lnTo>
                  <a:pt x="51404" y="6069"/>
                </a:lnTo>
                <a:lnTo>
                  <a:pt x="50482" y="5545"/>
                </a:lnTo>
                <a:lnTo>
                  <a:pt x="49561" y="5039"/>
                </a:lnTo>
                <a:lnTo>
                  <a:pt x="48622" y="4552"/>
                </a:lnTo>
                <a:lnTo>
                  <a:pt x="47683" y="4100"/>
                </a:lnTo>
                <a:lnTo>
                  <a:pt x="46744" y="3667"/>
                </a:lnTo>
                <a:lnTo>
                  <a:pt x="45805" y="3251"/>
                </a:lnTo>
                <a:lnTo>
                  <a:pt x="44865" y="2872"/>
                </a:lnTo>
                <a:lnTo>
                  <a:pt x="43908" y="2493"/>
                </a:lnTo>
                <a:lnTo>
                  <a:pt x="42951" y="2168"/>
                </a:lnTo>
                <a:lnTo>
                  <a:pt x="41994" y="1843"/>
                </a:lnTo>
                <a:lnTo>
                  <a:pt x="41018" y="1554"/>
                </a:lnTo>
                <a:lnTo>
                  <a:pt x="40061" y="1283"/>
                </a:lnTo>
                <a:lnTo>
                  <a:pt x="39086" y="1048"/>
                </a:lnTo>
                <a:lnTo>
                  <a:pt x="38110" y="831"/>
                </a:lnTo>
                <a:lnTo>
                  <a:pt x="37117" y="632"/>
                </a:lnTo>
                <a:lnTo>
                  <a:pt x="36142" y="470"/>
                </a:lnTo>
                <a:lnTo>
                  <a:pt x="35148" y="325"/>
                </a:lnTo>
                <a:lnTo>
                  <a:pt x="34155" y="217"/>
                </a:lnTo>
                <a:lnTo>
                  <a:pt x="33162" y="127"/>
                </a:lnTo>
                <a:lnTo>
                  <a:pt x="32168" y="54"/>
                </a:lnTo>
                <a:lnTo>
                  <a:pt x="31175" y="18"/>
                </a:lnTo>
                <a:lnTo>
                  <a:pt x="30163" y="0"/>
                </a:lnTo>
                <a:close/>
              </a:path>
            </a:pathLst>
          </a:custGeom>
          <a:solidFill>
            <a:schemeClr val="accent6"/>
          </a:solidFill>
          <a:ln>
            <a:noFill/>
          </a:ln>
          <a:effectLst>
            <a:outerShdw blurRad="71438" dist="19050" dir="15480000" algn="bl" rotWithShape="0">
              <a:srgbClr val="A58164">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 name="Google Shape;695;p6"/>
          <p:cNvSpPr/>
          <p:nvPr/>
        </p:nvSpPr>
        <p:spPr>
          <a:xfrm>
            <a:off x="-2473775" y="3723261"/>
            <a:ext cx="3283619" cy="1507041"/>
          </a:xfrm>
          <a:custGeom>
            <a:avLst/>
            <a:gdLst/>
            <a:ahLst/>
            <a:cxnLst/>
            <a:rect l="l" t="t" r="r" b="b"/>
            <a:pathLst>
              <a:path w="60344" h="20555" extrusionOk="0">
                <a:moveTo>
                  <a:pt x="30181" y="0"/>
                </a:moveTo>
                <a:lnTo>
                  <a:pt x="29170" y="18"/>
                </a:lnTo>
                <a:lnTo>
                  <a:pt x="28176" y="90"/>
                </a:lnTo>
                <a:lnTo>
                  <a:pt x="27183" y="199"/>
                </a:lnTo>
                <a:lnTo>
                  <a:pt x="26190" y="343"/>
                </a:lnTo>
                <a:lnTo>
                  <a:pt x="25196" y="542"/>
                </a:lnTo>
                <a:lnTo>
                  <a:pt x="24203" y="759"/>
                </a:lnTo>
                <a:lnTo>
                  <a:pt x="23227" y="1048"/>
                </a:lnTo>
                <a:lnTo>
                  <a:pt x="22234" y="1355"/>
                </a:lnTo>
                <a:lnTo>
                  <a:pt x="21259" y="1716"/>
                </a:lnTo>
                <a:lnTo>
                  <a:pt x="20283" y="2113"/>
                </a:lnTo>
                <a:lnTo>
                  <a:pt x="19326" y="2547"/>
                </a:lnTo>
                <a:lnTo>
                  <a:pt x="18351" y="3016"/>
                </a:lnTo>
                <a:lnTo>
                  <a:pt x="17394" y="3540"/>
                </a:lnTo>
                <a:lnTo>
                  <a:pt x="16436" y="4100"/>
                </a:lnTo>
                <a:lnTo>
                  <a:pt x="15497" y="4678"/>
                </a:lnTo>
                <a:lnTo>
                  <a:pt x="14540" y="5328"/>
                </a:lnTo>
                <a:lnTo>
                  <a:pt x="13601" y="5997"/>
                </a:lnTo>
                <a:lnTo>
                  <a:pt x="12661" y="6701"/>
                </a:lnTo>
                <a:lnTo>
                  <a:pt x="11722" y="7460"/>
                </a:lnTo>
                <a:lnTo>
                  <a:pt x="10783" y="8236"/>
                </a:lnTo>
                <a:lnTo>
                  <a:pt x="9862" y="9067"/>
                </a:lnTo>
                <a:lnTo>
                  <a:pt x="8941" y="9934"/>
                </a:lnTo>
                <a:lnTo>
                  <a:pt x="8020" y="10837"/>
                </a:lnTo>
                <a:lnTo>
                  <a:pt x="7117" y="11758"/>
                </a:lnTo>
                <a:lnTo>
                  <a:pt x="6214" y="12733"/>
                </a:lnTo>
                <a:lnTo>
                  <a:pt x="5310" y="13745"/>
                </a:lnTo>
                <a:lnTo>
                  <a:pt x="4407" y="14793"/>
                </a:lnTo>
                <a:lnTo>
                  <a:pt x="3522" y="15876"/>
                </a:lnTo>
                <a:lnTo>
                  <a:pt x="2637" y="16996"/>
                </a:lnTo>
                <a:lnTo>
                  <a:pt x="1752" y="18152"/>
                </a:lnTo>
                <a:lnTo>
                  <a:pt x="885" y="19344"/>
                </a:lnTo>
                <a:lnTo>
                  <a:pt x="0" y="20554"/>
                </a:lnTo>
                <a:lnTo>
                  <a:pt x="60344" y="20554"/>
                </a:lnTo>
                <a:lnTo>
                  <a:pt x="59477" y="19344"/>
                </a:lnTo>
                <a:lnTo>
                  <a:pt x="58610" y="18152"/>
                </a:lnTo>
                <a:lnTo>
                  <a:pt x="57725" y="16996"/>
                </a:lnTo>
                <a:lnTo>
                  <a:pt x="56840" y="15876"/>
                </a:lnTo>
                <a:lnTo>
                  <a:pt x="55955" y="14793"/>
                </a:lnTo>
                <a:lnTo>
                  <a:pt x="55052" y="13745"/>
                </a:lnTo>
                <a:lnTo>
                  <a:pt x="54149" y="12733"/>
                </a:lnTo>
                <a:lnTo>
                  <a:pt x="53246" y="11758"/>
                </a:lnTo>
                <a:lnTo>
                  <a:pt x="52324" y="10837"/>
                </a:lnTo>
                <a:lnTo>
                  <a:pt x="51421" y="9934"/>
                </a:lnTo>
                <a:lnTo>
                  <a:pt x="50500" y="9067"/>
                </a:lnTo>
                <a:lnTo>
                  <a:pt x="49561" y="8236"/>
                </a:lnTo>
                <a:lnTo>
                  <a:pt x="48640" y="7460"/>
                </a:lnTo>
                <a:lnTo>
                  <a:pt x="47701" y="6701"/>
                </a:lnTo>
                <a:lnTo>
                  <a:pt x="46762" y="5997"/>
                </a:lnTo>
                <a:lnTo>
                  <a:pt x="45822" y="5328"/>
                </a:lnTo>
                <a:lnTo>
                  <a:pt x="44865" y="4678"/>
                </a:lnTo>
                <a:lnTo>
                  <a:pt x="43908" y="4100"/>
                </a:lnTo>
                <a:lnTo>
                  <a:pt x="42951" y="3540"/>
                </a:lnTo>
                <a:lnTo>
                  <a:pt x="41993" y="3016"/>
                </a:lnTo>
                <a:lnTo>
                  <a:pt x="41036" y="2547"/>
                </a:lnTo>
                <a:lnTo>
                  <a:pt x="40061" y="2113"/>
                </a:lnTo>
                <a:lnTo>
                  <a:pt x="39085" y="1716"/>
                </a:lnTo>
                <a:lnTo>
                  <a:pt x="38110" y="1355"/>
                </a:lnTo>
                <a:lnTo>
                  <a:pt x="37135" y="1048"/>
                </a:lnTo>
                <a:lnTo>
                  <a:pt x="36159" y="759"/>
                </a:lnTo>
                <a:lnTo>
                  <a:pt x="35166" y="542"/>
                </a:lnTo>
                <a:lnTo>
                  <a:pt x="34173" y="343"/>
                </a:lnTo>
                <a:lnTo>
                  <a:pt x="33179" y="199"/>
                </a:lnTo>
                <a:lnTo>
                  <a:pt x="32186" y="90"/>
                </a:lnTo>
                <a:lnTo>
                  <a:pt x="31174" y="18"/>
                </a:lnTo>
                <a:lnTo>
                  <a:pt x="30181" y="0"/>
                </a:lnTo>
                <a:close/>
              </a:path>
            </a:pathLst>
          </a:custGeom>
          <a:solidFill>
            <a:schemeClr val="accent6"/>
          </a:solidFill>
          <a:ln>
            <a:noFill/>
          </a:ln>
          <a:effectLst>
            <a:outerShdw blurRad="71438" dist="28575" dir="15600000" algn="bl" rotWithShape="0">
              <a:srgbClr val="A58164">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 name="Google Shape;696;p6"/>
          <p:cNvSpPr txBox="1">
            <a:spLocks noGrp="1"/>
          </p:cNvSpPr>
          <p:nvPr>
            <p:ph type="title"/>
          </p:nvPr>
        </p:nvSpPr>
        <p:spPr>
          <a:xfrm>
            <a:off x="713232" y="377371"/>
            <a:ext cx="7717500" cy="4845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sz="28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able of contents 1">
  <p:cSld name="BLANK_1_1">
    <p:spTree>
      <p:nvGrpSpPr>
        <p:cNvPr id="1" name="Shape 2142"/>
        <p:cNvGrpSpPr/>
        <p:nvPr/>
      </p:nvGrpSpPr>
      <p:grpSpPr>
        <a:xfrm>
          <a:off x="0" y="0"/>
          <a:ext cx="0" cy="0"/>
          <a:chOff x="0" y="0"/>
          <a:chExt cx="0" cy="0"/>
        </a:xfrm>
      </p:grpSpPr>
      <p:sp>
        <p:nvSpPr>
          <p:cNvPr id="2143" name="Google Shape;2143;p14">
            <a:hlinkClick r:id="" action="ppaction://noaction"/>
          </p:cNvPr>
          <p:cNvSpPr txBox="1">
            <a:spLocks noGrp="1"/>
          </p:cNvSpPr>
          <p:nvPr>
            <p:ph type="subTitle" idx="1"/>
          </p:nvPr>
        </p:nvSpPr>
        <p:spPr>
          <a:xfrm>
            <a:off x="1852875" y="1223388"/>
            <a:ext cx="2487900" cy="4023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Clr>
                <a:schemeClr val="lt2"/>
              </a:buClr>
              <a:buSzPts val="1400"/>
              <a:buNone/>
              <a:defRPr sz="2200" b="1">
                <a:solidFill>
                  <a:schemeClr val="accent1"/>
                </a:solidFill>
                <a:latin typeface="Baloo 2"/>
                <a:ea typeface="Baloo 2"/>
                <a:cs typeface="Baloo 2"/>
                <a:sym typeface="Baloo 2"/>
              </a:defRPr>
            </a:lvl1pPr>
            <a:lvl2pPr lvl="1" algn="ctr" rtl="0">
              <a:lnSpc>
                <a:spcPct val="100000"/>
              </a:lnSpc>
              <a:spcBef>
                <a:spcPts val="0"/>
              </a:spcBef>
              <a:spcAft>
                <a:spcPts val="0"/>
              </a:spcAft>
              <a:buClr>
                <a:schemeClr val="lt2"/>
              </a:buClr>
              <a:buSzPts val="1600"/>
              <a:buNone/>
              <a:defRPr>
                <a:solidFill>
                  <a:schemeClr val="lt2"/>
                </a:solidFill>
              </a:defRPr>
            </a:lvl2pPr>
            <a:lvl3pPr lvl="2" algn="ctr" rtl="0">
              <a:lnSpc>
                <a:spcPct val="100000"/>
              </a:lnSpc>
              <a:spcBef>
                <a:spcPts val="0"/>
              </a:spcBef>
              <a:spcAft>
                <a:spcPts val="0"/>
              </a:spcAft>
              <a:buClr>
                <a:schemeClr val="lt2"/>
              </a:buClr>
              <a:buSzPts val="1600"/>
              <a:buNone/>
              <a:defRPr>
                <a:solidFill>
                  <a:schemeClr val="lt2"/>
                </a:solidFill>
              </a:defRPr>
            </a:lvl3pPr>
            <a:lvl4pPr lvl="3" algn="ctr" rtl="0">
              <a:lnSpc>
                <a:spcPct val="100000"/>
              </a:lnSpc>
              <a:spcBef>
                <a:spcPts val="0"/>
              </a:spcBef>
              <a:spcAft>
                <a:spcPts val="0"/>
              </a:spcAft>
              <a:buClr>
                <a:schemeClr val="lt2"/>
              </a:buClr>
              <a:buSzPts val="1600"/>
              <a:buNone/>
              <a:defRPr>
                <a:solidFill>
                  <a:schemeClr val="lt2"/>
                </a:solidFill>
              </a:defRPr>
            </a:lvl4pPr>
            <a:lvl5pPr lvl="4" algn="ctr" rtl="0">
              <a:lnSpc>
                <a:spcPct val="100000"/>
              </a:lnSpc>
              <a:spcBef>
                <a:spcPts val="0"/>
              </a:spcBef>
              <a:spcAft>
                <a:spcPts val="0"/>
              </a:spcAft>
              <a:buClr>
                <a:schemeClr val="lt2"/>
              </a:buClr>
              <a:buSzPts val="1600"/>
              <a:buNone/>
              <a:defRPr>
                <a:solidFill>
                  <a:schemeClr val="lt2"/>
                </a:solidFill>
              </a:defRPr>
            </a:lvl5pPr>
            <a:lvl6pPr lvl="5" algn="ctr" rtl="0">
              <a:lnSpc>
                <a:spcPct val="100000"/>
              </a:lnSpc>
              <a:spcBef>
                <a:spcPts val="0"/>
              </a:spcBef>
              <a:spcAft>
                <a:spcPts val="0"/>
              </a:spcAft>
              <a:buClr>
                <a:schemeClr val="lt2"/>
              </a:buClr>
              <a:buSzPts val="1600"/>
              <a:buNone/>
              <a:defRPr>
                <a:solidFill>
                  <a:schemeClr val="lt2"/>
                </a:solidFill>
              </a:defRPr>
            </a:lvl6pPr>
            <a:lvl7pPr lvl="6" algn="ctr" rtl="0">
              <a:lnSpc>
                <a:spcPct val="100000"/>
              </a:lnSpc>
              <a:spcBef>
                <a:spcPts val="0"/>
              </a:spcBef>
              <a:spcAft>
                <a:spcPts val="0"/>
              </a:spcAft>
              <a:buClr>
                <a:schemeClr val="lt2"/>
              </a:buClr>
              <a:buSzPts val="1600"/>
              <a:buNone/>
              <a:defRPr>
                <a:solidFill>
                  <a:schemeClr val="lt2"/>
                </a:solidFill>
              </a:defRPr>
            </a:lvl7pPr>
            <a:lvl8pPr lvl="7" algn="ctr" rtl="0">
              <a:lnSpc>
                <a:spcPct val="100000"/>
              </a:lnSpc>
              <a:spcBef>
                <a:spcPts val="0"/>
              </a:spcBef>
              <a:spcAft>
                <a:spcPts val="0"/>
              </a:spcAft>
              <a:buClr>
                <a:schemeClr val="lt2"/>
              </a:buClr>
              <a:buSzPts val="1600"/>
              <a:buNone/>
              <a:defRPr>
                <a:solidFill>
                  <a:schemeClr val="lt2"/>
                </a:solidFill>
              </a:defRPr>
            </a:lvl8pPr>
            <a:lvl9pPr lvl="8" algn="ctr" rtl="0">
              <a:lnSpc>
                <a:spcPct val="100000"/>
              </a:lnSpc>
              <a:spcBef>
                <a:spcPts val="0"/>
              </a:spcBef>
              <a:spcAft>
                <a:spcPts val="0"/>
              </a:spcAft>
              <a:buClr>
                <a:schemeClr val="lt2"/>
              </a:buClr>
              <a:buSzPts val="1600"/>
              <a:buNone/>
              <a:defRPr>
                <a:solidFill>
                  <a:schemeClr val="lt2"/>
                </a:solidFill>
              </a:defRPr>
            </a:lvl9pPr>
          </a:lstStyle>
          <a:p>
            <a:endParaRPr/>
          </a:p>
        </p:txBody>
      </p:sp>
      <p:sp>
        <p:nvSpPr>
          <p:cNvPr id="2144" name="Google Shape;2144;p14">
            <a:hlinkClick r:id="" action="ppaction://noaction"/>
          </p:cNvPr>
          <p:cNvSpPr txBox="1">
            <a:spLocks noGrp="1"/>
          </p:cNvSpPr>
          <p:nvPr>
            <p:ph type="subTitle" idx="2"/>
          </p:nvPr>
        </p:nvSpPr>
        <p:spPr>
          <a:xfrm>
            <a:off x="1852875" y="1483178"/>
            <a:ext cx="2487900" cy="584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600"/>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sp>
        <p:nvSpPr>
          <p:cNvPr id="2145" name="Google Shape;2145;p14">
            <a:hlinkClick r:id="" action="ppaction://noaction"/>
          </p:cNvPr>
          <p:cNvSpPr txBox="1">
            <a:spLocks noGrp="1"/>
          </p:cNvSpPr>
          <p:nvPr>
            <p:ph type="subTitle" idx="3"/>
          </p:nvPr>
        </p:nvSpPr>
        <p:spPr>
          <a:xfrm>
            <a:off x="5682880" y="1223388"/>
            <a:ext cx="2487900" cy="4023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Clr>
                <a:schemeClr val="lt2"/>
              </a:buClr>
              <a:buSzPts val="1400"/>
              <a:buNone/>
              <a:defRPr sz="2200" b="1">
                <a:solidFill>
                  <a:schemeClr val="accent1"/>
                </a:solidFill>
                <a:latin typeface="Baloo 2"/>
                <a:ea typeface="Baloo 2"/>
                <a:cs typeface="Baloo 2"/>
                <a:sym typeface="Baloo 2"/>
              </a:defRPr>
            </a:lvl1pPr>
            <a:lvl2pPr lvl="1" algn="ctr" rtl="0">
              <a:lnSpc>
                <a:spcPct val="100000"/>
              </a:lnSpc>
              <a:spcBef>
                <a:spcPts val="0"/>
              </a:spcBef>
              <a:spcAft>
                <a:spcPts val="0"/>
              </a:spcAft>
              <a:buClr>
                <a:schemeClr val="lt2"/>
              </a:buClr>
              <a:buSzPts val="1600"/>
              <a:buNone/>
              <a:defRPr>
                <a:solidFill>
                  <a:schemeClr val="lt2"/>
                </a:solidFill>
              </a:defRPr>
            </a:lvl2pPr>
            <a:lvl3pPr lvl="2" algn="ctr" rtl="0">
              <a:lnSpc>
                <a:spcPct val="100000"/>
              </a:lnSpc>
              <a:spcBef>
                <a:spcPts val="0"/>
              </a:spcBef>
              <a:spcAft>
                <a:spcPts val="0"/>
              </a:spcAft>
              <a:buClr>
                <a:schemeClr val="lt2"/>
              </a:buClr>
              <a:buSzPts val="1600"/>
              <a:buNone/>
              <a:defRPr>
                <a:solidFill>
                  <a:schemeClr val="lt2"/>
                </a:solidFill>
              </a:defRPr>
            </a:lvl3pPr>
            <a:lvl4pPr lvl="3" algn="ctr" rtl="0">
              <a:lnSpc>
                <a:spcPct val="100000"/>
              </a:lnSpc>
              <a:spcBef>
                <a:spcPts val="0"/>
              </a:spcBef>
              <a:spcAft>
                <a:spcPts val="0"/>
              </a:spcAft>
              <a:buClr>
                <a:schemeClr val="lt2"/>
              </a:buClr>
              <a:buSzPts val="1600"/>
              <a:buNone/>
              <a:defRPr>
                <a:solidFill>
                  <a:schemeClr val="lt2"/>
                </a:solidFill>
              </a:defRPr>
            </a:lvl4pPr>
            <a:lvl5pPr lvl="4" algn="ctr" rtl="0">
              <a:lnSpc>
                <a:spcPct val="100000"/>
              </a:lnSpc>
              <a:spcBef>
                <a:spcPts val="0"/>
              </a:spcBef>
              <a:spcAft>
                <a:spcPts val="0"/>
              </a:spcAft>
              <a:buClr>
                <a:schemeClr val="lt2"/>
              </a:buClr>
              <a:buSzPts val="1600"/>
              <a:buNone/>
              <a:defRPr>
                <a:solidFill>
                  <a:schemeClr val="lt2"/>
                </a:solidFill>
              </a:defRPr>
            </a:lvl5pPr>
            <a:lvl6pPr lvl="5" algn="ctr" rtl="0">
              <a:lnSpc>
                <a:spcPct val="100000"/>
              </a:lnSpc>
              <a:spcBef>
                <a:spcPts val="0"/>
              </a:spcBef>
              <a:spcAft>
                <a:spcPts val="0"/>
              </a:spcAft>
              <a:buClr>
                <a:schemeClr val="lt2"/>
              </a:buClr>
              <a:buSzPts val="1600"/>
              <a:buNone/>
              <a:defRPr>
                <a:solidFill>
                  <a:schemeClr val="lt2"/>
                </a:solidFill>
              </a:defRPr>
            </a:lvl6pPr>
            <a:lvl7pPr lvl="6" algn="ctr" rtl="0">
              <a:lnSpc>
                <a:spcPct val="100000"/>
              </a:lnSpc>
              <a:spcBef>
                <a:spcPts val="0"/>
              </a:spcBef>
              <a:spcAft>
                <a:spcPts val="0"/>
              </a:spcAft>
              <a:buClr>
                <a:schemeClr val="lt2"/>
              </a:buClr>
              <a:buSzPts val="1600"/>
              <a:buNone/>
              <a:defRPr>
                <a:solidFill>
                  <a:schemeClr val="lt2"/>
                </a:solidFill>
              </a:defRPr>
            </a:lvl7pPr>
            <a:lvl8pPr lvl="7" algn="ctr" rtl="0">
              <a:lnSpc>
                <a:spcPct val="100000"/>
              </a:lnSpc>
              <a:spcBef>
                <a:spcPts val="0"/>
              </a:spcBef>
              <a:spcAft>
                <a:spcPts val="0"/>
              </a:spcAft>
              <a:buClr>
                <a:schemeClr val="lt2"/>
              </a:buClr>
              <a:buSzPts val="1600"/>
              <a:buNone/>
              <a:defRPr>
                <a:solidFill>
                  <a:schemeClr val="lt2"/>
                </a:solidFill>
              </a:defRPr>
            </a:lvl8pPr>
            <a:lvl9pPr lvl="8" algn="ctr" rtl="0">
              <a:lnSpc>
                <a:spcPct val="100000"/>
              </a:lnSpc>
              <a:spcBef>
                <a:spcPts val="0"/>
              </a:spcBef>
              <a:spcAft>
                <a:spcPts val="0"/>
              </a:spcAft>
              <a:buClr>
                <a:schemeClr val="lt2"/>
              </a:buClr>
              <a:buSzPts val="1600"/>
              <a:buNone/>
              <a:defRPr>
                <a:solidFill>
                  <a:schemeClr val="lt2"/>
                </a:solidFill>
              </a:defRPr>
            </a:lvl9pPr>
          </a:lstStyle>
          <a:p>
            <a:endParaRPr/>
          </a:p>
        </p:txBody>
      </p:sp>
      <p:sp>
        <p:nvSpPr>
          <p:cNvPr id="2146" name="Google Shape;2146;p14">
            <a:hlinkClick r:id="" action="ppaction://noaction"/>
          </p:cNvPr>
          <p:cNvSpPr txBox="1">
            <a:spLocks noGrp="1"/>
          </p:cNvSpPr>
          <p:nvPr>
            <p:ph type="subTitle" idx="4"/>
          </p:nvPr>
        </p:nvSpPr>
        <p:spPr>
          <a:xfrm>
            <a:off x="5682871" y="1483178"/>
            <a:ext cx="2487900" cy="584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600"/>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sp>
        <p:nvSpPr>
          <p:cNvPr id="2147" name="Google Shape;2147;p14">
            <a:hlinkClick r:id="" action="ppaction://noaction"/>
          </p:cNvPr>
          <p:cNvSpPr txBox="1">
            <a:spLocks noGrp="1"/>
          </p:cNvSpPr>
          <p:nvPr>
            <p:ph type="subTitle" idx="5"/>
          </p:nvPr>
        </p:nvSpPr>
        <p:spPr>
          <a:xfrm>
            <a:off x="1852875" y="2377812"/>
            <a:ext cx="2487900" cy="4023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Clr>
                <a:schemeClr val="lt2"/>
              </a:buClr>
              <a:buSzPts val="1400"/>
              <a:buNone/>
              <a:defRPr sz="2200" b="1">
                <a:solidFill>
                  <a:schemeClr val="accent1"/>
                </a:solidFill>
                <a:latin typeface="Baloo 2"/>
                <a:ea typeface="Baloo 2"/>
                <a:cs typeface="Baloo 2"/>
                <a:sym typeface="Baloo 2"/>
              </a:defRPr>
            </a:lvl1pPr>
            <a:lvl2pPr lvl="1" algn="ctr" rtl="0">
              <a:lnSpc>
                <a:spcPct val="100000"/>
              </a:lnSpc>
              <a:spcBef>
                <a:spcPts val="0"/>
              </a:spcBef>
              <a:spcAft>
                <a:spcPts val="0"/>
              </a:spcAft>
              <a:buClr>
                <a:schemeClr val="lt2"/>
              </a:buClr>
              <a:buSzPts val="1600"/>
              <a:buNone/>
              <a:defRPr>
                <a:solidFill>
                  <a:schemeClr val="lt2"/>
                </a:solidFill>
              </a:defRPr>
            </a:lvl2pPr>
            <a:lvl3pPr lvl="2" algn="ctr" rtl="0">
              <a:lnSpc>
                <a:spcPct val="100000"/>
              </a:lnSpc>
              <a:spcBef>
                <a:spcPts val="0"/>
              </a:spcBef>
              <a:spcAft>
                <a:spcPts val="0"/>
              </a:spcAft>
              <a:buClr>
                <a:schemeClr val="lt2"/>
              </a:buClr>
              <a:buSzPts val="1600"/>
              <a:buNone/>
              <a:defRPr>
                <a:solidFill>
                  <a:schemeClr val="lt2"/>
                </a:solidFill>
              </a:defRPr>
            </a:lvl3pPr>
            <a:lvl4pPr lvl="3" algn="ctr" rtl="0">
              <a:lnSpc>
                <a:spcPct val="100000"/>
              </a:lnSpc>
              <a:spcBef>
                <a:spcPts val="0"/>
              </a:spcBef>
              <a:spcAft>
                <a:spcPts val="0"/>
              </a:spcAft>
              <a:buClr>
                <a:schemeClr val="lt2"/>
              </a:buClr>
              <a:buSzPts val="1600"/>
              <a:buNone/>
              <a:defRPr>
                <a:solidFill>
                  <a:schemeClr val="lt2"/>
                </a:solidFill>
              </a:defRPr>
            </a:lvl4pPr>
            <a:lvl5pPr lvl="4" algn="ctr" rtl="0">
              <a:lnSpc>
                <a:spcPct val="100000"/>
              </a:lnSpc>
              <a:spcBef>
                <a:spcPts val="0"/>
              </a:spcBef>
              <a:spcAft>
                <a:spcPts val="0"/>
              </a:spcAft>
              <a:buClr>
                <a:schemeClr val="lt2"/>
              </a:buClr>
              <a:buSzPts val="1600"/>
              <a:buNone/>
              <a:defRPr>
                <a:solidFill>
                  <a:schemeClr val="lt2"/>
                </a:solidFill>
              </a:defRPr>
            </a:lvl5pPr>
            <a:lvl6pPr lvl="5" algn="ctr" rtl="0">
              <a:lnSpc>
                <a:spcPct val="100000"/>
              </a:lnSpc>
              <a:spcBef>
                <a:spcPts val="0"/>
              </a:spcBef>
              <a:spcAft>
                <a:spcPts val="0"/>
              </a:spcAft>
              <a:buClr>
                <a:schemeClr val="lt2"/>
              </a:buClr>
              <a:buSzPts val="1600"/>
              <a:buNone/>
              <a:defRPr>
                <a:solidFill>
                  <a:schemeClr val="lt2"/>
                </a:solidFill>
              </a:defRPr>
            </a:lvl6pPr>
            <a:lvl7pPr lvl="6" algn="ctr" rtl="0">
              <a:lnSpc>
                <a:spcPct val="100000"/>
              </a:lnSpc>
              <a:spcBef>
                <a:spcPts val="0"/>
              </a:spcBef>
              <a:spcAft>
                <a:spcPts val="0"/>
              </a:spcAft>
              <a:buClr>
                <a:schemeClr val="lt2"/>
              </a:buClr>
              <a:buSzPts val="1600"/>
              <a:buNone/>
              <a:defRPr>
                <a:solidFill>
                  <a:schemeClr val="lt2"/>
                </a:solidFill>
              </a:defRPr>
            </a:lvl7pPr>
            <a:lvl8pPr lvl="7" algn="ctr" rtl="0">
              <a:lnSpc>
                <a:spcPct val="100000"/>
              </a:lnSpc>
              <a:spcBef>
                <a:spcPts val="0"/>
              </a:spcBef>
              <a:spcAft>
                <a:spcPts val="0"/>
              </a:spcAft>
              <a:buClr>
                <a:schemeClr val="lt2"/>
              </a:buClr>
              <a:buSzPts val="1600"/>
              <a:buNone/>
              <a:defRPr>
                <a:solidFill>
                  <a:schemeClr val="lt2"/>
                </a:solidFill>
              </a:defRPr>
            </a:lvl8pPr>
            <a:lvl9pPr lvl="8" algn="ctr" rtl="0">
              <a:lnSpc>
                <a:spcPct val="100000"/>
              </a:lnSpc>
              <a:spcBef>
                <a:spcPts val="0"/>
              </a:spcBef>
              <a:spcAft>
                <a:spcPts val="0"/>
              </a:spcAft>
              <a:buClr>
                <a:schemeClr val="lt2"/>
              </a:buClr>
              <a:buSzPts val="1600"/>
              <a:buNone/>
              <a:defRPr>
                <a:solidFill>
                  <a:schemeClr val="lt2"/>
                </a:solidFill>
              </a:defRPr>
            </a:lvl9pPr>
          </a:lstStyle>
          <a:p>
            <a:endParaRPr/>
          </a:p>
        </p:txBody>
      </p:sp>
      <p:sp>
        <p:nvSpPr>
          <p:cNvPr id="2148" name="Google Shape;2148;p14"/>
          <p:cNvSpPr txBox="1">
            <a:spLocks noGrp="1"/>
          </p:cNvSpPr>
          <p:nvPr>
            <p:ph type="subTitle" idx="6"/>
          </p:nvPr>
        </p:nvSpPr>
        <p:spPr>
          <a:xfrm>
            <a:off x="1852875" y="2630820"/>
            <a:ext cx="2487900" cy="584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600"/>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sp>
        <p:nvSpPr>
          <p:cNvPr id="2149" name="Google Shape;2149;p14">
            <a:hlinkClick r:id="" action="ppaction://noaction"/>
          </p:cNvPr>
          <p:cNvSpPr txBox="1">
            <a:spLocks noGrp="1"/>
          </p:cNvSpPr>
          <p:nvPr>
            <p:ph type="subTitle" idx="7"/>
          </p:nvPr>
        </p:nvSpPr>
        <p:spPr>
          <a:xfrm>
            <a:off x="5682880" y="2377811"/>
            <a:ext cx="2487900" cy="4023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Clr>
                <a:schemeClr val="lt2"/>
              </a:buClr>
              <a:buSzPts val="1400"/>
              <a:buNone/>
              <a:defRPr sz="2200" b="1">
                <a:solidFill>
                  <a:schemeClr val="accent1"/>
                </a:solidFill>
                <a:latin typeface="Baloo 2"/>
                <a:ea typeface="Baloo 2"/>
                <a:cs typeface="Baloo 2"/>
                <a:sym typeface="Baloo 2"/>
              </a:defRPr>
            </a:lvl1pPr>
            <a:lvl2pPr lvl="1" algn="ctr" rtl="0">
              <a:lnSpc>
                <a:spcPct val="100000"/>
              </a:lnSpc>
              <a:spcBef>
                <a:spcPts val="0"/>
              </a:spcBef>
              <a:spcAft>
                <a:spcPts val="0"/>
              </a:spcAft>
              <a:buClr>
                <a:schemeClr val="lt2"/>
              </a:buClr>
              <a:buSzPts val="1600"/>
              <a:buNone/>
              <a:defRPr>
                <a:solidFill>
                  <a:schemeClr val="lt2"/>
                </a:solidFill>
              </a:defRPr>
            </a:lvl2pPr>
            <a:lvl3pPr lvl="2" algn="ctr" rtl="0">
              <a:lnSpc>
                <a:spcPct val="100000"/>
              </a:lnSpc>
              <a:spcBef>
                <a:spcPts val="0"/>
              </a:spcBef>
              <a:spcAft>
                <a:spcPts val="0"/>
              </a:spcAft>
              <a:buClr>
                <a:schemeClr val="lt2"/>
              </a:buClr>
              <a:buSzPts val="1600"/>
              <a:buNone/>
              <a:defRPr>
                <a:solidFill>
                  <a:schemeClr val="lt2"/>
                </a:solidFill>
              </a:defRPr>
            </a:lvl3pPr>
            <a:lvl4pPr lvl="3" algn="ctr" rtl="0">
              <a:lnSpc>
                <a:spcPct val="100000"/>
              </a:lnSpc>
              <a:spcBef>
                <a:spcPts val="0"/>
              </a:spcBef>
              <a:spcAft>
                <a:spcPts val="0"/>
              </a:spcAft>
              <a:buClr>
                <a:schemeClr val="lt2"/>
              </a:buClr>
              <a:buSzPts val="1600"/>
              <a:buNone/>
              <a:defRPr>
                <a:solidFill>
                  <a:schemeClr val="lt2"/>
                </a:solidFill>
              </a:defRPr>
            </a:lvl4pPr>
            <a:lvl5pPr lvl="4" algn="ctr" rtl="0">
              <a:lnSpc>
                <a:spcPct val="100000"/>
              </a:lnSpc>
              <a:spcBef>
                <a:spcPts val="0"/>
              </a:spcBef>
              <a:spcAft>
                <a:spcPts val="0"/>
              </a:spcAft>
              <a:buClr>
                <a:schemeClr val="lt2"/>
              </a:buClr>
              <a:buSzPts val="1600"/>
              <a:buNone/>
              <a:defRPr>
                <a:solidFill>
                  <a:schemeClr val="lt2"/>
                </a:solidFill>
              </a:defRPr>
            </a:lvl5pPr>
            <a:lvl6pPr lvl="5" algn="ctr" rtl="0">
              <a:lnSpc>
                <a:spcPct val="100000"/>
              </a:lnSpc>
              <a:spcBef>
                <a:spcPts val="0"/>
              </a:spcBef>
              <a:spcAft>
                <a:spcPts val="0"/>
              </a:spcAft>
              <a:buClr>
                <a:schemeClr val="lt2"/>
              </a:buClr>
              <a:buSzPts val="1600"/>
              <a:buNone/>
              <a:defRPr>
                <a:solidFill>
                  <a:schemeClr val="lt2"/>
                </a:solidFill>
              </a:defRPr>
            </a:lvl6pPr>
            <a:lvl7pPr lvl="6" algn="ctr" rtl="0">
              <a:lnSpc>
                <a:spcPct val="100000"/>
              </a:lnSpc>
              <a:spcBef>
                <a:spcPts val="0"/>
              </a:spcBef>
              <a:spcAft>
                <a:spcPts val="0"/>
              </a:spcAft>
              <a:buClr>
                <a:schemeClr val="lt2"/>
              </a:buClr>
              <a:buSzPts val="1600"/>
              <a:buNone/>
              <a:defRPr>
                <a:solidFill>
                  <a:schemeClr val="lt2"/>
                </a:solidFill>
              </a:defRPr>
            </a:lvl7pPr>
            <a:lvl8pPr lvl="7" algn="ctr" rtl="0">
              <a:lnSpc>
                <a:spcPct val="100000"/>
              </a:lnSpc>
              <a:spcBef>
                <a:spcPts val="0"/>
              </a:spcBef>
              <a:spcAft>
                <a:spcPts val="0"/>
              </a:spcAft>
              <a:buClr>
                <a:schemeClr val="lt2"/>
              </a:buClr>
              <a:buSzPts val="1600"/>
              <a:buNone/>
              <a:defRPr>
                <a:solidFill>
                  <a:schemeClr val="lt2"/>
                </a:solidFill>
              </a:defRPr>
            </a:lvl8pPr>
            <a:lvl9pPr lvl="8" algn="ctr" rtl="0">
              <a:lnSpc>
                <a:spcPct val="100000"/>
              </a:lnSpc>
              <a:spcBef>
                <a:spcPts val="0"/>
              </a:spcBef>
              <a:spcAft>
                <a:spcPts val="0"/>
              </a:spcAft>
              <a:buClr>
                <a:schemeClr val="lt2"/>
              </a:buClr>
              <a:buSzPts val="1600"/>
              <a:buNone/>
              <a:defRPr>
                <a:solidFill>
                  <a:schemeClr val="lt2"/>
                </a:solidFill>
              </a:defRPr>
            </a:lvl9pPr>
          </a:lstStyle>
          <a:p>
            <a:endParaRPr/>
          </a:p>
        </p:txBody>
      </p:sp>
      <p:sp>
        <p:nvSpPr>
          <p:cNvPr id="2150" name="Google Shape;2150;p14">
            <a:hlinkClick r:id="" action="ppaction://noaction"/>
          </p:cNvPr>
          <p:cNvSpPr txBox="1">
            <a:spLocks noGrp="1"/>
          </p:cNvSpPr>
          <p:nvPr>
            <p:ph type="subTitle" idx="8"/>
          </p:nvPr>
        </p:nvSpPr>
        <p:spPr>
          <a:xfrm>
            <a:off x="5682871" y="2630820"/>
            <a:ext cx="2487900" cy="584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600"/>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sp>
        <p:nvSpPr>
          <p:cNvPr id="2151" name="Google Shape;2151;p14">
            <a:hlinkClick r:id="" action="ppaction://noaction"/>
          </p:cNvPr>
          <p:cNvSpPr txBox="1">
            <a:spLocks noGrp="1"/>
          </p:cNvSpPr>
          <p:nvPr>
            <p:ph type="title" hasCustomPrompt="1"/>
          </p:nvPr>
        </p:nvSpPr>
        <p:spPr>
          <a:xfrm>
            <a:off x="1046275" y="1485275"/>
            <a:ext cx="640200" cy="398100"/>
          </a:xfrm>
          <a:prstGeom prst="rect">
            <a:avLst/>
          </a:prstGeom>
        </p:spPr>
        <p:txBody>
          <a:bodyPr spcFirstLastPara="1" wrap="square" lIns="91425" tIns="91425" rIns="91425" bIns="91425" anchor="ctr" anchorCtr="0">
            <a:noAutofit/>
          </a:bodyPr>
          <a:lstStyle>
            <a:lvl1pPr lvl="0" rtl="0">
              <a:spcBef>
                <a:spcPts val="0"/>
              </a:spcBef>
              <a:spcAft>
                <a:spcPts val="0"/>
              </a:spcAft>
              <a:buSzPts val="1400"/>
              <a:buNone/>
              <a:defRPr>
                <a:solidFill>
                  <a:schemeClr val="lt1"/>
                </a:solidFill>
              </a:defRPr>
            </a:lvl1pPr>
            <a:lvl2pPr lvl="1" algn="ctr" rtl="0">
              <a:spcBef>
                <a:spcPts val="0"/>
              </a:spcBef>
              <a:spcAft>
                <a:spcPts val="0"/>
              </a:spcAft>
              <a:buSzPts val="1400"/>
              <a:buNone/>
              <a:defRPr sz="1400"/>
            </a:lvl2pPr>
            <a:lvl3pPr lvl="2" algn="ctr" rtl="0">
              <a:spcBef>
                <a:spcPts val="0"/>
              </a:spcBef>
              <a:spcAft>
                <a:spcPts val="0"/>
              </a:spcAft>
              <a:buSzPts val="1400"/>
              <a:buNone/>
              <a:defRPr sz="1400"/>
            </a:lvl3pPr>
            <a:lvl4pPr lvl="3" algn="ctr" rtl="0">
              <a:spcBef>
                <a:spcPts val="0"/>
              </a:spcBef>
              <a:spcAft>
                <a:spcPts val="0"/>
              </a:spcAft>
              <a:buSzPts val="1400"/>
              <a:buNone/>
              <a:defRPr sz="1400"/>
            </a:lvl4pPr>
            <a:lvl5pPr lvl="4" algn="ctr" rtl="0">
              <a:spcBef>
                <a:spcPts val="0"/>
              </a:spcBef>
              <a:spcAft>
                <a:spcPts val="0"/>
              </a:spcAft>
              <a:buSzPts val="1400"/>
              <a:buNone/>
              <a:defRPr sz="1400"/>
            </a:lvl5pPr>
            <a:lvl6pPr lvl="5" algn="ctr" rtl="0">
              <a:spcBef>
                <a:spcPts val="0"/>
              </a:spcBef>
              <a:spcAft>
                <a:spcPts val="0"/>
              </a:spcAft>
              <a:buSzPts val="1400"/>
              <a:buNone/>
              <a:defRPr sz="1400"/>
            </a:lvl6pPr>
            <a:lvl7pPr lvl="6" algn="ctr" rtl="0">
              <a:spcBef>
                <a:spcPts val="0"/>
              </a:spcBef>
              <a:spcAft>
                <a:spcPts val="0"/>
              </a:spcAft>
              <a:buSzPts val="1400"/>
              <a:buNone/>
              <a:defRPr sz="1400"/>
            </a:lvl7pPr>
            <a:lvl8pPr lvl="7" algn="ctr" rtl="0">
              <a:spcBef>
                <a:spcPts val="0"/>
              </a:spcBef>
              <a:spcAft>
                <a:spcPts val="0"/>
              </a:spcAft>
              <a:buSzPts val="1400"/>
              <a:buNone/>
              <a:defRPr sz="1400"/>
            </a:lvl8pPr>
            <a:lvl9pPr lvl="8" algn="ctr" rtl="0">
              <a:spcBef>
                <a:spcPts val="0"/>
              </a:spcBef>
              <a:spcAft>
                <a:spcPts val="0"/>
              </a:spcAft>
              <a:buSzPts val="1400"/>
              <a:buNone/>
              <a:defRPr sz="1400"/>
            </a:lvl9pPr>
          </a:lstStyle>
          <a:p>
            <a:r>
              <a:t>xx%</a:t>
            </a:r>
          </a:p>
        </p:txBody>
      </p:sp>
      <p:sp>
        <p:nvSpPr>
          <p:cNvPr id="2152" name="Google Shape;2152;p14">
            <a:hlinkClick r:id="" action="ppaction://noaction"/>
          </p:cNvPr>
          <p:cNvSpPr txBox="1">
            <a:spLocks noGrp="1"/>
          </p:cNvSpPr>
          <p:nvPr>
            <p:ph type="title" idx="9" hasCustomPrompt="1"/>
          </p:nvPr>
        </p:nvSpPr>
        <p:spPr>
          <a:xfrm>
            <a:off x="4875325" y="1483175"/>
            <a:ext cx="640200" cy="402300"/>
          </a:xfrm>
          <a:prstGeom prst="rect">
            <a:avLst/>
          </a:prstGeom>
        </p:spPr>
        <p:txBody>
          <a:bodyPr spcFirstLastPara="1" wrap="square" lIns="91425" tIns="91425" rIns="91425" bIns="91425" anchor="ctr" anchorCtr="0">
            <a:noAutofit/>
          </a:bodyPr>
          <a:lstStyle>
            <a:lvl1pPr lvl="0" rtl="0">
              <a:spcBef>
                <a:spcPts val="0"/>
              </a:spcBef>
              <a:spcAft>
                <a:spcPts val="0"/>
              </a:spcAft>
              <a:buSzPts val="1400"/>
              <a:buNone/>
              <a:defRPr>
                <a:solidFill>
                  <a:schemeClr val="lt1"/>
                </a:solidFill>
              </a:defRPr>
            </a:lvl1pPr>
            <a:lvl2pPr lvl="1" algn="ctr" rtl="0">
              <a:spcBef>
                <a:spcPts val="0"/>
              </a:spcBef>
              <a:spcAft>
                <a:spcPts val="0"/>
              </a:spcAft>
              <a:buSzPts val="1400"/>
              <a:buNone/>
              <a:defRPr sz="1400"/>
            </a:lvl2pPr>
            <a:lvl3pPr lvl="2" algn="ctr" rtl="0">
              <a:spcBef>
                <a:spcPts val="0"/>
              </a:spcBef>
              <a:spcAft>
                <a:spcPts val="0"/>
              </a:spcAft>
              <a:buSzPts val="1400"/>
              <a:buNone/>
              <a:defRPr sz="1400"/>
            </a:lvl3pPr>
            <a:lvl4pPr lvl="3" algn="ctr" rtl="0">
              <a:spcBef>
                <a:spcPts val="0"/>
              </a:spcBef>
              <a:spcAft>
                <a:spcPts val="0"/>
              </a:spcAft>
              <a:buSzPts val="1400"/>
              <a:buNone/>
              <a:defRPr sz="1400"/>
            </a:lvl4pPr>
            <a:lvl5pPr lvl="4" algn="ctr" rtl="0">
              <a:spcBef>
                <a:spcPts val="0"/>
              </a:spcBef>
              <a:spcAft>
                <a:spcPts val="0"/>
              </a:spcAft>
              <a:buSzPts val="1400"/>
              <a:buNone/>
              <a:defRPr sz="1400"/>
            </a:lvl5pPr>
            <a:lvl6pPr lvl="5" algn="ctr" rtl="0">
              <a:spcBef>
                <a:spcPts val="0"/>
              </a:spcBef>
              <a:spcAft>
                <a:spcPts val="0"/>
              </a:spcAft>
              <a:buSzPts val="1400"/>
              <a:buNone/>
              <a:defRPr sz="1400"/>
            </a:lvl6pPr>
            <a:lvl7pPr lvl="6" algn="ctr" rtl="0">
              <a:spcBef>
                <a:spcPts val="0"/>
              </a:spcBef>
              <a:spcAft>
                <a:spcPts val="0"/>
              </a:spcAft>
              <a:buSzPts val="1400"/>
              <a:buNone/>
              <a:defRPr sz="1400"/>
            </a:lvl7pPr>
            <a:lvl8pPr lvl="7" algn="ctr" rtl="0">
              <a:spcBef>
                <a:spcPts val="0"/>
              </a:spcBef>
              <a:spcAft>
                <a:spcPts val="0"/>
              </a:spcAft>
              <a:buSzPts val="1400"/>
              <a:buNone/>
              <a:defRPr sz="1400"/>
            </a:lvl8pPr>
            <a:lvl9pPr lvl="8" algn="ctr" rtl="0">
              <a:spcBef>
                <a:spcPts val="0"/>
              </a:spcBef>
              <a:spcAft>
                <a:spcPts val="0"/>
              </a:spcAft>
              <a:buSzPts val="1400"/>
              <a:buNone/>
              <a:defRPr sz="1400"/>
            </a:lvl9pPr>
          </a:lstStyle>
          <a:p>
            <a:r>
              <a:t>xx%</a:t>
            </a:r>
          </a:p>
        </p:txBody>
      </p:sp>
      <p:sp>
        <p:nvSpPr>
          <p:cNvPr id="2153" name="Google Shape;2153;p14">
            <a:hlinkClick r:id="" action="ppaction://noaction"/>
          </p:cNvPr>
          <p:cNvSpPr txBox="1">
            <a:spLocks noGrp="1"/>
          </p:cNvSpPr>
          <p:nvPr>
            <p:ph type="title" idx="13" hasCustomPrompt="1"/>
          </p:nvPr>
        </p:nvSpPr>
        <p:spPr>
          <a:xfrm>
            <a:off x="1046275" y="2635475"/>
            <a:ext cx="640200" cy="402300"/>
          </a:xfrm>
          <a:prstGeom prst="rect">
            <a:avLst/>
          </a:prstGeom>
        </p:spPr>
        <p:txBody>
          <a:bodyPr spcFirstLastPara="1" wrap="square" lIns="91425" tIns="91425" rIns="91425" bIns="91425" anchor="ctr" anchorCtr="0">
            <a:noAutofit/>
          </a:bodyPr>
          <a:lstStyle>
            <a:lvl1pPr lvl="0" rtl="0">
              <a:spcBef>
                <a:spcPts val="0"/>
              </a:spcBef>
              <a:spcAft>
                <a:spcPts val="0"/>
              </a:spcAft>
              <a:buSzPts val="1400"/>
              <a:buNone/>
              <a:defRPr>
                <a:solidFill>
                  <a:schemeClr val="lt1"/>
                </a:solidFill>
              </a:defRPr>
            </a:lvl1pPr>
            <a:lvl2pPr lvl="1" algn="ctr" rtl="0">
              <a:spcBef>
                <a:spcPts val="0"/>
              </a:spcBef>
              <a:spcAft>
                <a:spcPts val="0"/>
              </a:spcAft>
              <a:buSzPts val="1400"/>
              <a:buNone/>
              <a:defRPr sz="1400"/>
            </a:lvl2pPr>
            <a:lvl3pPr lvl="2" algn="ctr" rtl="0">
              <a:spcBef>
                <a:spcPts val="0"/>
              </a:spcBef>
              <a:spcAft>
                <a:spcPts val="0"/>
              </a:spcAft>
              <a:buSzPts val="1400"/>
              <a:buNone/>
              <a:defRPr sz="1400"/>
            </a:lvl3pPr>
            <a:lvl4pPr lvl="3" algn="ctr" rtl="0">
              <a:spcBef>
                <a:spcPts val="0"/>
              </a:spcBef>
              <a:spcAft>
                <a:spcPts val="0"/>
              </a:spcAft>
              <a:buSzPts val="1400"/>
              <a:buNone/>
              <a:defRPr sz="1400"/>
            </a:lvl4pPr>
            <a:lvl5pPr lvl="4" algn="ctr" rtl="0">
              <a:spcBef>
                <a:spcPts val="0"/>
              </a:spcBef>
              <a:spcAft>
                <a:spcPts val="0"/>
              </a:spcAft>
              <a:buSzPts val="1400"/>
              <a:buNone/>
              <a:defRPr sz="1400"/>
            </a:lvl5pPr>
            <a:lvl6pPr lvl="5" algn="ctr" rtl="0">
              <a:spcBef>
                <a:spcPts val="0"/>
              </a:spcBef>
              <a:spcAft>
                <a:spcPts val="0"/>
              </a:spcAft>
              <a:buSzPts val="1400"/>
              <a:buNone/>
              <a:defRPr sz="1400"/>
            </a:lvl6pPr>
            <a:lvl7pPr lvl="6" algn="ctr" rtl="0">
              <a:spcBef>
                <a:spcPts val="0"/>
              </a:spcBef>
              <a:spcAft>
                <a:spcPts val="0"/>
              </a:spcAft>
              <a:buSzPts val="1400"/>
              <a:buNone/>
              <a:defRPr sz="1400"/>
            </a:lvl7pPr>
            <a:lvl8pPr lvl="7" algn="ctr" rtl="0">
              <a:spcBef>
                <a:spcPts val="0"/>
              </a:spcBef>
              <a:spcAft>
                <a:spcPts val="0"/>
              </a:spcAft>
              <a:buSzPts val="1400"/>
              <a:buNone/>
              <a:defRPr sz="1400"/>
            </a:lvl8pPr>
            <a:lvl9pPr lvl="8" algn="ctr" rtl="0">
              <a:spcBef>
                <a:spcPts val="0"/>
              </a:spcBef>
              <a:spcAft>
                <a:spcPts val="0"/>
              </a:spcAft>
              <a:buSzPts val="1400"/>
              <a:buNone/>
              <a:defRPr sz="1400"/>
            </a:lvl9pPr>
          </a:lstStyle>
          <a:p>
            <a:r>
              <a:t>xx%</a:t>
            </a:r>
          </a:p>
        </p:txBody>
      </p:sp>
      <p:sp>
        <p:nvSpPr>
          <p:cNvPr id="2154" name="Google Shape;2154;p14">
            <a:hlinkClick r:id="" action="ppaction://noaction"/>
          </p:cNvPr>
          <p:cNvSpPr txBox="1">
            <a:spLocks noGrp="1"/>
          </p:cNvSpPr>
          <p:nvPr>
            <p:ph type="title" idx="14" hasCustomPrompt="1"/>
          </p:nvPr>
        </p:nvSpPr>
        <p:spPr>
          <a:xfrm>
            <a:off x="4875325" y="2635475"/>
            <a:ext cx="640200" cy="402300"/>
          </a:xfrm>
          <a:prstGeom prst="rect">
            <a:avLst/>
          </a:prstGeom>
        </p:spPr>
        <p:txBody>
          <a:bodyPr spcFirstLastPara="1" wrap="square" lIns="91425" tIns="91425" rIns="91425" bIns="91425" anchor="ctr" anchorCtr="0">
            <a:noAutofit/>
          </a:bodyPr>
          <a:lstStyle>
            <a:lvl1pPr lvl="0" rtl="0">
              <a:spcBef>
                <a:spcPts val="0"/>
              </a:spcBef>
              <a:spcAft>
                <a:spcPts val="0"/>
              </a:spcAft>
              <a:buSzPts val="1400"/>
              <a:buNone/>
              <a:defRPr>
                <a:solidFill>
                  <a:schemeClr val="lt1"/>
                </a:solidFill>
              </a:defRPr>
            </a:lvl1pPr>
            <a:lvl2pPr lvl="1" algn="ctr" rtl="0">
              <a:spcBef>
                <a:spcPts val="0"/>
              </a:spcBef>
              <a:spcAft>
                <a:spcPts val="0"/>
              </a:spcAft>
              <a:buSzPts val="1400"/>
              <a:buNone/>
              <a:defRPr sz="1400"/>
            </a:lvl2pPr>
            <a:lvl3pPr lvl="2" algn="ctr" rtl="0">
              <a:spcBef>
                <a:spcPts val="0"/>
              </a:spcBef>
              <a:spcAft>
                <a:spcPts val="0"/>
              </a:spcAft>
              <a:buSzPts val="1400"/>
              <a:buNone/>
              <a:defRPr sz="1400"/>
            </a:lvl3pPr>
            <a:lvl4pPr lvl="3" algn="ctr" rtl="0">
              <a:spcBef>
                <a:spcPts val="0"/>
              </a:spcBef>
              <a:spcAft>
                <a:spcPts val="0"/>
              </a:spcAft>
              <a:buSzPts val="1400"/>
              <a:buNone/>
              <a:defRPr sz="1400"/>
            </a:lvl4pPr>
            <a:lvl5pPr lvl="4" algn="ctr" rtl="0">
              <a:spcBef>
                <a:spcPts val="0"/>
              </a:spcBef>
              <a:spcAft>
                <a:spcPts val="0"/>
              </a:spcAft>
              <a:buSzPts val="1400"/>
              <a:buNone/>
              <a:defRPr sz="1400"/>
            </a:lvl5pPr>
            <a:lvl6pPr lvl="5" algn="ctr" rtl="0">
              <a:spcBef>
                <a:spcPts val="0"/>
              </a:spcBef>
              <a:spcAft>
                <a:spcPts val="0"/>
              </a:spcAft>
              <a:buSzPts val="1400"/>
              <a:buNone/>
              <a:defRPr sz="1400"/>
            </a:lvl6pPr>
            <a:lvl7pPr lvl="6" algn="ctr" rtl="0">
              <a:spcBef>
                <a:spcPts val="0"/>
              </a:spcBef>
              <a:spcAft>
                <a:spcPts val="0"/>
              </a:spcAft>
              <a:buSzPts val="1400"/>
              <a:buNone/>
              <a:defRPr sz="1400"/>
            </a:lvl7pPr>
            <a:lvl8pPr lvl="7" algn="ctr" rtl="0">
              <a:spcBef>
                <a:spcPts val="0"/>
              </a:spcBef>
              <a:spcAft>
                <a:spcPts val="0"/>
              </a:spcAft>
              <a:buSzPts val="1400"/>
              <a:buNone/>
              <a:defRPr sz="1400"/>
            </a:lvl8pPr>
            <a:lvl9pPr lvl="8" algn="ctr" rtl="0">
              <a:spcBef>
                <a:spcPts val="0"/>
              </a:spcBef>
              <a:spcAft>
                <a:spcPts val="0"/>
              </a:spcAft>
              <a:buSzPts val="1400"/>
              <a:buNone/>
              <a:defRPr sz="1400"/>
            </a:lvl9pPr>
          </a:lstStyle>
          <a:p>
            <a:r>
              <a:t>xx%</a:t>
            </a:r>
          </a:p>
        </p:txBody>
      </p:sp>
      <p:sp>
        <p:nvSpPr>
          <p:cNvPr id="2155" name="Google Shape;2155;p14"/>
          <p:cNvSpPr txBox="1">
            <a:spLocks noGrp="1"/>
          </p:cNvSpPr>
          <p:nvPr>
            <p:ph type="subTitle" idx="15"/>
          </p:nvPr>
        </p:nvSpPr>
        <p:spPr>
          <a:xfrm>
            <a:off x="1852875" y="3517809"/>
            <a:ext cx="2487900" cy="4023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Clr>
                <a:schemeClr val="lt2"/>
              </a:buClr>
              <a:buSzPts val="1400"/>
              <a:buNone/>
              <a:defRPr sz="2200" b="1">
                <a:solidFill>
                  <a:schemeClr val="accent1"/>
                </a:solidFill>
                <a:latin typeface="Baloo 2"/>
                <a:ea typeface="Baloo 2"/>
                <a:cs typeface="Baloo 2"/>
                <a:sym typeface="Baloo 2"/>
              </a:defRPr>
            </a:lvl1pPr>
            <a:lvl2pPr lvl="1" algn="ctr" rtl="0">
              <a:lnSpc>
                <a:spcPct val="100000"/>
              </a:lnSpc>
              <a:spcBef>
                <a:spcPts val="0"/>
              </a:spcBef>
              <a:spcAft>
                <a:spcPts val="0"/>
              </a:spcAft>
              <a:buClr>
                <a:schemeClr val="lt2"/>
              </a:buClr>
              <a:buSzPts val="1600"/>
              <a:buNone/>
              <a:defRPr>
                <a:solidFill>
                  <a:schemeClr val="lt2"/>
                </a:solidFill>
              </a:defRPr>
            </a:lvl2pPr>
            <a:lvl3pPr lvl="2" algn="ctr" rtl="0">
              <a:lnSpc>
                <a:spcPct val="100000"/>
              </a:lnSpc>
              <a:spcBef>
                <a:spcPts val="0"/>
              </a:spcBef>
              <a:spcAft>
                <a:spcPts val="0"/>
              </a:spcAft>
              <a:buClr>
                <a:schemeClr val="lt2"/>
              </a:buClr>
              <a:buSzPts val="1600"/>
              <a:buNone/>
              <a:defRPr>
                <a:solidFill>
                  <a:schemeClr val="lt2"/>
                </a:solidFill>
              </a:defRPr>
            </a:lvl3pPr>
            <a:lvl4pPr lvl="3" algn="ctr" rtl="0">
              <a:lnSpc>
                <a:spcPct val="100000"/>
              </a:lnSpc>
              <a:spcBef>
                <a:spcPts val="0"/>
              </a:spcBef>
              <a:spcAft>
                <a:spcPts val="0"/>
              </a:spcAft>
              <a:buClr>
                <a:schemeClr val="lt2"/>
              </a:buClr>
              <a:buSzPts val="1600"/>
              <a:buNone/>
              <a:defRPr>
                <a:solidFill>
                  <a:schemeClr val="lt2"/>
                </a:solidFill>
              </a:defRPr>
            </a:lvl4pPr>
            <a:lvl5pPr lvl="4" algn="ctr" rtl="0">
              <a:lnSpc>
                <a:spcPct val="100000"/>
              </a:lnSpc>
              <a:spcBef>
                <a:spcPts val="0"/>
              </a:spcBef>
              <a:spcAft>
                <a:spcPts val="0"/>
              </a:spcAft>
              <a:buClr>
                <a:schemeClr val="lt2"/>
              </a:buClr>
              <a:buSzPts val="1600"/>
              <a:buNone/>
              <a:defRPr>
                <a:solidFill>
                  <a:schemeClr val="lt2"/>
                </a:solidFill>
              </a:defRPr>
            </a:lvl5pPr>
            <a:lvl6pPr lvl="5" algn="ctr" rtl="0">
              <a:lnSpc>
                <a:spcPct val="100000"/>
              </a:lnSpc>
              <a:spcBef>
                <a:spcPts val="0"/>
              </a:spcBef>
              <a:spcAft>
                <a:spcPts val="0"/>
              </a:spcAft>
              <a:buClr>
                <a:schemeClr val="lt2"/>
              </a:buClr>
              <a:buSzPts val="1600"/>
              <a:buNone/>
              <a:defRPr>
                <a:solidFill>
                  <a:schemeClr val="lt2"/>
                </a:solidFill>
              </a:defRPr>
            </a:lvl6pPr>
            <a:lvl7pPr lvl="6" algn="ctr" rtl="0">
              <a:lnSpc>
                <a:spcPct val="100000"/>
              </a:lnSpc>
              <a:spcBef>
                <a:spcPts val="0"/>
              </a:spcBef>
              <a:spcAft>
                <a:spcPts val="0"/>
              </a:spcAft>
              <a:buClr>
                <a:schemeClr val="lt2"/>
              </a:buClr>
              <a:buSzPts val="1600"/>
              <a:buNone/>
              <a:defRPr>
                <a:solidFill>
                  <a:schemeClr val="lt2"/>
                </a:solidFill>
              </a:defRPr>
            </a:lvl7pPr>
            <a:lvl8pPr lvl="7" algn="ctr" rtl="0">
              <a:lnSpc>
                <a:spcPct val="100000"/>
              </a:lnSpc>
              <a:spcBef>
                <a:spcPts val="0"/>
              </a:spcBef>
              <a:spcAft>
                <a:spcPts val="0"/>
              </a:spcAft>
              <a:buClr>
                <a:schemeClr val="lt2"/>
              </a:buClr>
              <a:buSzPts val="1600"/>
              <a:buNone/>
              <a:defRPr>
                <a:solidFill>
                  <a:schemeClr val="lt2"/>
                </a:solidFill>
              </a:defRPr>
            </a:lvl8pPr>
            <a:lvl9pPr lvl="8" algn="ctr" rtl="0">
              <a:lnSpc>
                <a:spcPct val="100000"/>
              </a:lnSpc>
              <a:spcBef>
                <a:spcPts val="0"/>
              </a:spcBef>
              <a:spcAft>
                <a:spcPts val="0"/>
              </a:spcAft>
              <a:buClr>
                <a:schemeClr val="lt2"/>
              </a:buClr>
              <a:buSzPts val="1600"/>
              <a:buNone/>
              <a:defRPr>
                <a:solidFill>
                  <a:schemeClr val="lt2"/>
                </a:solidFill>
              </a:defRPr>
            </a:lvl9pPr>
          </a:lstStyle>
          <a:p>
            <a:endParaRPr/>
          </a:p>
        </p:txBody>
      </p:sp>
      <p:sp>
        <p:nvSpPr>
          <p:cNvPr id="2156" name="Google Shape;2156;p14"/>
          <p:cNvSpPr txBox="1">
            <a:spLocks noGrp="1"/>
          </p:cNvSpPr>
          <p:nvPr>
            <p:ph type="subTitle" idx="16"/>
          </p:nvPr>
        </p:nvSpPr>
        <p:spPr>
          <a:xfrm>
            <a:off x="1852875" y="3778425"/>
            <a:ext cx="2487900" cy="584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600"/>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sp>
        <p:nvSpPr>
          <p:cNvPr id="2157" name="Google Shape;2157;p14"/>
          <p:cNvSpPr txBox="1">
            <a:spLocks noGrp="1"/>
          </p:cNvSpPr>
          <p:nvPr>
            <p:ph type="subTitle" idx="17"/>
          </p:nvPr>
        </p:nvSpPr>
        <p:spPr>
          <a:xfrm>
            <a:off x="5682880" y="3517809"/>
            <a:ext cx="2487900" cy="4023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Clr>
                <a:schemeClr val="lt2"/>
              </a:buClr>
              <a:buSzPts val="1400"/>
              <a:buNone/>
              <a:defRPr sz="2200" b="1">
                <a:solidFill>
                  <a:schemeClr val="accent1"/>
                </a:solidFill>
                <a:latin typeface="Baloo 2"/>
                <a:ea typeface="Baloo 2"/>
                <a:cs typeface="Baloo 2"/>
                <a:sym typeface="Baloo 2"/>
              </a:defRPr>
            </a:lvl1pPr>
            <a:lvl2pPr lvl="1" algn="ctr" rtl="0">
              <a:lnSpc>
                <a:spcPct val="100000"/>
              </a:lnSpc>
              <a:spcBef>
                <a:spcPts val="0"/>
              </a:spcBef>
              <a:spcAft>
                <a:spcPts val="0"/>
              </a:spcAft>
              <a:buClr>
                <a:schemeClr val="lt2"/>
              </a:buClr>
              <a:buSzPts val="1600"/>
              <a:buNone/>
              <a:defRPr>
                <a:solidFill>
                  <a:schemeClr val="lt2"/>
                </a:solidFill>
              </a:defRPr>
            </a:lvl2pPr>
            <a:lvl3pPr lvl="2" algn="ctr" rtl="0">
              <a:lnSpc>
                <a:spcPct val="100000"/>
              </a:lnSpc>
              <a:spcBef>
                <a:spcPts val="0"/>
              </a:spcBef>
              <a:spcAft>
                <a:spcPts val="0"/>
              </a:spcAft>
              <a:buClr>
                <a:schemeClr val="lt2"/>
              </a:buClr>
              <a:buSzPts val="1600"/>
              <a:buNone/>
              <a:defRPr>
                <a:solidFill>
                  <a:schemeClr val="lt2"/>
                </a:solidFill>
              </a:defRPr>
            </a:lvl3pPr>
            <a:lvl4pPr lvl="3" algn="ctr" rtl="0">
              <a:lnSpc>
                <a:spcPct val="100000"/>
              </a:lnSpc>
              <a:spcBef>
                <a:spcPts val="0"/>
              </a:spcBef>
              <a:spcAft>
                <a:spcPts val="0"/>
              </a:spcAft>
              <a:buClr>
                <a:schemeClr val="lt2"/>
              </a:buClr>
              <a:buSzPts val="1600"/>
              <a:buNone/>
              <a:defRPr>
                <a:solidFill>
                  <a:schemeClr val="lt2"/>
                </a:solidFill>
              </a:defRPr>
            </a:lvl4pPr>
            <a:lvl5pPr lvl="4" algn="ctr" rtl="0">
              <a:lnSpc>
                <a:spcPct val="100000"/>
              </a:lnSpc>
              <a:spcBef>
                <a:spcPts val="0"/>
              </a:spcBef>
              <a:spcAft>
                <a:spcPts val="0"/>
              </a:spcAft>
              <a:buClr>
                <a:schemeClr val="lt2"/>
              </a:buClr>
              <a:buSzPts val="1600"/>
              <a:buNone/>
              <a:defRPr>
                <a:solidFill>
                  <a:schemeClr val="lt2"/>
                </a:solidFill>
              </a:defRPr>
            </a:lvl5pPr>
            <a:lvl6pPr lvl="5" algn="ctr" rtl="0">
              <a:lnSpc>
                <a:spcPct val="100000"/>
              </a:lnSpc>
              <a:spcBef>
                <a:spcPts val="0"/>
              </a:spcBef>
              <a:spcAft>
                <a:spcPts val="0"/>
              </a:spcAft>
              <a:buClr>
                <a:schemeClr val="lt2"/>
              </a:buClr>
              <a:buSzPts val="1600"/>
              <a:buNone/>
              <a:defRPr>
                <a:solidFill>
                  <a:schemeClr val="lt2"/>
                </a:solidFill>
              </a:defRPr>
            </a:lvl6pPr>
            <a:lvl7pPr lvl="6" algn="ctr" rtl="0">
              <a:lnSpc>
                <a:spcPct val="100000"/>
              </a:lnSpc>
              <a:spcBef>
                <a:spcPts val="0"/>
              </a:spcBef>
              <a:spcAft>
                <a:spcPts val="0"/>
              </a:spcAft>
              <a:buClr>
                <a:schemeClr val="lt2"/>
              </a:buClr>
              <a:buSzPts val="1600"/>
              <a:buNone/>
              <a:defRPr>
                <a:solidFill>
                  <a:schemeClr val="lt2"/>
                </a:solidFill>
              </a:defRPr>
            </a:lvl7pPr>
            <a:lvl8pPr lvl="7" algn="ctr" rtl="0">
              <a:lnSpc>
                <a:spcPct val="100000"/>
              </a:lnSpc>
              <a:spcBef>
                <a:spcPts val="0"/>
              </a:spcBef>
              <a:spcAft>
                <a:spcPts val="0"/>
              </a:spcAft>
              <a:buClr>
                <a:schemeClr val="lt2"/>
              </a:buClr>
              <a:buSzPts val="1600"/>
              <a:buNone/>
              <a:defRPr>
                <a:solidFill>
                  <a:schemeClr val="lt2"/>
                </a:solidFill>
              </a:defRPr>
            </a:lvl8pPr>
            <a:lvl9pPr lvl="8" algn="ctr" rtl="0">
              <a:lnSpc>
                <a:spcPct val="100000"/>
              </a:lnSpc>
              <a:spcBef>
                <a:spcPts val="0"/>
              </a:spcBef>
              <a:spcAft>
                <a:spcPts val="0"/>
              </a:spcAft>
              <a:buClr>
                <a:schemeClr val="lt2"/>
              </a:buClr>
              <a:buSzPts val="1600"/>
              <a:buNone/>
              <a:defRPr>
                <a:solidFill>
                  <a:schemeClr val="lt2"/>
                </a:solidFill>
              </a:defRPr>
            </a:lvl9pPr>
          </a:lstStyle>
          <a:p>
            <a:endParaRPr/>
          </a:p>
        </p:txBody>
      </p:sp>
      <p:sp>
        <p:nvSpPr>
          <p:cNvPr id="2158" name="Google Shape;2158;p14"/>
          <p:cNvSpPr txBox="1">
            <a:spLocks noGrp="1"/>
          </p:cNvSpPr>
          <p:nvPr>
            <p:ph type="subTitle" idx="18"/>
          </p:nvPr>
        </p:nvSpPr>
        <p:spPr>
          <a:xfrm>
            <a:off x="5682871" y="3778425"/>
            <a:ext cx="2487900" cy="584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600"/>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sp>
        <p:nvSpPr>
          <p:cNvPr id="2159" name="Google Shape;2159;p14"/>
          <p:cNvSpPr txBox="1">
            <a:spLocks noGrp="1"/>
          </p:cNvSpPr>
          <p:nvPr>
            <p:ph type="title" idx="19" hasCustomPrompt="1"/>
          </p:nvPr>
        </p:nvSpPr>
        <p:spPr>
          <a:xfrm>
            <a:off x="1046275" y="3775475"/>
            <a:ext cx="640200" cy="402300"/>
          </a:xfrm>
          <a:prstGeom prst="rect">
            <a:avLst/>
          </a:prstGeom>
        </p:spPr>
        <p:txBody>
          <a:bodyPr spcFirstLastPara="1" wrap="square" lIns="91425" tIns="91425" rIns="91425" bIns="91425" anchor="ctr" anchorCtr="0">
            <a:noAutofit/>
          </a:bodyPr>
          <a:lstStyle>
            <a:lvl1pPr lvl="0" rtl="0">
              <a:spcBef>
                <a:spcPts val="0"/>
              </a:spcBef>
              <a:spcAft>
                <a:spcPts val="0"/>
              </a:spcAft>
              <a:buSzPts val="1400"/>
              <a:buNone/>
              <a:defRPr>
                <a:solidFill>
                  <a:schemeClr val="lt1"/>
                </a:solidFill>
              </a:defRPr>
            </a:lvl1pPr>
            <a:lvl2pPr lvl="1" algn="ctr" rtl="0">
              <a:spcBef>
                <a:spcPts val="0"/>
              </a:spcBef>
              <a:spcAft>
                <a:spcPts val="0"/>
              </a:spcAft>
              <a:buSzPts val="1400"/>
              <a:buNone/>
              <a:defRPr sz="1400"/>
            </a:lvl2pPr>
            <a:lvl3pPr lvl="2" algn="ctr" rtl="0">
              <a:spcBef>
                <a:spcPts val="0"/>
              </a:spcBef>
              <a:spcAft>
                <a:spcPts val="0"/>
              </a:spcAft>
              <a:buSzPts val="1400"/>
              <a:buNone/>
              <a:defRPr sz="1400"/>
            </a:lvl3pPr>
            <a:lvl4pPr lvl="3" algn="ctr" rtl="0">
              <a:spcBef>
                <a:spcPts val="0"/>
              </a:spcBef>
              <a:spcAft>
                <a:spcPts val="0"/>
              </a:spcAft>
              <a:buSzPts val="1400"/>
              <a:buNone/>
              <a:defRPr sz="1400"/>
            </a:lvl4pPr>
            <a:lvl5pPr lvl="4" algn="ctr" rtl="0">
              <a:spcBef>
                <a:spcPts val="0"/>
              </a:spcBef>
              <a:spcAft>
                <a:spcPts val="0"/>
              </a:spcAft>
              <a:buSzPts val="1400"/>
              <a:buNone/>
              <a:defRPr sz="1400"/>
            </a:lvl5pPr>
            <a:lvl6pPr lvl="5" algn="ctr" rtl="0">
              <a:spcBef>
                <a:spcPts val="0"/>
              </a:spcBef>
              <a:spcAft>
                <a:spcPts val="0"/>
              </a:spcAft>
              <a:buSzPts val="1400"/>
              <a:buNone/>
              <a:defRPr sz="1400"/>
            </a:lvl6pPr>
            <a:lvl7pPr lvl="6" algn="ctr" rtl="0">
              <a:spcBef>
                <a:spcPts val="0"/>
              </a:spcBef>
              <a:spcAft>
                <a:spcPts val="0"/>
              </a:spcAft>
              <a:buSzPts val="1400"/>
              <a:buNone/>
              <a:defRPr sz="1400"/>
            </a:lvl7pPr>
            <a:lvl8pPr lvl="7" algn="ctr" rtl="0">
              <a:spcBef>
                <a:spcPts val="0"/>
              </a:spcBef>
              <a:spcAft>
                <a:spcPts val="0"/>
              </a:spcAft>
              <a:buSzPts val="1400"/>
              <a:buNone/>
              <a:defRPr sz="1400"/>
            </a:lvl8pPr>
            <a:lvl9pPr lvl="8" algn="ctr" rtl="0">
              <a:spcBef>
                <a:spcPts val="0"/>
              </a:spcBef>
              <a:spcAft>
                <a:spcPts val="0"/>
              </a:spcAft>
              <a:buSzPts val="1400"/>
              <a:buNone/>
              <a:defRPr sz="1400"/>
            </a:lvl9pPr>
          </a:lstStyle>
          <a:p>
            <a:r>
              <a:t>xx%</a:t>
            </a:r>
          </a:p>
        </p:txBody>
      </p:sp>
      <p:sp>
        <p:nvSpPr>
          <p:cNvPr id="2160" name="Google Shape;2160;p14"/>
          <p:cNvSpPr txBox="1">
            <a:spLocks noGrp="1"/>
          </p:cNvSpPr>
          <p:nvPr>
            <p:ph type="title" idx="20" hasCustomPrompt="1"/>
          </p:nvPr>
        </p:nvSpPr>
        <p:spPr>
          <a:xfrm>
            <a:off x="4875325" y="3775475"/>
            <a:ext cx="640200" cy="402300"/>
          </a:xfrm>
          <a:prstGeom prst="rect">
            <a:avLst/>
          </a:prstGeom>
        </p:spPr>
        <p:txBody>
          <a:bodyPr spcFirstLastPara="1" wrap="square" lIns="91425" tIns="91425" rIns="91425" bIns="91425" anchor="ctr" anchorCtr="0">
            <a:noAutofit/>
          </a:bodyPr>
          <a:lstStyle>
            <a:lvl1pPr lvl="0" rtl="0">
              <a:spcBef>
                <a:spcPts val="0"/>
              </a:spcBef>
              <a:spcAft>
                <a:spcPts val="0"/>
              </a:spcAft>
              <a:buSzPts val="1400"/>
              <a:buNone/>
              <a:defRPr>
                <a:solidFill>
                  <a:schemeClr val="lt1"/>
                </a:solidFill>
              </a:defRPr>
            </a:lvl1pPr>
            <a:lvl2pPr lvl="1" algn="ctr" rtl="0">
              <a:spcBef>
                <a:spcPts val="0"/>
              </a:spcBef>
              <a:spcAft>
                <a:spcPts val="0"/>
              </a:spcAft>
              <a:buSzPts val="1400"/>
              <a:buNone/>
              <a:defRPr sz="1400"/>
            </a:lvl2pPr>
            <a:lvl3pPr lvl="2" algn="ctr" rtl="0">
              <a:spcBef>
                <a:spcPts val="0"/>
              </a:spcBef>
              <a:spcAft>
                <a:spcPts val="0"/>
              </a:spcAft>
              <a:buSzPts val="1400"/>
              <a:buNone/>
              <a:defRPr sz="1400"/>
            </a:lvl3pPr>
            <a:lvl4pPr lvl="3" algn="ctr" rtl="0">
              <a:spcBef>
                <a:spcPts val="0"/>
              </a:spcBef>
              <a:spcAft>
                <a:spcPts val="0"/>
              </a:spcAft>
              <a:buSzPts val="1400"/>
              <a:buNone/>
              <a:defRPr sz="1400"/>
            </a:lvl4pPr>
            <a:lvl5pPr lvl="4" algn="ctr" rtl="0">
              <a:spcBef>
                <a:spcPts val="0"/>
              </a:spcBef>
              <a:spcAft>
                <a:spcPts val="0"/>
              </a:spcAft>
              <a:buSzPts val="1400"/>
              <a:buNone/>
              <a:defRPr sz="1400"/>
            </a:lvl5pPr>
            <a:lvl6pPr lvl="5" algn="ctr" rtl="0">
              <a:spcBef>
                <a:spcPts val="0"/>
              </a:spcBef>
              <a:spcAft>
                <a:spcPts val="0"/>
              </a:spcAft>
              <a:buSzPts val="1400"/>
              <a:buNone/>
              <a:defRPr sz="1400"/>
            </a:lvl6pPr>
            <a:lvl7pPr lvl="6" algn="ctr" rtl="0">
              <a:spcBef>
                <a:spcPts val="0"/>
              </a:spcBef>
              <a:spcAft>
                <a:spcPts val="0"/>
              </a:spcAft>
              <a:buSzPts val="1400"/>
              <a:buNone/>
              <a:defRPr sz="1400"/>
            </a:lvl7pPr>
            <a:lvl8pPr lvl="7" algn="ctr" rtl="0">
              <a:spcBef>
                <a:spcPts val="0"/>
              </a:spcBef>
              <a:spcAft>
                <a:spcPts val="0"/>
              </a:spcAft>
              <a:buSzPts val="1400"/>
              <a:buNone/>
              <a:defRPr sz="1400"/>
            </a:lvl8pPr>
            <a:lvl9pPr lvl="8" algn="ctr" rtl="0">
              <a:spcBef>
                <a:spcPts val="0"/>
              </a:spcBef>
              <a:spcAft>
                <a:spcPts val="0"/>
              </a:spcAft>
              <a:buSzPts val="1400"/>
              <a:buNone/>
              <a:defRPr sz="1400"/>
            </a:lvl9pPr>
          </a:lstStyle>
          <a:p>
            <a:r>
              <a:t>xx%</a:t>
            </a:r>
          </a:p>
        </p:txBody>
      </p:sp>
      <p:grpSp>
        <p:nvGrpSpPr>
          <p:cNvPr id="2161" name="Google Shape;2161;p14"/>
          <p:cNvGrpSpPr/>
          <p:nvPr/>
        </p:nvGrpSpPr>
        <p:grpSpPr>
          <a:xfrm flipH="1">
            <a:off x="72529" y="1"/>
            <a:ext cx="585399" cy="2151106"/>
            <a:chOff x="5496850" y="1404419"/>
            <a:chExt cx="506050" cy="1859531"/>
          </a:xfrm>
        </p:grpSpPr>
        <p:sp>
          <p:nvSpPr>
            <p:cNvPr id="2162" name="Google Shape;2162;p14"/>
            <p:cNvSpPr/>
            <p:nvPr/>
          </p:nvSpPr>
          <p:spPr>
            <a:xfrm>
              <a:off x="5742422" y="1404419"/>
              <a:ext cx="14912" cy="1705573"/>
            </a:xfrm>
            <a:custGeom>
              <a:avLst/>
              <a:gdLst/>
              <a:ahLst/>
              <a:cxnLst/>
              <a:rect l="l" t="t" r="r" b="b"/>
              <a:pathLst>
                <a:path w="596" h="32993" extrusionOk="0">
                  <a:moveTo>
                    <a:pt x="1" y="1"/>
                  </a:moveTo>
                  <a:lnTo>
                    <a:pt x="596" y="1"/>
                  </a:lnTo>
                  <a:lnTo>
                    <a:pt x="596" y="32993"/>
                  </a:lnTo>
                  <a:lnTo>
                    <a:pt x="1" y="32993"/>
                  </a:ln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 name="Google Shape;2163;p14"/>
            <p:cNvSpPr/>
            <p:nvPr/>
          </p:nvSpPr>
          <p:spPr>
            <a:xfrm>
              <a:off x="5749875" y="2521875"/>
              <a:ext cx="253025" cy="506025"/>
            </a:xfrm>
            <a:custGeom>
              <a:avLst/>
              <a:gdLst/>
              <a:ahLst/>
              <a:cxnLst/>
              <a:rect l="l" t="t" r="r" b="b"/>
              <a:pathLst>
                <a:path w="10121" h="20241" extrusionOk="0">
                  <a:moveTo>
                    <a:pt x="10121" y="10121"/>
                  </a:moveTo>
                  <a:cubicBezTo>
                    <a:pt x="10121" y="15716"/>
                    <a:pt x="5596" y="20241"/>
                    <a:pt x="0" y="20241"/>
                  </a:cubicBezTo>
                  <a:lnTo>
                    <a:pt x="0" y="0"/>
                  </a:lnTo>
                  <a:cubicBezTo>
                    <a:pt x="5596" y="0"/>
                    <a:pt x="10121" y="4537"/>
                    <a:pt x="10121" y="10121"/>
                  </a:cubicBez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 name="Google Shape;2164;p14"/>
            <p:cNvSpPr/>
            <p:nvPr/>
          </p:nvSpPr>
          <p:spPr>
            <a:xfrm>
              <a:off x="5496850" y="2521875"/>
              <a:ext cx="253050" cy="506025"/>
            </a:xfrm>
            <a:custGeom>
              <a:avLst/>
              <a:gdLst/>
              <a:ahLst/>
              <a:cxnLst/>
              <a:rect l="l" t="t" r="r" b="b"/>
              <a:pathLst>
                <a:path w="10122" h="20241" extrusionOk="0">
                  <a:moveTo>
                    <a:pt x="10121" y="0"/>
                  </a:moveTo>
                  <a:lnTo>
                    <a:pt x="10121" y="20241"/>
                  </a:lnTo>
                  <a:cubicBezTo>
                    <a:pt x="4525" y="20241"/>
                    <a:pt x="1" y="15716"/>
                    <a:pt x="1" y="10121"/>
                  </a:cubicBezTo>
                  <a:cubicBezTo>
                    <a:pt x="1" y="4537"/>
                    <a:pt x="4537" y="0"/>
                    <a:pt x="10121" y="0"/>
                  </a:cubicBez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 name="Google Shape;2165;p14"/>
            <p:cNvSpPr/>
            <p:nvPr/>
          </p:nvSpPr>
          <p:spPr>
            <a:xfrm>
              <a:off x="5749875" y="2521875"/>
              <a:ext cx="183975" cy="506025"/>
            </a:xfrm>
            <a:custGeom>
              <a:avLst/>
              <a:gdLst/>
              <a:ahLst/>
              <a:cxnLst/>
              <a:rect l="l" t="t" r="r" b="b"/>
              <a:pathLst>
                <a:path w="7359" h="20241" extrusionOk="0">
                  <a:moveTo>
                    <a:pt x="7358" y="10121"/>
                  </a:moveTo>
                  <a:cubicBezTo>
                    <a:pt x="7358" y="15716"/>
                    <a:pt x="4060" y="20241"/>
                    <a:pt x="0" y="20241"/>
                  </a:cubicBezTo>
                  <a:lnTo>
                    <a:pt x="0" y="0"/>
                  </a:lnTo>
                  <a:cubicBezTo>
                    <a:pt x="4060" y="0"/>
                    <a:pt x="7358" y="4537"/>
                    <a:pt x="7358" y="10121"/>
                  </a:cubicBez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 name="Google Shape;2166;p14"/>
            <p:cNvSpPr/>
            <p:nvPr/>
          </p:nvSpPr>
          <p:spPr>
            <a:xfrm>
              <a:off x="5566500" y="2521875"/>
              <a:ext cx="183400" cy="506025"/>
            </a:xfrm>
            <a:custGeom>
              <a:avLst/>
              <a:gdLst/>
              <a:ahLst/>
              <a:cxnLst/>
              <a:rect l="l" t="t" r="r" b="b"/>
              <a:pathLst>
                <a:path w="7336" h="20241" extrusionOk="0">
                  <a:moveTo>
                    <a:pt x="7335" y="0"/>
                  </a:moveTo>
                  <a:lnTo>
                    <a:pt x="7335" y="20241"/>
                  </a:lnTo>
                  <a:cubicBezTo>
                    <a:pt x="3275" y="20241"/>
                    <a:pt x="1" y="15716"/>
                    <a:pt x="1" y="10121"/>
                  </a:cubicBezTo>
                  <a:cubicBezTo>
                    <a:pt x="1" y="4537"/>
                    <a:pt x="3287" y="0"/>
                    <a:pt x="7335" y="0"/>
                  </a:cubicBez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 name="Google Shape;2167;p14"/>
            <p:cNvSpPr/>
            <p:nvPr/>
          </p:nvSpPr>
          <p:spPr>
            <a:xfrm>
              <a:off x="5749875" y="2521875"/>
              <a:ext cx="93175" cy="506025"/>
            </a:xfrm>
            <a:custGeom>
              <a:avLst/>
              <a:gdLst/>
              <a:ahLst/>
              <a:cxnLst/>
              <a:rect l="l" t="t" r="r" b="b"/>
              <a:pathLst>
                <a:path w="3727" h="20241" extrusionOk="0">
                  <a:moveTo>
                    <a:pt x="3727" y="10121"/>
                  </a:moveTo>
                  <a:cubicBezTo>
                    <a:pt x="3727" y="15716"/>
                    <a:pt x="2060" y="20241"/>
                    <a:pt x="0" y="20241"/>
                  </a:cubicBezTo>
                  <a:lnTo>
                    <a:pt x="0" y="0"/>
                  </a:lnTo>
                  <a:cubicBezTo>
                    <a:pt x="2060" y="0"/>
                    <a:pt x="3727" y="4537"/>
                    <a:pt x="3727" y="10121"/>
                  </a:cubicBez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 name="Google Shape;2168;p14"/>
            <p:cNvSpPr/>
            <p:nvPr/>
          </p:nvSpPr>
          <p:spPr>
            <a:xfrm>
              <a:off x="5656700" y="2521875"/>
              <a:ext cx="93200" cy="506025"/>
            </a:xfrm>
            <a:custGeom>
              <a:avLst/>
              <a:gdLst/>
              <a:ahLst/>
              <a:cxnLst/>
              <a:rect l="l" t="t" r="r" b="b"/>
              <a:pathLst>
                <a:path w="3728" h="20241" extrusionOk="0">
                  <a:moveTo>
                    <a:pt x="3727" y="0"/>
                  </a:moveTo>
                  <a:lnTo>
                    <a:pt x="3727" y="20241"/>
                  </a:lnTo>
                  <a:cubicBezTo>
                    <a:pt x="1679" y="20241"/>
                    <a:pt x="1" y="15716"/>
                    <a:pt x="1" y="10121"/>
                  </a:cubicBezTo>
                  <a:cubicBezTo>
                    <a:pt x="1" y="4537"/>
                    <a:pt x="1679" y="0"/>
                    <a:pt x="3727" y="0"/>
                  </a:cubicBez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 name="Google Shape;2169;p14"/>
            <p:cNvSpPr/>
            <p:nvPr/>
          </p:nvSpPr>
          <p:spPr>
            <a:xfrm>
              <a:off x="5634075" y="2486450"/>
              <a:ext cx="231600" cy="63125"/>
            </a:xfrm>
            <a:custGeom>
              <a:avLst/>
              <a:gdLst/>
              <a:ahLst/>
              <a:cxnLst/>
              <a:rect l="l" t="t" r="r" b="b"/>
              <a:pathLst>
                <a:path w="9264" h="2525" extrusionOk="0">
                  <a:moveTo>
                    <a:pt x="1" y="2525"/>
                  </a:moveTo>
                  <a:lnTo>
                    <a:pt x="1" y="1131"/>
                  </a:lnTo>
                  <a:cubicBezTo>
                    <a:pt x="1" y="500"/>
                    <a:pt x="513" y="0"/>
                    <a:pt x="1132" y="0"/>
                  </a:cubicBezTo>
                  <a:lnTo>
                    <a:pt x="8133" y="0"/>
                  </a:lnTo>
                  <a:cubicBezTo>
                    <a:pt x="8752" y="0"/>
                    <a:pt x="9264" y="500"/>
                    <a:pt x="9264" y="1131"/>
                  </a:cubicBezTo>
                  <a:lnTo>
                    <a:pt x="9264" y="2525"/>
                  </a:lnTo>
                  <a:close/>
                </a:path>
              </a:pathLst>
            </a:custGeom>
            <a:solidFill>
              <a:schemeClr val="accent3"/>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 name="Google Shape;2170;p14"/>
            <p:cNvSpPr/>
            <p:nvPr/>
          </p:nvSpPr>
          <p:spPr>
            <a:xfrm>
              <a:off x="5634075" y="2999600"/>
              <a:ext cx="231600" cy="63125"/>
            </a:xfrm>
            <a:custGeom>
              <a:avLst/>
              <a:gdLst/>
              <a:ahLst/>
              <a:cxnLst/>
              <a:rect l="l" t="t" r="r" b="b"/>
              <a:pathLst>
                <a:path w="9264" h="2525" extrusionOk="0">
                  <a:moveTo>
                    <a:pt x="9264" y="1"/>
                  </a:moveTo>
                  <a:lnTo>
                    <a:pt x="9264" y="1394"/>
                  </a:lnTo>
                  <a:cubicBezTo>
                    <a:pt x="9264" y="2025"/>
                    <a:pt x="8752" y="2525"/>
                    <a:pt x="8133" y="2525"/>
                  </a:cubicBezTo>
                  <a:lnTo>
                    <a:pt x="1132" y="2525"/>
                  </a:lnTo>
                  <a:cubicBezTo>
                    <a:pt x="513" y="2525"/>
                    <a:pt x="1" y="2025"/>
                    <a:pt x="1" y="1394"/>
                  </a:cubicBezTo>
                  <a:lnTo>
                    <a:pt x="1" y="1"/>
                  </a:lnTo>
                  <a:close/>
                </a:path>
              </a:pathLst>
            </a:custGeom>
            <a:solidFill>
              <a:schemeClr val="accent3"/>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 name="Google Shape;2171;p14"/>
            <p:cNvSpPr/>
            <p:nvPr/>
          </p:nvSpPr>
          <p:spPr>
            <a:xfrm>
              <a:off x="5706700" y="3096650"/>
              <a:ext cx="109575" cy="167300"/>
            </a:xfrm>
            <a:custGeom>
              <a:avLst/>
              <a:gdLst/>
              <a:ahLst/>
              <a:cxnLst/>
              <a:rect l="l" t="t" r="r" b="b"/>
              <a:pathLst>
                <a:path w="4383" h="6692" extrusionOk="0">
                  <a:moveTo>
                    <a:pt x="1168" y="6691"/>
                  </a:moveTo>
                  <a:lnTo>
                    <a:pt x="4382" y="6691"/>
                  </a:lnTo>
                  <a:cubicBezTo>
                    <a:pt x="3573" y="4489"/>
                    <a:pt x="3215" y="2203"/>
                    <a:pt x="3335" y="0"/>
                  </a:cubicBezTo>
                  <a:lnTo>
                    <a:pt x="120" y="0"/>
                  </a:lnTo>
                  <a:cubicBezTo>
                    <a:pt x="1" y="2203"/>
                    <a:pt x="358" y="4489"/>
                    <a:pt x="1168" y="6691"/>
                  </a:cubicBezTo>
                  <a:close/>
                </a:path>
              </a:pathLst>
            </a:custGeom>
            <a:solidFill>
              <a:schemeClr val="accent3"/>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72" name="Google Shape;2172;p14"/>
          <p:cNvGrpSpPr/>
          <p:nvPr/>
        </p:nvGrpSpPr>
        <p:grpSpPr>
          <a:xfrm flipH="1">
            <a:off x="8486029" y="2"/>
            <a:ext cx="585399" cy="1856480"/>
            <a:chOff x="5496850" y="1659109"/>
            <a:chExt cx="506050" cy="1604841"/>
          </a:xfrm>
        </p:grpSpPr>
        <p:sp>
          <p:nvSpPr>
            <p:cNvPr id="2173" name="Google Shape;2173;p14"/>
            <p:cNvSpPr/>
            <p:nvPr/>
          </p:nvSpPr>
          <p:spPr>
            <a:xfrm>
              <a:off x="5742422" y="1659109"/>
              <a:ext cx="14912" cy="1450950"/>
            </a:xfrm>
            <a:custGeom>
              <a:avLst/>
              <a:gdLst/>
              <a:ahLst/>
              <a:cxnLst/>
              <a:rect l="l" t="t" r="r" b="b"/>
              <a:pathLst>
                <a:path w="596" h="32993" extrusionOk="0">
                  <a:moveTo>
                    <a:pt x="1" y="1"/>
                  </a:moveTo>
                  <a:lnTo>
                    <a:pt x="596" y="1"/>
                  </a:lnTo>
                  <a:lnTo>
                    <a:pt x="596" y="32993"/>
                  </a:lnTo>
                  <a:lnTo>
                    <a:pt x="1" y="32993"/>
                  </a:ln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 name="Google Shape;2174;p14"/>
            <p:cNvSpPr/>
            <p:nvPr/>
          </p:nvSpPr>
          <p:spPr>
            <a:xfrm>
              <a:off x="5749875" y="2521875"/>
              <a:ext cx="253025" cy="506025"/>
            </a:xfrm>
            <a:custGeom>
              <a:avLst/>
              <a:gdLst/>
              <a:ahLst/>
              <a:cxnLst/>
              <a:rect l="l" t="t" r="r" b="b"/>
              <a:pathLst>
                <a:path w="10121" h="20241" extrusionOk="0">
                  <a:moveTo>
                    <a:pt x="10121" y="10121"/>
                  </a:moveTo>
                  <a:cubicBezTo>
                    <a:pt x="10121" y="15716"/>
                    <a:pt x="5596" y="20241"/>
                    <a:pt x="0" y="20241"/>
                  </a:cubicBezTo>
                  <a:lnTo>
                    <a:pt x="0" y="0"/>
                  </a:lnTo>
                  <a:cubicBezTo>
                    <a:pt x="5596" y="0"/>
                    <a:pt x="10121" y="4537"/>
                    <a:pt x="10121" y="10121"/>
                  </a:cubicBez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 name="Google Shape;2175;p14"/>
            <p:cNvSpPr/>
            <p:nvPr/>
          </p:nvSpPr>
          <p:spPr>
            <a:xfrm>
              <a:off x="5496850" y="2521875"/>
              <a:ext cx="253050" cy="506025"/>
            </a:xfrm>
            <a:custGeom>
              <a:avLst/>
              <a:gdLst/>
              <a:ahLst/>
              <a:cxnLst/>
              <a:rect l="l" t="t" r="r" b="b"/>
              <a:pathLst>
                <a:path w="10122" h="20241" extrusionOk="0">
                  <a:moveTo>
                    <a:pt x="10121" y="0"/>
                  </a:moveTo>
                  <a:lnTo>
                    <a:pt x="10121" y="20241"/>
                  </a:lnTo>
                  <a:cubicBezTo>
                    <a:pt x="4525" y="20241"/>
                    <a:pt x="1" y="15716"/>
                    <a:pt x="1" y="10121"/>
                  </a:cubicBezTo>
                  <a:cubicBezTo>
                    <a:pt x="1" y="4537"/>
                    <a:pt x="4537" y="0"/>
                    <a:pt x="10121" y="0"/>
                  </a:cubicBez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 name="Google Shape;2176;p14"/>
            <p:cNvSpPr/>
            <p:nvPr/>
          </p:nvSpPr>
          <p:spPr>
            <a:xfrm>
              <a:off x="5749875" y="2521875"/>
              <a:ext cx="183975" cy="506025"/>
            </a:xfrm>
            <a:custGeom>
              <a:avLst/>
              <a:gdLst/>
              <a:ahLst/>
              <a:cxnLst/>
              <a:rect l="l" t="t" r="r" b="b"/>
              <a:pathLst>
                <a:path w="7359" h="20241" extrusionOk="0">
                  <a:moveTo>
                    <a:pt x="7358" y="10121"/>
                  </a:moveTo>
                  <a:cubicBezTo>
                    <a:pt x="7358" y="15716"/>
                    <a:pt x="4060" y="20241"/>
                    <a:pt x="0" y="20241"/>
                  </a:cubicBezTo>
                  <a:lnTo>
                    <a:pt x="0" y="0"/>
                  </a:lnTo>
                  <a:cubicBezTo>
                    <a:pt x="4060" y="0"/>
                    <a:pt x="7358" y="4537"/>
                    <a:pt x="7358" y="10121"/>
                  </a:cubicBez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 name="Google Shape;2177;p14"/>
            <p:cNvSpPr/>
            <p:nvPr/>
          </p:nvSpPr>
          <p:spPr>
            <a:xfrm>
              <a:off x="5566500" y="2521875"/>
              <a:ext cx="183400" cy="506025"/>
            </a:xfrm>
            <a:custGeom>
              <a:avLst/>
              <a:gdLst/>
              <a:ahLst/>
              <a:cxnLst/>
              <a:rect l="l" t="t" r="r" b="b"/>
              <a:pathLst>
                <a:path w="7336" h="20241" extrusionOk="0">
                  <a:moveTo>
                    <a:pt x="7335" y="0"/>
                  </a:moveTo>
                  <a:lnTo>
                    <a:pt x="7335" y="20241"/>
                  </a:lnTo>
                  <a:cubicBezTo>
                    <a:pt x="3275" y="20241"/>
                    <a:pt x="1" y="15716"/>
                    <a:pt x="1" y="10121"/>
                  </a:cubicBezTo>
                  <a:cubicBezTo>
                    <a:pt x="1" y="4537"/>
                    <a:pt x="3287" y="0"/>
                    <a:pt x="7335" y="0"/>
                  </a:cubicBez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 name="Google Shape;2178;p14"/>
            <p:cNvSpPr/>
            <p:nvPr/>
          </p:nvSpPr>
          <p:spPr>
            <a:xfrm>
              <a:off x="5749875" y="2521875"/>
              <a:ext cx="93175" cy="506025"/>
            </a:xfrm>
            <a:custGeom>
              <a:avLst/>
              <a:gdLst/>
              <a:ahLst/>
              <a:cxnLst/>
              <a:rect l="l" t="t" r="r" b="b"/>
              <a:pathLst>
                <a:path w="3727" h="20241" extrusionOk="0">
                  <a:moveTo>
                    <a:pt x="3727" y="10121"/>
                  </a:moveTo>
                  <a:cubicBezTo>
                    <a:pt x="3727" y="15716"/>
                    <a:pt x="2060" y="20241"/>
                    <a:pt x="0" y="20241"/>
                  </a:cubicBezTo>
                  <a:lnTo>
                    <a:pt x="0" y="0"/>
                  </a:lnTo>
                  <a:cubicBezTo>
                    <a:pt x="2060" y="0"/>
                    <a:pt x="3727" y="4537"/>
                    <a:pt x="3727" y="10121"/>
                  </a:cubicBez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 name="Google Shape;2179;p14"/>
            <p:cNvSpPr/>
            <p:nvPr/>
          </p:nvSpPr>
          <p:spPr>
            <a:xfrm>
              <a:off x="5656700" y="2521875"/>
              <a:ext cx="93200" cy="506025"/>
            </a:xfrm>
            <a:custGeom>
              <a:avLst/>
              <a:gdLst/>
              <a:ahLst/>
              <a:cxnLst/>
              <a:rect l="l" t="t" r="r" b="b"/>
              <a:pathLst>
                <a:path w="3728" h="20241" extrusionOk="0">
                  <a:moveTo>
                    <a:pt x="3727" y="0"/>
                  </a:moveTo>
                  <a:lnTo>
                    <a:pt x="3727" y="20241"/>
                  </a:lnTo>
                  <a:cubicBezTo>
                    <a:pt x="1679" y="20241"/>
                    <a:pt x="1" y="15716"/>
                    <a:pt x="1" y="10121"/>
                  </a:cubicBezTo>
                  <a:cubicBezTo>
                    <a:pt x="1" y="4537"/>
                    <a:pt x="1679" y="0"/>
                    <a:pt x="3727" y="0"/>
                  </a:cubicBez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 name="Google Shape;2180;p14"/>
            <p:cNvSpPr/>
            <p:nvPr/>
          </p:nvSpPr>
          <p:spPr>
            <a:xfrm>
              <a:off x="5634075" y="2486450"/>
              <a:ext cx="231600" cy="63125"/>
            </a:xfrm>
            <a:custGeom>
              <a:avLst/>
              <a:gdLst/>
              <a:ahLst/>
              <a:cxnLst/>
              <a:rect l="l" t="t" r="r" b="b"/>
              <a:pathLst>
                <a:path w="9264" h="2525" extrusionOk="0">
                  <a:moveTo>
                    <a:pt x="1" y="2525"/>
                  </a:moveTo>
                  <a:lnTo>
                    <a:pt x="1" y="1131"/>
                  </a:lnTo>
                  <a:cubicBezTo>
                    <a:pt x="1" y="500"/>
                    <a:pt x="513" y="0"/>
                    <a:pt x="1132" y="0"/>
                  </a:cubicBezTo>
                  <a:lnTo>
                    <a:pt x="8133" y="0"/>
                  </a:lnTo>
                  <a:cubicBezTo>
                    <a:pt x="8752" y="0"/>
                    <a:pt x="9264" y="500"/>
                    <a:pt x="9264" y="1131"/>
                  </a:cubicBezTo>
                  <a:lnTo>
                    <a:pt x="9264" y="2525"/>
                  </a:lnTo>
                  <a:close/>
                </a:path>
              </a:pathLst>
            </a:custGeom>
            <a:solidFill>
              <a:schemeClr val="accent3"/>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 name="Google Shape;2181;p14"/>
            <p:cNvSpPr/>
            <p:nvPr/>
          </p:nvSpPr>
          <p:spPr>
            <a:xfrm>
              <a:off x="5634075" y="2999600"/>
              <a:ext cx="231600" cy="63125"/>
            </a:xfrm>
            <a:custGeom>
              <a:avLst/>
              <a:gdLst/>
              <a:ahLst/>
              <a:cxnLst/>
              <a:rect l="l" t="t" r="r" b="b"/>
              <a:pathLst>
                <a:path w="9264" h="2525" extrusionOk="0">
                  <a:moveTo>
                    <a:pt x="9264" y="1"/>
                  </a:moveTo>
                  <a:lnTo>
                    <a:pt x="9264" y="1394"/>
                  </a:lnTo>
                  <a:cubicBezTo>
                    <a:pt x="9264" y="2025"/>
                    <a:pt x="8752" y="2525"/>
                    <a:pt x="8133" y="2525"/>
                  </a:cubicBezTo>
                  <a:lnTo>
                    <a:pt x="1132" y="2525"/>
                  </a:lnTo>
                  <a:cubicBezTo>
                    <a:pt x="513" y="2525"/>
                    <a:pt x="1" y="2025"/>
                    <a:pt x="1" y="1394"/>
                  </a:cubicBezTo>
                  <a:lnTo>
                    <a:pt x="1" y="1"/>
                  </a:lnTo>
                  <a:close/>
                </a:path>
              </a:pathLst>
            </a:custGeom>
            <a:solidFill>
              <a:schemeClr val="accent3"/>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 name="Google Shape;2182;p14"/>
            <p:cNvSpPr/>
            <p:nvPr/>
          </p:nvSpPr>
          <p:spPr>
            <a:xfrm>
              <a:off x="5706700" y="3096650"/>
              <a:ext cx="109575" cy="167300"/>
            </a:xfrm>
            <a:custGeom>
              <a:avLst/>
              <a:gdLst/>
              <a:ahLst/>
              <a:cxnLst/>
              <a:rect l="l" t="t" r="r" b="b"/>
              <a:pathLst>
                <a:path w="4383" h="6692" extrusionOk="0">
                  <a:moveTo>
                    <a:pt x="1168" y="6691"/>
                  </a:moveTo>
                  <a:lnTo>
                    <a:pt x="4382" y="6691"/>
                  </a:lnTo>
                  <a:cubicBezTo>
                    <a:pt x="3573" y="4489"/>
                    <a:pt x="3215" y="2203"/>
                    <a:pt x="3335" y="0"/>
                  </a:cubicBezTo>
                  <a:lnTo>
                    <a:pt x="120" y="0"/>
                  </a:lnTo>
                  <a:cubicBezTo>
                    <a:pt x="1" y="2203"/>
                    <a:pt x="358" y="4489"/>
                    <a:pt x="1168" y="6691"/>
                  </a:cubicBezTo>
                  <a:close/>
                </a:path>
              </a:pathLst>
            </a:custGeom>
            <a:solidFill>
              <a:schemeClr val="accent3"/>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83" name="Google Shape;2183;p14"/>
          <p:cNvSpPr/>
          <p:nvPr/>
        </p:nvSpPr>
        <p:spPr>
          <a:xfrm flipH="1">
            <a:off x="7261682" y="4263096"/>
            <a:ext cx="1882321" cy="890063"/>
          </a:xfrm>
          <a:custGeom>
            <a:avLst/>
            <a:gdLst/>
            <a:ahLst/>
            <a:cxnLst/>
            <a:rect l="l" t="t" r="r" b="b"/>
            <a:pathLst>
              <a:path w="33541" h="15860" extrusionOk="0">
                <a:moveTo>
                  <a:pt x="1" y="15860"/>
                </a:moveTo>
                <a:lnTo>
                  <a:pt x="1" y="739"/>
                </a:lnTo>
                <a:cubicBezTo>
                  <a:pt x="1620" y="251"/>
                  <a:pt x="3370" y="1"/>
                  <a:pt x="5192" y="1"/>
                </a:cubicBezTo>
                <a:cubicBezTo>
                  <a:pt x="12478" y="1"/>
                  <a:pt x="18646" y="4240"/>
                  <a:pt x="20598" y="10038"/>
                </a:cubicBezTo>
                <a:cubicBezTo>
                  <a:pt x="25921" y="10062"/>
                  <a:pt x="30635" y="12348"/>
                  <a:pt x="33541" y="1586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 name="Google Shape;2184;p14"/>
          <p:cNvSpPr/>
          <p:nvPr/>
        </p:nvSpPr>
        <p:spPr>
          <a:xfrm flipH="1">
            <a:off x="7861890" y="4452295"/>
            <a:ext cx="1282077" cy="700849"/>
          </a:xfrm>
          <a:custGeom>
            <a:avLst/>
            <a:gdLst/>
            <a:ahLst/>
            <a:cxnLst/>
            <a:rect l="l" t="t" r="r" b="b"/>
            <a:pathLst>
              <a:path w="20278" h="11085" extrusionOk="0">
                <a:moveTo>
                  <a:pt x="1" y="11073"/>
                </a:moveTo>
                <a:lnTo>
                  <a:pt x="1" y="512"/>
                </a:lnTo>
                <a:cubicBezTo>
                  <a:pt x="977" y="179"/>
                  <a:pt x="2037" y="0"/>
                  <a:pt x="3132" y="0"/>
                </a:cubicBezTo>
                <a:cubicBezTo>
                  <a:pt x="7537" y="0"/>
                  <a:pt x="11264" y="2953"/>
                  <a:pt x="12455" y="7025"/>
                </a:cubicBezTo>
                <a:cubicBezTo>
                  <a:pt x="15681" y="7037"/>
                  <a:pt x="18527" y="8632"/>
                  <a:pt x="20277" y="11085"/>
                </a:cubicBezTo>
                <a:lnTo>
                  <a:pt x="1" y="11085"/>
                </a:ln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 name="Google Shape;2185;p14"/>
          <p:cNvSpPr/>
          <p:nvPr/>
        </p:nvSpPr>
        <p:spPr>
          <a:xfrm>
            <a:off x="7" y="4263096"/>
            <a:ext cx="1882321" cy="890063"/>
          </a:xfrm>
          <a:custGeom>
            <a:avLst/>
            <a:gdLst/>
            <a:ahLst/>
            <a:cxnLst/>
            <a:rect l="l" t="t" r="r" b="b"/>
            <a:pathLst>
              <a:path w="33541" h="15860" extrusionOk="0">
                <a:moveTo>
                  <a:pt x="1" y="15860"/>
                </a:moveTo>
                <a:lnTo>
                  <a:pt x="1" y="739"/>
                </a:lnTo>
                <a:cubicBezTo>
                  <a:pt x="1620" y="251"/>
                  <a:pt x="3370" y="1"/>
                  <a:pt x="5192" y="1"/>
                </a:cubicBezTo>
                <a:cubicBezTo>
                  <a:pt x="12478" y="1"/>
                  <a:pt x="18646" y="4240"/>
                  <a:pt x="20598" y="10038"/>
                </a:cubicBezTo>
                <a:cubicBezTo>
                  <a:pt x="25921" y="10062"/>
                  <a:pt x="30635" y="12348"/>
                  <a:pt x="33541" y="1586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 name="Google Shape;2186;p14"/>
          <p:cNvSpPr/>
          <p:nvPr/>
        </p:nvSpPr>
        <p:spPr>
          <a:xfrm>
            <a:off x="43" y="4452295"/>
            <a:ext cx="1282077" cy="700849"/>
          </a:xfrm>
          <a:custGeom>
            <a:avLst/>
            <a:gdLst/>
            <a:ahLst/>
            <a:cxnLst/>
            <a:rect l="l" t="t" r="r" b="b"/>
            <a:pathLst>
              <a:path w="20278" h="11085" extrusionOk="0">
                <a:moveTo>
                  <a:pt x="1" y="11073"/>
                </a:moveTo>
                <a:lnTo>
                  <a:pt x="1" y="512"/>
                </a:lnTo>
                <a:cubicBezTo>
                  <a:pt x="977" y="179"/>
                  <a:pt x="2037" y="0"/>
                  <a:pt x="3132" y="0"/>
                </a:cubicBezTo>
                <a:cubicBezTo>
                  <a:pt x="7537" y="0"/>
                  <a:pt x="11264" y="2953"/>
                  <a:pt x="12455" y="7025"/>
                </a:cubicBezTo>
                <a:cubicBezTo>
                  <a:pt x="15681" y="7037"/>
                  <a:pt x="18527" y="8632"/>
                  <a:pt x="20277" y="11085"/>
                </a:cubicBezTo>
                <a:lnTo>
                  <a:pt x="1" y="11085"/>
                </a:ln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 name="Google Shape;2187;p14"/>
          <p:cNvSpPr/>
          <p:nvPr/>
        </p:nvSpPr>
        <p:spPr>
          <a:xfrm>
            <a:off x="1541926" y="237558"/>
            <a:ext cx="332193" cy="132589"/>
          </a:xfrm>
          <a:custGeom>
            <a:avLst/>
            <a:gdLst/>
            <a:ahLst/>
            <a:cxnLst/>
            <a:rect l="l" t="t" r="r" b="b"/>
            <a:pathLst>
              <a:path w="7371" h="2942" extrusionOk="0">
                <a:moveTo>
                  <a:pt x="1477" y="1"/>
                </a:moveTo>
                <a:lnTo>
                  <a:pt x="5894" y="1"/>
                </a:lnTo>
                <a:cubicBezTo>
                  <a:pt x="6716" y="1"/>
                  <a:pt x="7370" y="644"/>
                  <a:pt x="7370" y="1465"/>
                </a:cubicBezTo>
                <a:cubicBezTo>
                  <a:pt x="7370" y="2287"/>
                  <a:pt x="6716" y="2942"/>
                  <a:pt x="5894" y="2942"/>
                </a:cubicBezTo>
                <a:lnTo>
                  <a:pt x="1477" y="2942"/>
                </a:lnTo>
                <a:cubicBezTo>
                  <a:pt x="655" y="2942"/>
                  <a:pt x="0" y="2287"/>
                  <a:pt x="0" y="1465"/>
                </a:cubicBezTo>
                <a:cubicBezTo>
                  <a:pt x="0" y="656"/>
                  <a:pt x="655" y="1"/>
                  <a:pt x="1477" y="1"/>
                </a:cubicBezTo>
                <a:close/>
              </a:path>
            </a:pathLst>
          </a:custGeom>
          <a:solidFill>
            <a:schemeClr val="lt1"/>
          </a:solidFill>
          <a:ln>
            <a:noFill/>
          </a:ln>
          <a:effectLst>
            <a:outerShdw blurRad="71438" dist="9525" dir="120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 name="Google Shape;2188;p14"/>
          <p:cNvSpPr/>
          <p:nvPr/>
        </p:nvSpPr>
        <p:spPr>
          <a:xfrm>
            <a:off x="-587900" y="3318625"/>
            <a:ext cx="1135431" cy="341296"/>
          </a:xfrm>
          <a:custGeom>
            <a:avLst/>
            <a:gdLst/>
            <a:ahLst/>
            <a:cxnLst/>
            <a:rect l="l" t="t" r="r" b="b"/>
            <a:pathLst>
              <a:path w="25194" h="7573" extrusionOk="0">
                <a:moveTo>
                  <a:pt x="5846" y="2953"/>
                </a:moveTo>
                <a:lnTo>
                  <a:pt x="7739" y="2953"/>
                </a:lnTo>
                <a:cubicBezTo>
                  <a:pt x="8203" y="2953"/>
                  <a:pt x="8573" y="3322"/>
                  <a:pt x="8573" y="3787"/>
                </a:cubicBezTo>
                <a:cubicBezTo>
                  <a:pt x="8573" y="4251"/>
                  <a:pt x="8203" y="4620"/>
                  <a:pt x="7739" y="4620"/>
                </a:cubicBezTo>
                <a:lnTo>
                  <a:pt x="1476" y="4620"/>
                </a:lnTo>
                <a:cubicBezTo>
                  <a:pt x="655" y="4620"/>
                  <a:pt x="0" y="5275"/>
                  <a:pt x="0" y="6096"/>
                </a:cubicBezTo>
                <a:cubicBezTo>
                  <a:pt x="0" y="6918"/>
                  <a:pt x="655" y="7573"/>
                  <a:pt x="1476" y="7573"/>
                </a:cubicBezTo>
                <a:lnTo>
                  <a:pt x="16776" y="7573"/>
                </a:lnTo>
                <a:lnTo>
                  <a:pt x="23515" y="7573"/>
                </a:lnTo>
                <a:lnTo>
                  <a:pt x="23729" y="7573"/>
                </a:lnTo>
                <a:cubicBezTo>
                  <a:pt x="24539" y="7573"/>
                  <a:pt x="25194" y="6918"/>
                  <a:pt x="25194" y="6096"/>
                </a:cubicBezTo>
                <a:cubicBezTo>
                  <a:pt x="25194" y="5275"/>
                  <a:pt x="24539" y="4620"/>
                  <a:pt x="23729" y="4620"/>
                </a:cubicBezTo>
                <a:lnTo>
                  <a:pt x="17979" y="4620"/>
                </a:lnTo>
                <a:cubicBezTo>
                  <a:pt x="17514" y="4620"/>
                  <a:pt x="17145" y="4251"/>
                  <a:pt x="17145" y="3787"/>
                </a:cubicBezTo>
                <a:cubicBezTo>
                  <a:pt x="17145" y="3322"/>
                  <a:pt x="17514" y="2953"/>
                  <a:pt x="17979" y="2953"/>
                </a:cubicBezTo>
                <a:lnTo>
                  <a:pt x="20336" y="2953"/>
                </a:lnTo>
                <a:cubicBezTo>
                  <a:pt x="21146" y="2953"/>
                  <a:pt x="21800" y="2298"/>
                  <a:pt x="21800" y="1477"/>
                </a:cubicBezTo>
                <a:cubicBezTo>
                  <a:pt x="21800" y="667"/>
                  <a:pt x="21146" y="0"/>
                  <a:pt x="20336" y="0"/>
                </a:cubicBezTo>
                <a:lnTo>
                  <a:pt x="5846" y="0"/>
                </a:lnTo>
                <a:cubicBezTo>
                  <a:pt x="5036" y="0"/>
                  <a:pt x="4382" y="667"/>
                  <a:pt x="4382" y="1477"/>
                </a:cubicBezTo>
                <a:cubicBezTo>
                  <a:pt x="4382" y="2298"/>
                  <a:pt x="5036" y="2953"/>
                  <a:pt x="5846" y="2953"/>
                </a:cubicBezTo>
                <a:close/>
              </a:path>
            </a:pathLst>
          </a:custGeom>
          <a:solidFill>
            <a:schemeClr val="lt1"/>
          </a:solidFill>
          <a:ln>
            <a:noFill/>
          </a:ln>
          <a:effectLst>
            <a:outerShdw blurRad="71438" dist="9525" dir="120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 name="Google Shape;2189;p14"/>
          <p:cNvSpPr/>
          <p:nvPr/>
        </p:nvSpPr>
        <p:spPr>
          <a:xfrm>
            <a:off x="7045851" y="237558"/>
            <a:ext cx="332193" cy="132589"/>
          </a:xfrm>
          <a:custGeom>
            <a:avLst/>
            <a:gdLst/>
            <a:ahLst/>
            <a:cxnLst/>
            <a:rect l="l" t="t" r="r" b="b"/>
            <a:pathLst>
              <a:path w="7371" h="2942" extrusionOk="0">
                <a:moveTo>
                  <a:pt x="1477" y="1"/>
                </a:moveTo>
                <a:lnTo>
                  <a:pt x="5894" y="1"/>
                </a:lnTo>
                <a:cubicBezTo>
                  <a:pt x="6716" y="1"/>
                  <a:pt x="7370" y="644"/>
                  <a:pt x="7370" y="1465"/>
                </a:cubicBezTo>
                <a:cubicBezTo>
                  <a:pt x="7370" y="2287"/>
                  <a:pt x="6716" y="2942"/>
                  <a:pt x="5894" y="2942"/>
                </a:cubicBezTo>
                <a:lnTo>
                  <a:pt x="1477" y="2942"/>
                </a:lnTo>
                <a:cubicBezTo>
                  <a:pt x="655" y="2942"/>
                  <a:pt x="0" y="2287"/>
                  <a:pt x="0" y="1465"/>
                </a:cubicBezTo>
                <a:cubicBezTo>
                  <a:pt x="0" y="656"/>
                  <a:pt x="655" y="1"/>
                  <a:pt x="1477" y="1"/>
                </a:cubicBezTo>
                <a:close/>
              </a:path>
            </a:pathLst>
          </a:custGeom>
          <a:solidFill>
            <a:schemeClr val="lt1"/>
          </a:solidFill>
          <a:ln>
            <a:noFill/>
          </a:ln>
          <a:effectLst>
            <a:outerShdw blurRad="71438" dist="9525" dir="120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 name="Google Shape;2190;p14"/>
          <p:cNvSpPr/>
          <p:nvPr/>
        </p:nvSpPr>
        <p:spPr>
          <a:xfrm>
            <a:off x="8584652" y="2547963"/>
            <a:ext cx="1147827" cy="455695"/>
          </a:xfrm>
          <a:custGeom>
            <a:avLst/>
            <a:gdLst/>
            <a:ahLst/>
            <a:cxnLst/>
            <a:rect l="l" t="t" r="r" b="b"/>
            <a:pathLst>
              <a:path w="17972" h="7135" extrusionOk="0">
                <a:moveTo>
                  <a:pt x="6485" y="0"/>
                </a:moveTo>
                <a:lnTo>
                  <a:pt x="6304" y="18"/>
                </a:lnTo>
                <a:lnTo>
                  <a:pt x="6141" y="72"/>
                </a:lnTo>
                <a:lnTo>
                  <a:pt x="5979" y="163"/>
                </a:lnTo>
                <a:lnTo>
                  <a:pt x="5852" y="271"/>
                </a:lnTo>
                <a:lnTo>
                  <a:pt x="5744" y="398"/>
                </a:lnTo>
                <a:lnTo>
                  <a:pt x="5654" y="560"/>
                </a:lnTo>
                <a:lnTo>
                  <a:pt x="5600" y="741"/>
                </a:lnTo>
                <a:lnTo>
                  <a:pt x="5582" y="921"/>
                </a:lnTo>
                <a:lnTo>
                  <a:pt x="5600" y="1102"/>
                </a:lnTo>
                <a:lnTo>
                  <a:pt x="5654" y="1264"/>
                </a:lnTo>
                <a:lnTo>
                  <a:pt x="5744" y="1427"/>
                </a:lnTo>
                <a:lnTo>
                  <a:pt x="5852" y="1553"/>
                </a:lnTo>
                <a:lnTo>
                  <a:pt x="5979" y="1662"/>
                </a:lnTo>
                <a:lnTo>
                  <a:pt x="6141" y="1752"/>
                </a:lnTo>
                <a:lnTo>
                  <a:pt x="6304" y="1806"/>
                </a:lnTo>
                <a:lnTo>
                  <a:pt x="6485" y="1824"/>
                </a:lnTo>
                <a:lnTo>
                  <a:pt x="8742" y="1824"/>
                </a:lnTo>
                <a:lnTo>
                  <a:pt x="8833" y="1842"/>
                </a:lnTo>
                <a:lnTo>
                  <a:pt x="8905" y="1860"/>
                </a:lnTo>
                <a:lnTo>
                  <a:pt x="8977" y="1897"/>
                </a:lnTo>
                <a:lnTo>
                  <a:pt x="9049" y="1951"/>
                </a:lnTo>
                <a:lnTo>
                  <a:pt x="9085" y="2005"/>
                </a:lnTo>
                <a:lnTo>
                  <a:pt x="9122" y="2077"/>
                </a:lnTo>
                <a:lnTo>
                  <a:pt x="9158" y="2168"/>
                </a:lnTo>
                <a:lnTo>
                  <a:pt x="9158" y="2240"/>
                </a:lnTo>
                <a:lnTo>
                  <a:pt x="9158" y="2330"/>
                </a:lnTo>
                <a:lnTo>
                  <a:pt x="9122" y="2402"/>
                </a:lnTo>
                <a:lnTo>
                  <a:pt x="9085" y="2475"/>
                </a:lnTo>
                <a:lnTo>
                  <a:pt x="9049" y="2547"/>
                </a:lnTo>
                <a:lnTo>
                  <a:pt x="8977" y="2583"/>
                </a:lnTo>
                <a:lnTo>
                  <a:pt x="8905" y="2619"/>
                </a:lnTo>
                <a:lnTo>
                  <a:pt x="8833" y="2655"/>
                </a:lnTo>
                <a:lnTo>
                  <a:pt x="904" y="2655"/>
                </a:lnTo>
                <a:lnTo>
                  <a:pt x="723" y="2673"/>
                </a:lnTo>
                <a:lnTo>
                  <a:pt x="560" y="2727"/>
                </a:lnTo>
                <a:lnTo>
                  <a:pt x="398" y="2818"/>
                </a:lnTo>
                <a:lnTo>
                  <a:pt x="272" y="2926"/>
                </a:lnTo>
                <a:lnTo>
                  <a:pt x="145" y="3071"/>
                </a:lnTo>
                <a:lnTo>
                  <a:pt x="73" y="3215"/>
                </a:lnTo>
                <a:lnTo>
                  <a:pt x="19" y="3396"/>
                </a:lnTo>
                <a:lnTo>
                  <a:pt x="1" y="3576"/>
                </a:lnTo>
                <a:lnTo>
                  <a:pt x="19" y="3757"/>
                </a:lnTo>
                <a:lnTo>
                  <a:pt x="73" y="3920"/>
                </a:lnTo>
                <a:lnTo>
                  <a:pt x="145" y="4082"/>
                </a:lnTo>
                <a:lnTo>
                  <a:pt x="272" y="4208"/>
                </a:lnTo>
                <a:lnTo>
                  <a:pt x="398" y="4335"/>
                </a:lnTo>
                <a:lnTo>
                  <a:pt x="560" y="4407"/>
                </a:lnTo>
                <a:lnTo>
                  <a:pt x="723" y="4461"/>
                </a:lnTo>
                <a:lnTo>
                  <a:pt x="904" y="4479"/>
                </a:lnTo>
                <a:lnTo>
                  <a:pt x="5871" y="4479"/>
                </a:lnTo>
                <a:lnTo>
                  <a:pt x="5943" y="4497"/>
                </a:lnTo>
                <a:lnTo>
                  <a:pt x="6033" y="4516"/>
                </a:lnTo>
                <a:lnTo>
                  <a:pt x="6087" y="4552"/>
                </a:lnTo>
                <a:lnTo>
                  <a:pt x="6160" y="4606"/>
                </a:lnTo>
                <a:lnTo>
                  <a:pt x="6214" y="4660"/>
                </a:lnTo>
                <a:lnTo>
                  <a:pt x="6250" y="4732"/>
                </a:lnTo>
                <a:lnTo>
                  <a:pt x="6268" y="4823"/>
                </a:lnTo>
                <a:lnTo>
                  <a:pt x="6286" y="4895"/>
                </a:lnTo>
                <a:lnTo>
                  <a:pt x="6268" y="4985"/>
                </a:lnTo>
                <a:lnTo>
                  <a:pt x="6250" y="5057"/>
                </a:lnTo>
                <a:lnTo>
                  <a:pt x="6214" y="5130"/>
                </a:lnTo>
                <a:lnTo>
                  <a:pt x="6160" y="5202"/>
                </a:lnTo>
                <a:lnTo>
                  <a:pt x="6087" y="5238"/>
                </a:lnTo>
                <a:lnTo>
                  <a:pt x="6033" y="5292"/>
                </a:lnTo>
                <a:lnTo>
                  <a:pt x="5943" y="5310"/>
                </a:lnTo>
                <a:lnTo>
                  <a:pt x="5889" y="5310"/>
                </a:lnTo>
                <a:lnTo>
                  <a:pt x="5708" y="5328"/>
                </a:lnTo>
                <a:lnTo>
                  <a:pt x="5527" y="5382"/>
                </a:lnTo>
                <a:lnTo>
                  <a:pt x="5383" y="5473"/>
                </a:lnTo>
                <a:lnTo>
                  <a:pt x="5238" y="5581"/>
                </a:lnTo>
                <a:lnTo>
                  <a:pt x="5130" y="5726"/>
                </a:lnTo>
                <a:lnTo>
                  <a:pt x="5058" y="5870"/>
                </a:lnTo>
                <a:lnTo>
                  <a:pt x="5004" y="6051"/>
                </a:lnTo>
                <a:lnTo>
                  <a:pt x="4986" y="6231"/>
                </a:lnTo>
                <a:lnTo>
                  <a:pt x="5004" y="6412"/>
                </a:lnTo>
                <a:lnTo>
                  <a:pt x="5058" y="6575"/>
                </a:lnTo>
                <a:lnTo>
                  <a:pt x="5130" y="6737"/>
                </a:lnTo>
                <a:lnTo>
                  <a:pt x="5238" y="6864"/>
                </a:lnTo>
                <a:lnTo>
                  <a:pt x="5383" y="6990"/>
                </a:lnTo>
                <a:lnTo>
                  <a:pt x="5527" y="7062"/>
                </a:lnTo>
                <a:lnTo>
                  <a:pt x="5708" y="7116"/>
                </a:lnTo>
                <a:lnTo>
                  <a:pt x="5889" y="7134"/>
                </a:lnTo>
                <a:lnTo>
                  <a:pt x="10711" y="7134"/>
                </a:lnTo>
                <a:lnTo>
                  <a:pt x="10910" y="7116"/>
                </a:lnTo>
                <a:lnTo>
                  <a:pt x="11072" y="7062"/>
                </a:lnTo>
                <a:lnTo>
                  <a:pt x="11235" y="6990"/>
                </a:lnTo>
                <a:lnTo>
                  <a:pt x="11361" y="6864"/>
                </a:lnTo>
                <a:lnTo>
                  <a:pt x="11470" y="6737"/>
                </a:lnTo>
                <a:lnTo>
                  <a:pt x="11560" y="6575"/>
                </a:lnTo>
                <a:lnTo>
                  <a:pt x="11614" y="6412"/>
                </a:lnTo>
                <a:lnTo>
                  <a:pt x="11632" y="6231"/>
                </a:lnTo>
                <a:lnTo>
                  <a:pt x="11614" y="6051"/>
                </a:lnTo>
                <a:lnTo>
                  <a:pt x="11560" y="5870"/>
                </a:lnTo>
                <a:lnTo>
                  <a:pt x="11470" y="5726"/>
                </a:lnTo>
                <a:lnTo>
                  <a:pt x="11361" y="5581"/>
                </a:lnTo>
                <a:lnTo>
                  <a:pt x="11235" y="5473"/>
                </a:lnTo>
                <a:lnTo>
                  <a:pt x="11072" y="5382"/>
                </a:lnTo>
                <a:lnTo>
                  <a:pt x="10910" y="5328"/>
                </a:lnTo>
                <a:lnTo>
                  <a:pt x="10711" y="5310"/>
                </a:lnTo>
                <a:lnTo>
                  <a:pt x="8670" y="5310"/>
                </a:lnTo>
                <a:lnTo>
                  <a:pt x="8580" y="5292"/>
                </a:lnTo>
                <a:lnTo>
                  <a:pt x="8508" y="5238"/>
                </a:lnTo>
                <a:lnTo>
                  <a:pt x="8453" y="5202"/>
                </a:lnTo>
                <a:lnTo>
                  <a:pt x="8399" y="5130"/>
                </a:lnTo>
                <a:lnTo>
                  <a:pt x="8363" y="5057"/>
                </a:lnTo>
                <a:lnTo>
                  <a:pt x="8345" y="4985"/>
                </a:lnTo>
                <a:lnTo>
                  <a:pt x="8327" y="4895"/>
                </a:lnTo>
                <a:lnTo>
                  <a:pt x="8345" y="4823"/>
                </a:lnTo>
                <a:lnTo>
                  <a:pt x="8363" y="4732"/>
                </a:lnTo>
                <a:lnTo>
                  <a:pt x="8399" y="4660"/>
                </a:lnTo>
                <a:lnTo>
                  <a:pt x="8453" y="4606"/>
                </a:lnTo>
                <a:lnTo>
                  <a:pt x="8508" y="4552"/>
                </a:lnTo>
                <a:lnTo>
                  <a:pt x="8580" y="4516"/>
                </a:lnTo>
                <a:lnTo>
                  <a:pt x="8670" y="4497"/>
                </a:lnTo>
                <a:lnTo>
                  <a:pt x="8742" y="4479"/>
                </a:lnTo>
                <a:lnTo>
                  <a:pt x="14901" y="4479"/>
                </a:lnTo>
                <a:lnTo>
                  <a:pt x="15082" y="4461"/>
                </a:lnTo>
                <a:lnTo>
                  <a:pt x="15244" y="4407"/>
                </a:lnTo>
                <a:lnTo>
                  <a:pt x="15407" y="4335"/>
                </a:lnTo>
                <a:lnTo>
                  <a:pt x="15533" y="4208"/>
                </a:lnTo>
                <a:lnTo>
                  <a:pt x="15660" y="4082"/>
                </a:lnTo>
                <a:lnTo>
                  <a:pt x="15732" y="3920"/>
                </a:lnTo>
                <a:lnTo>
                  <a:pt x="15786" y="3757"/>
                </a:lnTo>
                <a:lnTo>
                  <a:pt x="15804" y="3576"/>
                </a:lnTo>
                <a:lnTo>
                  <a:pt x="15786" y="3396"/>
                </a:lnTo>
                <a:lnTo>
                  <a:pt x="15732" y="3215"/>
                </a:lnTo>
                <a:lnTo>
                  <a:pt x="15660" y="3071"/>
                </a:lnTo>
                <a:lnTo>
                  <a:pt x="15533" y="2926"/>
                </a:lnTo>
                <a:lnTo>
                  <a:pt x="15407" y="2818"/>
                </a:lnTo>
                <a:lnTo>
                  <a:pt x="15244" y="2727"/>
                </a:lnTo>
                <a:lnTo>
                  <a:pt x="15082" y="2673"/>
                </a:lnTo>
                <a:lnTo>
                  <a:pt x="14901" y="2655"/>
                </a:lnTo>
                <a:lnTo>
                  <a:pt x="14287" y="2655"/>
                </a:lnTo>
                <a:lnTo>
                  <a:pt x="14215" y="2619"/>
                </a:lnTo>
                <a:lnTo>
                  <a:pt x="14143" y="2583"/>
                </a:lnTo>
                <a:lnTo>
                  <a:pt x="14070" y="2547"/>
                </a:lnTo>
                <a:lnTo>
                  <a:pt x="14016" y="2475"/>
                </a:lnTo>
                <a:lnTo>
                  <a:pt x="13980" y="2402"/>
                </a:lnTo>
                <a:lnTo>
                  <a:pt x="13962" y="2330"/>
                </a:lnTo>
                <a:lnTo>
                  <a:pt x="13944" y="2240"/>
                </a:lnTo>
                <a:lnTo>
                  <a:pt x="13962" y="2168"/>
                </a:lnTo>
                <a:lnTo>
                  <a:pt x="13980" y="2077"/>
                </a:lnTo>
                <a:lnTo>
                  <a:pt x="14016" y="2005"/>
                </a:lnTo>
                <a:lnTo>
                  <a:pt x="14070" y="1951"/>
                </a:lnTo>
                <a:lnTo>
                  <a:pt x="14143" y="1897"/>
                </a:lnTo>
                <a:lnTo>
                  <a:pt x="14215" y="1860"/>
                </a:lnTo>
                <a:lnTo>
                  <a:pt x="14287" y="1842"/>
                </a:lnTo>
                <a:lnTo>
                  <a:pt x="14378" y="1824"/>
                </a:lnTo>
                <a:lnTo>
                  <a:pt x="17051" y="1824"/>
                </a:lnTo>
                <a:lnTo>
                  <a:pt x="17231" y="1806"/>
                </a:lnTo>
                <a:lnTo>
                  <a:pt x="17412" y="1752"/>
                </a:lnTo>
                <a:lnTo>
                  <a:pt x="17556" y="1662"/>
                </a:lnTo>
                <a:lnTo>
                  <a:pt x="17701" y="1553"/>
                </a:lnTo>
                <a:lnTo>
                  <a:pt x="17809" y="1427"/>
                </a:lnTo>
                <a:lnTo>
                  <a:pt x="17899" y="1264"/>
                </a:lnTo>
                <a:lnTo>
                  <a:pt x="17954" y="1102"/>
                </a:lnTo>
                <a:lnTo>
                  <a:pt x="17972" y="921"/>
                </a:lnTo>
                <a:lnTo>
                  <a:pt x="17954" y="741"/>
                </a:lnTo>
                <a:lnTo>
                  <a:pt x="17899" y="560"/>
                </a:lnTo>
                <a:lnTo>
                  <a:pt x="17809" y="398"/>
                </a:lnTo>
                <a:lnTo>
                  <a:pt x="17701" y="271"/>
                </a:lnTo>
                <a:lnTo>
                  <a:pt x="17556" y="163"/>
                </a:lnTo>
                <a:lnTo>
                  <a:pt x="17412" y="72"/>
                </a:lnTo>
                <a:lnTo>
                  <a:pt x="17231" y="18"/>
                </a:lnTo>
                <a:lnTo>
                  <a:pt x="17051" y="0"/>
                </a:lnTo>
                <a:close/>
              </a:path>
            </a:pathLst>
          </a:custGeom>
          <a:solidFill>
            <a:schemeClr val="lt1"/>
          </a:solidFill>
          <a:ln>
            <a:noFill/>
          </a:ln>
          <a:effectLst>
            <a:outerShdw blurRad="85725" dist="19050" dir="2400000" algn="bl" rotWithShape="0">
              <a:srgbClr val="A58164">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 name="Google Shape;2191;p14"/>
          <p:cNvSpPr txBox="1">
            <a:spLocks noGrp="1"/>
          </p:cNvSpPr>
          <p:nvPr>
            <p:ph type="title" idx="21"/>
          </p:nvPr>
        </p:nvSpPr>
        <p:spPr>
          <a:xfrm>
            <a:off x="713225" y="374904"/>
            <a:ext cx="7717500" cy="4845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sz="28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Main point 1">
  <p:cSld name="MAIN_POINT_1">
    <p:spTree>
      <p:nvGrpSpPr>
        <p:cNvPr id="1" name="Shape 2192"/>
        <p:cNvGrpSpPr/>
        <p:nvPr/>
      </p:nvGrpSpPr>
      <p:grpSpPr>
        <a:xfrm>
          <a:off x="0" y="0"/>
          <a:ext cx="0" cy="0"/>
          <a:chOff x="0" y="0"/>
          <a:chExt cx="0" cy="0"/>
        </a:xfrm>
      </p:grpSpPr>
      <p:sp>
        <p:nvSpPr>
          <p:cNvPr id="2193" name="Google Shape;2193;p15"/>
          <p:cNvSpPr/>
          <p:nvPr/>
        </p:nvSpPr>
        <p:spPr>
          <a:xfrm>
            <a:off x="1088238" y="1061900"/>
            <a:ext cx="2095783" cy="2095783"/>
          </a:xfrm>
          <a:custGeom>
            <a:avLst/>
            <a:gdLst/>
            <a:ahLst/>
            <a:cxnLst/>
            <a:rect l="l" t="t" r="r" b="b"/>
            <a:pathLst>
              <a:path w="17303" h="17303" extrusionOk="0">
                <a:moveTo>
                  <a:pt x="17302" y="8658"/>
                </a:moveTo>
                <a:cubicBezTo>
                  <a:pt x="17302" y="13421"/>
                  <a:pt x="13421" y="17302"/>
                  <a:pt x="8645" y="17302"/>
                </a:cubicBezTo>
                <a:cubicBezTo>
                  <a:pt x="3881" y="17302"/>
                  <a:pt x="0" y="13421"/>
                  <a:pt x="0" y="8658"/>
                </a:cubicBezTo>
                <a:cubicBezTo>
                  <a:pt x="0" y="3881"/>
                  <a:pt x="3881" y="0"/>
                  <a:pt x="8645" y="0"/>
                </a:cubicBezTo>
                <a:cubicBezTo>
                  <a:pt x="13421" y="0"/>
                  <a:pt x="17302" y="3881"/>
                  <a:pt x="17302" y="8658"/>
                </a:cubicBezTo>
                <a:close/>
              </a:path>
            </a:pathLst>
          </a:custGeom>
          <a:solidFill>
            <a:schemeClr val="accent3"/>
          </a:solidFill>
          <a:ln>
            <a:noFill/>
          </a:ln>
          <a:effectLst>
            <a:outerShdw blurRad="57150" dist="19050" dir="3120000" algn="bl" rotWithShape="0">
              <a:srgbClr val="A58164">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 name="Google Shape;2194;p15"/>
          <p:cNvSpPr/>
          <p:nvPr/>
        </p:nvSpPr>
        <p:spPr>
          <a:xfrm flipH="1">
            <a:off x="6682354" y="3184863"/>
            <a:ext cx="2461640" cy="1808620"/>
          </a:xfrm>
          <a:custGeom>
            <a:avLst/>
            <a:gdLst/>
            <a:ahLst/>
            <a:cxnLst/>
            <a:rect l="l" t="t" r="r" b="b"/>
            <a:pathLst>
              <a:path w="45424" h="33374" extrusionOk="0">
                <a:moveTo>
                  <a:pt x="1" y="0"/>
                </a:moveTo>
                <a:cubicBezTo>
                  <a:pt x="1144" y="334"/>
                  <a:pt x="2442" y="858"/>
                  <a:pt x="4180" y="1965"/>
                </a:cubicBezTo>
                <a:cubicBezTo>
                  <a:pt x="9335" y="5287"/>
                  <a:pt x="8085" y="7239"/>
                  <a:pt x="13252" y="10561"/>
                </a:cubicBezTo>
                <a:cubicBezTo>
                  <a:pt x="18396" y="13871"/>
                  <a:pt x="19658" y="11931"/>
                  <a:pt x="24813" y="15240"/>
                </a:cubicBezTo>
                <a:cubicBezTo>
                  <a:pt x="29957" y="18562"/>
                  <a:pt x="28707" y="20515"/>
                  <a:pt x="33862" y="23837"/>
                </a:cubicBezTo>
                <a:cubicBezTo>
                  <a:pt x="39006" y="27147"/>
                  <a:pt x="40280" y="25206"/>
                  <a:pt x="45423" y="28516"/>
                </a:cubicBezTo>
                <a:lnTo>
                  <a:pt x="42304" y="33374"/>
                </a:lnTo>
                <a:lnTo>
                  <a:pt x="1" y="33374"/>
                </a:ln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 name="Google Shape;2195;p15"/>
          <p:cNvSpPr/>
          <p:nvPr/>
        </p:nvSpPr>
        <p:spPr>
          <a:xfrm>
            <a:off x="5980368" y="4089175"/>
            <a:ext cx="3163634" cy="1054321"/>
          </a:xfrm>
          <a:custGeom>
            <a:avLst/>
            <a:gdLst/>
            <a:ahLst/>
            <a:cxnLst/>
            <a:rect l="l" t="t" r="r" b="b"/>
            <a:pathLst>
              <a:path w="61021" h="20337" extrusionOk="0">
                <a:moveTo>
                  <a:pt x="1" y="20336"/>
                </a:moveTo>
                <a:cubicBezTo>
                  <a:pt x="1" y="20336"/>
                  <a:pt x="3573" y="13978"/>
                  <a:pt x="11502" y="13442"/>
                </a:cubicBezTo>
                <a:cubicBezTo>
                  <a:pt x="13241" y="10323"/>
                  <a:pt x="17741" y="8597"/>
                  <a:pt x="20837" y="8573"/>
                </a:cubicBezTo>
                <a:cubicBezTo>
                  <a:pt x="24147" y="5156"/>
                  <a:pt x="33386" y="2822"/>
                  <a:pt x="46435" y="5049"/>
                </a:cubicBezTo>
                <a:cubicBezTo>
                  <a:pt x="48364" y="2072"/>
                  <a:pt x="55615" y="0"/>
                  <a:pt x="61020" y="1608"/>
                </a:cubicBezTo>
                <a:lnTo>
                  <a:pt x="61020" y="20336"/>
                </a:lnTo>
                <a:lnTo>
                  <a:pt x="1" y="20336"/>
                </a:ln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 name="Google Shape;2196;p15"/>
          <p:cNvSpPr/>
          <p:nvPr/>
        </p:nvSpPr>
        <p:spPr>
          <a:xfrm>
            <a:off x="0" y="4606092"/>
            <a:ext cx="9143941" cy="537412"/>
          </a:xfrm>
          <a:custGeom>
            <a:avLst/>
            <a:gdLst/>
            <a:ahLst/>
            <a:cxnLst/>
            <a:rect l="l" t="t" r="r" b="b"/>
            <a:pathLst>
              <a:path w="111634" h="6561" extrusionOk="0">
                <a:moveTo>
                  <a:pt x="111634" y="0"/>
                </a:moveTo>
                <a:cubicBezTo>
                  <a:pt x="104657" y="0"/>
                  <a:pt x="104657" y="2643"/>
                  <a:pt x="97680" y="2643"/>
                </a:cubicBezTo>
                <a:cubicBezTo>
                  <a:pt x="90703" y="2643"/>
                  <a:pt x="90703" y="0"/>
                  <a:pt x="83714" y="0"/>
                </a:cubicBezTo>
                <a:cubicBezTo>
                  <a:pt x="76736" y="0"/>
                  <a:pt x="76736" y="2643"/>
                  <a:pt x="69771" y="2643"/>
                </a:cubicBezTo>
                <a:cubicBezTo>
                  <a:pt x="62794" y="2643"/>
                  <a:pt x="62794" y="0"/>
                  <a:pt x="55817" y="0"/>
                </a:cubicBezTo>
                <a:cubicBezTo>
                  <a:pt x="48828" y="0"/>
                  <a:pt x="48828" y="2643"/>
                  <a:pt x="41851" y="2643"/>
                </a:cubicBezTo>
                <a:cubicBezTo>
                  <a:pt x="34874" y="2643"/>
                  <a:pt x="34874" y="0"/>
                  <a:pt x="27909" y="0"/>
                </a:cubicBezTo>
                <a:cubicBezTo>
                  <a:pt x="20932" y="0"/>
                  <a:pt x="20932" y="2643"/>
                  <a:pt x="13943" y="2643"/>
                </a:cubicBezTo>
                <a:cubicBezTo>
                  <a:pt x="6966" y="2643"/>
                  <a:pt x="6966" y="0"/>
                  <a:pt x="1" y="0"/>
                </a:cubicBezTo>
                <a:lnTo>
                  <a:pt x="1" y="6561"/>
                </a:lnTo>
                <a:lnTo>
                  <a:pt x="111622" y="6561"/>
                </a:lnTo>
                <a:close/>
              </a:path>
            </a:pathLst>
          </a:custGeom>
          <a:solidFill>
            <a:schemeClr val="accen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97" name="Google Shape;2197;p15"/>
          <p:cNvGrpSpPr/>
          <p:nvPr/>
        </p:nvGrpSpPr>
        <p:grpSpPr>
          <a:xfrm>
            <a:off x="803263" y="2429244"/>
            <a:ext cx="787869" cy="2013313"/>
            <a:chOff x="5496850" y="1970795"/>
            <a:chExt cx="506050" cy="1293155"/>
          </a:xfrm>
        </p:grpSpPr>
        <p:sp>
          <p:nvSpPr>
            <p:cNvPr id="2198" name="Google Shape;2198;p15"/>
            <p:cNvSpPr/>
            <p:nvPr/>
          </p:nvSpPr>
          <p:spPr>
            <a:xfrm>
              <a:off x="5742429" y="1970795"/>
              <a:ext cx="14899" cy="1139248"/>
            </a:xfrm>
            <a:custGeom>
              <a:avLst/>
              <a:gdLst/>
              <a:ahLst/>
              <a:cxnLst/>
              <a:rect l="l" t="t" r="r" b="b"/>
              <a:pathLst>
                <a:path w="596" h="32993" extrusionOk="0">
                  <a:moveTo>
                    <a:pt x="1" y="1"/>
                  </a:moveTo>
                  <a:lnTo>
                    <a:pt x="596" y="1"/>
                  </a:lnTo>
                  <a:lnTo>
                    <a:pt x="596" y="32993"/>
                  </a:lnTo>
                  <a:lnTo>
                    <a:pt x="1" y="32993"/>
                  </a:ln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 name="Google Shape;2199;p15"/>
            <p:cNvSpPr/>
            <p:nvPr/>
          </p:nvSpPr>
          <p:spPr>
            <a:xfrm>
              <a:off x="5749875" y="2521875"/>
              <a:ext cx="253025" cy="506025"/>
            </a:xfrm>
            <a:custGeom>
              <a:avLst/>
              <a:gdLst/>
              <a:ahLst/>
              <a:cxnLst/>
              <a:rect l="l" t="t" r="r" b="b"/>
              <a:pathLst>
                <a:path w="10121" h="20241" extrusionOk="0">
                  <a:moveTo>
                    <a:pt x="10121" y="10121"/>
                  </a:moveTo>
                  <a:cubicBezTo>
                    <a:pt x="10121" y="15716"/>
                    <a:pt x="5596" y="20241"/>
                    <a:pt x="0" y="20241"/>
                  </a:cubicBezTo>
                  <a:lnTo>
                    <a:pt x="0" y="0"/>
                  </a:lnTo>
                  <a:cubicBezTo>
                    <a:pt x="5596" y="0"/>
                    <a:pt x="10121" y="4537"/>
                    <a:pt x="10121" y="10121"/>
                  </a:cubicBez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 name="Google Shape;2200;p15"/>
            <p:cNvSpPr/>
            <p:nvPr/>
          </p:nvSpPr>
          <p:spPr>
            <a:xfrm>
              <a:off x="5496850" y="2521875"/>
              <a:ext cx="253050" cy="506025"/>
            </a:xfrm>
            <a:custGeom>
              <a:avLst/>
              <a:gdLst/>
              <a:ahLst/>
              <a:cxnLst/>
              <a:rect l="l" t="t" r="r" b="b"/>
              <a:pathLst>
                <a:path w="10122" h="20241" extrusionOk="0">
                  <a:moveTo>
                    <a:pt x="10121" y="0"/>
                  </a:moveTo>
                  <a:lnTo>
                    <a:pt x="10121" y="20241"/>
                  </a:lnTo>
                  <a:cubicBezTo>
                    <a:pt x="4525" y="20241"/>
                    <a:pt x="1" y="15716"/>
                    <a:pt x="1" y="10121"/>
                  </a:cubicBezTo>
                  <a:cubicBezTo>
                    <a:pt x="1" y="4537"/>
                    <a:pt x="4537" y="0"/>
                    <a:pt x="10121" y="0"/>
                  </a:cubicBez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 name="Google Shape;2201;p15"/>
            <p:cNvSpPr/>
            <p:nvPr/>
          </p:nvSpPr>
          <p:spPr>
            <a:xfrm>
              <a:off x="5749875" y="2521875"/>
              <a:ext cx="183975" cy="506025"/>
            </a:xfrm>
            <a:custGeom>
              <a:avLst/>
              <a:gdLst/>
              <a:ahLst/>
              <a:cxnLst/>
              <a:rect l="l" t="t" r="r" b="b"/>
              <a:pathLst>
                <a:path w="7359" h="20241" extrusionOk="0">
                  <a:moveTo>
                    <a:pt x="7358" y="10121"/>
                  </a:moveTo>
                  <a:cubicBezTo>
                    <a:pt x="7358" y="15716"/>
                    <a:pt x="4060" y="20241"/>
                    <a:pt x="0" y="20241"/>
                  </a:cubicBezTo>
                  <a:lnTo>
                    <a:pt x="0" y="0"/>
                  </a:lnTo>
                  <a:cubicBezTo>
                    <a:pt x="4060" y="0"/>
                    <a:pt x="7358" y="4537"/>
                    <a:pt x="7358" y="10121"/>
                  </a:cubicBez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2" name="Google Shape;2202;p15"/>
            <p:cNvSpPr/>
            <p:nvPr/>
          </p:nvSpPr>
          <p:spPr>
            <a:xfrm>
              <a:off x="5566500" y="2521875"/>
              <a:ext cx="183400" cy="506025"/>
            </a:xfrm>
            <a:custGeom>
              <a:avLst/>
              <a:gdLst/>
              <a:ahLst/>
              <a:cxnLst/>
              <a:rect l="l" t="t" r="r" b="b"/>
              <a:pathLst>
                <a:path w="7336" h="20241" extrusionOk="0">
                  <a:moveTo>
                    <a:pt x="7335" y="0"/>
                  </a:moveTo>
                  <a:lnTo>
                    <a:pt x="7335" y="20241"/>
                  </a:lnTo>
                  <a:cubicBezTo>
                    <a:pt x="3275" y="20241"/>
                    <a:pt x="1" y="15716"/>
                    <a:pt x="1" y="10121"/>
                  </a:cubicBezTo>
                  <a:cubicBezTo>
                    <a:pt x="1" y="4537"/>
                    <a:pt x="3287" y="0"/>
                    <a:pt x="7335" y="0"/>
                  </a:cubicBez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 name="Google Shape;2203;p15"/>
            <p:cNvSpPr/>
            <p:nvPr/>
          </p:nvSpPr>
          <p:spPr>
            <a:xfrm>
              <a:off x="5749875" y="2521875"/>
              <a:ext cx="93175" cy="506025"/>
            </a:xfrm>
            <a:custGeom>
              <a:avLst/>
              <a:gdLst/>
              <a:ahLst/>
              <a:cxnLst/>
              <a:rect l="l" t="t" r="r" b="b"/>
              <a:pathLst>
                <a:path w="3727" h="20241" extrusionOk="0">
                  <a:moveTo>
                    <a:pt x="3727" y="10121"/>
                  </a:moveTo>
                  <a:cubicBezTo>
                    <a:pt x="3727" y="15716"/>
                    <a:pt x="2060" y="20241"/>
                    <a:pt x="0" y="20241"/>
                  </a:cubicBezTo>
                  <a:lnTo>
                    <a:pt x="0" y="0"/>
                  </a:lnTo>
                  <a:cubicBezTo>
                    <a:pt x="2060" y="0"/>
                    <a:pt x="3727" y="4537"/>
                    <a:pt x="3727" y="10121"/>
                  </a:cubicBez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 name="Google Shape;2204;p15"/>
            <p:cNvSpPr/>
            <p:nvPr/>
          </p:nvSpPr>
          <p:spPr>
            <a:xfrm>
              <a:off x="5656700" y="2521875"/>
              <a:ext cx="93200" cy="506025"/>
            </a:xfrm>
            <a:custGeom>
              <a:avLst/>
              <a:gdLst/>
              <a:ahLst/>
              <a:cxnLst/>
              <a:rect l="l" t="t" r="r" b="b"/>
              <a:pathLst>
                <a:path w="3728" h="20241" extrusionOk="0">
                  <a:moveTo>
                    <a:pt x="3727" y="0"/>
                  </a:moveTo>
                  <a:lnTo>
                    <a:pt x="3727" y="20241"/>
                  </a:lnTo>
                  <a:cubicBezTo>
                    <a:pt x="1679" y="20241"/>
                    <a:pt x="1" y="15716"/>
                    <a:pt x="1" y="10121"/>
                  </a:cubicBezTo>
                  <a:cubicBezTo>
                    <a:pt x="1" y="4537"/>
                    <a:pt x="1679" y="0"/>
                    <a:pt x="3727" y="0"/>
                  </a:cubicBez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 name="Google Shape;2205;p15"/>
            <p:cNvSpPr/>
            <p:nvPr/>
          </p:nvSpPr>
          <p:spPr>
            <a:xfrm>
              <a:off x="5634075" y="2486450"/>
              <a:ext cx="231600" cy="63125"/>
            </a:xfrm>
            <a:custGeom>
              <a:avLst/>
              <a:gdLst/>
              <a:ahLst/>
              <a:cxnLst/>
              <a:rect l="l" t="t" r="r" b="b"/>
              <a:pathLst>
                <a:path w="9264" h="2525" extrusionOk="0">
                  <a:moveTo>
                    <a:pt x="1" y="2525"/>
                  </a:moveTo>
                  <a:lnTo>
                    <a:pt x="1" y="1131"/>
                  </a:lnTo>
                  <a:cubicBezTo>
                    <a:pt x="1" y="500"/>
                    <a:pt x="513" y="0"/>
                    <a:pt x="1132" y="0"/>
                  </a:cubicBezTo>
                  <a:lnTo>
                    <a:pt x="8133" y="0"/>
                  </a:lnTo>
                  <a:cubicBezTo>
                    <a:pt x="8752" y="0"/>
                    <a:pt x="9264" y="500"/>
                    <a:pt x="9264" y="1131"/>
                  </a:cubicBezTo>
                  <a:lnTo>
                    <a:pt x="9264" y="2525"/>
                  </a:lnTo>
                  <a:close/>
                </a:path>
              </a:pathLst>
            </a:custGeom>
            <a:solidFill>
              <a:schemeClr val="accent3"/>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 name="Google Shape;2206;p15"/>
            <p:cNvSpPr/>
            <p:nvPr/>
          </p:nvSpPr>
          <p:spPr>
            <a:xfrm>
              <a:off x="5634075" y="2999600"/>
              <a:ext cx="231600" cy="63125"/>
            </a:xfrm>
            <a:custGeom>
              <a:avLst/>
              <a:gdLst/>
              <a:ahLst/>
              <a:cxnLst/>
              <a:rect l="l" t="t" r="r" b="b"/>
              <a:pathLst>
                <a:path w="9264" h="2525" extrusionOk="0">
                  <a:moveTo>
                    <a:pt x="9264" y="1"/>
                  </a:moveTo>
                  <a:lnTo>
                    <a:pt x="9264" y="1394"/>
                  </a:lnTo>
                  <a:cubicBezTo>
                    <a:pt x="9264" y="2025"/>
                    <a:pt x="8752" y="2525"/>
                    <a:pt x="8133" y="2525"/>
                  </a:cubicBezTo>
                  <a:lnTo>
                    <a:pt x="1132" y="2525"/>
                  </a:lnTo>
                  <a:cubicBezTo>
                    <a:pt x="513" y="2525"/>
                    <a:pt x="1" y="2025"/>
                    <a:pt x="1" y="1394"/>
                  </a:cubicBezTo>
                  <a:lnTo>
                    <a:pt x="1" y="1"/>
                  </a:lnTo>
                  <a:close/>
                </a:path>
              </a:pathLst>
            </a:custGeom>
            <a:solidFill>
              <a:schemeClr val="accent3"/>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 name="Google Shape;2207;p15"/>
            <p:cNvSpPr/>
            <p:nvPr/>
          </p:nvSpPr>
          <p:spPr>
            <a:xfrm>
              <a:off x="5706700" y="3096650"/>
              <a:ext cx="109575" cy="167300"/>
            </a:xfrm>
            <a:custGeom>
              <a:avLst/>
              <a:gdLst/>
              <a:ahLst/>
              <a:cxnLst/>
              <a:rect l="l" t="t" r="r" b="b"/>
              <a:pathLst>
                <a:path w="4383" h="6692" extrusionOk="0">
                  <a:moveTo>
                    <a:pt x="1168" y="6691"/>
                  </a:moveTo>
                  <a:lnTo>
                    <a:pt x="4382" y="6691"/>
                  </a:lnTo>
                  <a:cubicBezTo>
                    <a:pt x="3573" y="4489"/>
                    <a:pt x="3215" y="2203"/>
                    <a:pt x="3335" y="0"/>
                  </a:cubicBezTo>
                  <a:lnTo>
                    <a:pt x="120" y="0"/>
                  </a:lnTo>
                  <a:cubicBezTo>
                    <a:pt x="1" y="2203"/>
                    <a:pt x="358" y="4489"/>
                    <a:pt x="1168" y="6691"/>
                  </a:cubicBezTo>
                  <a:close/>
                </a:path>
              </a:pathLst>
            </a:custGeom>
            <a:solidFill>
              <a:schemeClr val="accent3"/>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08" name="Google Shape;2208;p15"/>
          <p:cNvGrpSpPr/>
          <p:nvPr/>
        </p:nvGrpSpPr>
        <p:grpSpPr>
          <a:xfrm flipH="1">
            <a:off x="149" y="1462071"/>
            <a:ext cx="2834855" cy="1695600"/>
            <a:chOff x="3731285" y="2446481"/>
            <a:chExt cx="1216415" cy="727569"/>
          </a:xfrm>
        </p:grpSpPr>
        <p:grpSp>
          <p:nvGrpSpPr>
            <p:cNvPr id="2209" name="Google Shape;2209;p15"/>
            <p:cNvGrpSpPr/>
            <p:nvPr/>
          </p:nvGrpSpPr>
          <p:grpSpPr>
            <a:xfrm>
              <a:off x="3773125" y="2504900"/>
              <a:ext cx="1174575" cy="669150"/>
              <a:chOff x="3773125" y="2504900"/>
              <a:chExt cx="1174575" cy="669150"/>
            </a:xfrm>
          </p:grpSpPr>
          <p:sp>
            <p:nvSpPr>
              <p:cNvPr id="2210" name="Google Shape;2210;p15"/>
              <p:cNvSpPr/>
              <p:nvPr/>
            </p:nvSpPr>
            <p:spPr>
              <a:xfrm>
                <a:off x="4124950" y="2843925"/>
                <a:ext cx="368825" cy="38725"/>
              </a:xfrm>
              <a:custGeom>
                <a:avLst/>
                <a:gdLst/>
                <a:ahLst/>
                <a:cxnLst/>
                <a:rect l="l" t="t" r="r" b="b"/>
                <a:pathLst>
                  <a:path w="14753" h="1549" extrusionOk="0">
                    <a:moveTo>
                      <a:pt x="14753" y="1310"/>
                    </a:moveTo>
                    <a:cubicBezTo>
                      <a:pt x="14753" y="1310"/>
                      <a:pt x="9347" y="1322"/>
                      <a:pt x="6704" y="1549"/>
                    </a:cubicBezTo>
                    <a:lnTo>
                      <a:pt x="1" y="1251"/>
                    </a:lnTo>
                    <a:lnTo>
                      <a:pt x="263" y="882"/>
                    </a:lnTo>
                    <a:lnTo>
                      <a:pt x="5740" y="870"/>
                    </a:lnTo>
                    <a:cubicBezTo>
                      <a:pt x="7204" y="548"/>
                      <a:pt x="11121" y="1"/>
                      <a:pt x="11121" y="1"/>
                    </a:cubicBezTo>
                    <a:cubicBezTo>
                      <a:pt x="11121" y="1"/>
                      <a:pt x="13134" y="632"/>
                      <a:pt x="14753" y="1310"/>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 name="Google Shape;2211;p15"/>
              <p:cNvSpPr/>
              <p:nvPr/>
            </p:nvSpPr>
            <p:spPr>
              <a:xfrm>
                <a:off x="3972275" y="2545075"/>
                <a:ext cx="61025" cy="110775"/>
              </a:xfrm>
              <a:custGeom>
                <a:avLst/>
                <a:gdLst/>
                <a:ahLst/>
                <a:cxnLst/>
                <a:rect l="l" t="t" r="r" b="b"/>
                <a:pathLst>
                  <a:path w="2441" h="4431" extrusionOk="0">
                    <a:moveTo>
                      <a:pt x="179" y="1"/>
                    </a:moveTo>
                    <a:lnTo>
                      <a:pt x="0" y="1"/>
                    </a:lnTo>
                    <a:lnTo>
                      <a:pt x="1298" y="3799"/>
                    </a:lnTo>
                    <a:lnTo>
                      <a:pt x="2441" y="4430"/>
                    </a:lnTo>
                    <a:cubicBezTo>
                      <a:pt x="2441" y="4406"/>
                      <a:pt x="988" y="1787"/>
                      <a:pt x="179" y="1"/>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 name="Google Shape;2212;p15"/>
              <p:cNvSpPr/>
              <p:nvPr/>
            </p:nvSpPr>
            <p:spPr>
              <a:xfrm>
                <a:off x="4563700" y="2570975"/>
                <a:ext cx="93500" cy="237275"/>
              </a:xfrm>
              <a:custGeom>
                <a:avLst/>
                <a:gdLst/>
                <a:ahLst/>
                <a:cxnLst/>
                <a:rect l="l" t="t" r="r" b="b"/>
                <a:pathLst>
                  <a:path w="3740" h="9491" extrusionOk="0">
                    <a:moveTo>
                      <a:pt x="3739" y="9490"/>
                    </a:moveTo>
                    <a:cubicBezTo>
                      <a:pt x="3739" y="9490"/>
                      <a:pt x="2263" y="6752"/>
                      <a:pt x="1918" y="4882"/>
                    </a:cubicBezTo>
                    <a:cubicBezTo>
                      <a:pt x="1013" y="2799"/>
                      <a:pt x="191" y="1"/>
                      <a:pt x="191" y="1"/>
                    </a:cubicBezTo>
                    <a:lnTo>
                      <a:pt x="1" y="1"/>
                    </a:lnTo>
                    <a:lnTo>
                      <a:pt x="1287" y="4823"/>
                    </a:lnTo>
                    <a:cubicBezTo>
                      <a:pt x="1489" y="5716"/>
                      <a:pt x="1775" y="8157"/>
                      <a:pt x="1775" y="8157"/>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 name="Google Shape;2213;p15"/>
              <p:cNvSpPr/>
              <p:nvPr/>
            </p:nvSpPr>
            <p:spPr>
              <a:xfrm>
                <a:off x="3777900" y="2708800"/>
                <a:ext cx="428650" cy="56875"/>
              </a:xfrm>
              <a:custGeom>
                <a:avLst/>
                <a:gdLst/>
                <a:ahLst/>
                <a:cxnLst/>
                <a:rect l="l" t="t" r="r" b="b"/>
                <a:pathLst>
                  <a:path w="17146" h="2275" extrusionOk="0">
                    <a:moveTo>
                      <a:pt x="17145" y="2274"/>
                    </a:moveTo>
                    <a:cubicBezTo>
                      <a:pt x="17145" y="2274"/>
                      <a:pt x="10228" y="1489"/>
                      <a:pt x="7608" y="1441"/>
                    </a:cubicBezTo>
                    <a:cubicBezTo>
                      <a:pt x="3013" y="703"/>
                      <a:pt x="0" y="358"/>
                      <a:pt x="0" y="358"/>
                    </a:cubicBezTo>
                    <a:lnTo>
                      <a:pt x="286" y="0"/>
                    </a:lnTo>
                    <a:lnTo>
                      <a:pt x="7727" y="750"/>
                    </a:lnTo>
                    <a:cubicBezTo>
                      <a:pt x="9954" y="655"/>
                      <a:pt x="14014" y="619"/>
                      <a:pt x="14014" y="619"/>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 name="Google Shape;2214;p15"/>
              <p:cNvSpPr/>
              <p:nvPr/>
            </p:nvSpPr>
            <p:spPr>
              <a:xfrm>
                <a:off x="4355650" y="2548950"/>
                <a:ext cx="437875" cy="381625"/>
              </a:xfrm>
              <a:custGeom>
                <a:avLst/>
                <a:gdLst/>
                <a:ahLst/>
                <a:cxnLst/>
                <a:rect l="l" t="t" r="r" b="b"/>
                <a:pathLst>
                  <a:path w="17515" h="15265" extrusionOk="0">
                    <a:moveTo>
                      <a:pt x="17514" y="15264"/>
                    </a:moveTo>
                    <a:lnTo>
                      <a:pt x="10966" y="9014"/>
                    </a:lnTo>
                    <a:cubicBezTo>
                      <a:pt x="6858" y="6013"/>
                      <a:pt x="3048" y="3156"/>
                      <a:pt x="203" y="1"/>
                    </a:cubicBezTo>
                    <a:lnTo>
                      <a:pt x="0" y="406"/>
                    </a:lnTo>
                    <a:cubicBezTo>
                      <a:pt x="0" y="406"/>
                      <a:pt x="5275" y="5799"/>
                      <a:pt x="9430" y="9419"/>
                    </a:cubicBezTo>
                    <a:cubicBezTo>
                      <a:pt x="11799" y="12455"/>
                      <a:pt x="13038" y="14050"/>
                      <a:pt x="13038" y="14050"/>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 name="Google Shape;2215;p15"/>
              <p:cNvSpPr/>
              <p:nvPr/>
            </p:nvSpPr>
            <p:spPr>
              <a:xfrm>
                <a:off x="3773125" y="2504900"/>
                <a:ext cx="1174575" cy="669150"/>
              </a:xfrm>
              <a:custGeom>
                <a:avLst/>
                <a:gdLst/>
                <a:ahLst/>
                <a:cxnLst/>
                <a:rect l="l" t="t" r="r" b="b"/>
                <a:pathLst>
                  <a:path w="46983" h="26766" extrusionOk="0">
                    <a:moveTo>
                      <a:pt x="46971" y="26766"/>
                    </a:moveTo>
                    <a:lnTo>
                      <a:pt x="33053" y="17026"/>
                    </a:lnTo>
                    <a:cubicBezTo>
                      <a:pt x="29838" y="15931"/>
                      <a:pt x="27433" y="14729"/>
                      <a:pt x="27433" y="14729"/>
                    </a:cubicBezTo>
                    <a:cubicBezTo>
                      <a:pt x="23932" y="14157"/>
                      <a:pt x="15527" y="10109"/>
                      <a:pt x="15527" y="10109"/>
                    </a:cubicBezTo>
                    <a:cubicBezTo>
                      <a:pt x="12550" y="8156"/>
                      <a:pt x="1561" y="1048"/>
                      <a:pt x="1" y="179"/>
                    </a:cubicBezTo>
                    <a:lnTo>
                      <a:pt x="656" y="1"/>
                    </a:lnTo>
                    <a:lnTo>
                      <a:pt x="15884" y="8990"/>
                    </a:lnTo>
                    <a:cubicBezTo>
                      <a:pt x="19646" y="10704"/>
                      <a:pt x="24397" y="11788"/>
                      <a:pt x="27457" y="12252"/>
                    </a:cubicBezTo>
                    <a:cubicBezTo>
                      <a:pt x="33267" y="13776"/>
                      <a:pt x="39149" y="15788"/>
                      <a:pt x="39149" y="15788"/>
                    </a:cubicBezTo>
                    <a:cubicBezTo>
                      <a:pt x="43994" y="18205"/>
                      <a:pt x="46983" y="19527"/>
                      <a:pt x="46983" y="19527"/>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216" name="Google Shape;2216;p15"/>
            <p:cNvSpPr/>
            <p:nvPr/>
          </p:nvSpPr>
          <p:spPr>
            <a:xfrm rot="-1546704">
              <a:off x="4189750" y="2891071"/>
              <a:ext cx="127127" cy="91402"/>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 name="Google Shape;2217;p15"/>
            <p:cNvSpPr/>
            <p:nvPr/>
          </p:nvSpPr>
          <p:spPr>
            <a:xfrm rot="7303634">
              <a:off x="3978702" y="2510792"/>
              <a:ext cx="127131" cy="91404"/>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 name="Google Shape;2218;p15"/>
            <p:cNvSpPr/>
            <p:nvPr/>
          </p:nvSpPr>
          <p:spPr>
            <a:xfrm rot="10051217">
              <a:off x="3834461" y="2745740"/>
              <a:ext cx="127129" cy="91403"/>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 name="Google Shape;2219;p15"/>
            <p:cNvSpPr/>
            <p:nvPr/>
          </p:nvSpPr>
          <p:spPr>
            <a:xfrm rot="8370820">
              <a:off x="4592145" y="2587404"/>
              <a:ext cx="127132" cy="91405"/>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0" name="Google Shape;2220;p15"/>
            <p:cNvSpPr/>
            <p:nvPr/>
          </p:nvSpPr>
          <p:spPr>
            <a:xfrm rot="636863">
              <a:off x="4368878" y="2673765"/>
              <a:ext cx="127126" cy="91401"/>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 name="Google Shape;2221;p15"/>
            <p:cNvSpPr/>
            <p:nvPr/>
          </p:nvSpPr>
          <p:spPr>
            <a:xfrm rot="647990">
              <a:off x="3738723" y="2545245"/>
              <a:ext cx="127140" cy="91410"/>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 name="Google Shape;2222;p15"/>
            <p:cNvSpPr/>
            <p:nvPr/>
          </p:nvSpPr>
          <p:spPr>
            <a:xfrm rot="7108616">
              <a:off x="4361631" y="2478443"/>
              <a:ext cx="127124" cy="91399"/>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223" name="Google Shape;2223;p15"/>
          <p:cNvSpPr/>
          <p:nvPr/>
        </p:nvSpPr>
        <p:spPr>
          <a:xfrm>
            <a:off x="2502801" y="3889333"/>
            <a:ext cx="332193" cy="132589"/>
          </a:xfrm>
          <a:custGeom>
            <a:avLst/>
            <a:gdLst/>
            <a:ahLst/>
            <a:cxnLst/>
            <a:rect l="l" t="t" r="r" b="b"/>
            <a:pathLst>
              <a:path w="7371" h="2942" extrusionOk="0">
                <a:moveTo>
                  <a:pt x="1477" y="1"/>
                </a:moveTo>
                <a:lnTo>
                  <a:pt x="5894" y="1"/>
                </a:lnTo>
                <a:cubicBezTo>
                  <a:pt x="6716" y="1"/>
                  <a:pt x="7370" y="644"/>
                  <a:pt x="7370" y="1465"/>
                </a:cubicBezTo>
                <a:cubicBezTo>
                  <a:pt x="7370" y="2287"/>
                  <a:pt x="6716" y="2942"/>
                  <a:pt x="5894" y="2942"/>
                </a:cubicBezTo>
                <a:lnTo>
                  <a:pt x="1477" y="2942"/>
                </a:lnTo>
                <a:cubicBezTo>
                  <a:pt x="655" y="2942"/>
                  <a:pt x="0" y="2287"/>
                  <a:pt x="0" y="1465"/>
                </a:cubicBezTo>
                <a:cubicBezTo>
                  <a:pt x="0" y="656"/>
                  <a:pt x="655" y="1"/>
                  <a:pt x="1477" y="1"/>
                </a:cubicBezTo>
                <a:close/>
              </a:path>
            </a:pathLst>
          </a:custGeom>
          <a:solidFill>
            <a:schemeClr val="lt1"/>
          </a:solidFill>
          <a:ln>
            <a:noFill/>
          </a:ln>
          <a:effectLst>
            <a:outerShdw blurRad="71438" dist="9525" dir="120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 name="Google Shape;2224;p15"/>
          <p:cNvSpPr/>
          <p:nvPr/>
        </p:nvSpPr>
        <p:spPr>
          <a:xfrm>
            <a:off x="925200" y="932625"/>
            <a:ext cx="1135431" cy="341296"/>
          </a:xfrm>
          <a:custGeom>
            <a:avLst/>
            <a:gdLst/>
            <a:ahLst/>
            <a:cxnLst/>
            <a:rect l="l" t="t" r="r" b="b"/>
            <a:pathLst>
              <a:path w="25194" h="7573" extrusionOk="0">
                <a:moveTo>
                  <a:pt x="5846" y="2953"/>
                </a:moveTo>
                <a:lnTo>
                  <a:pt x="7739" y="2953"/>
                </a:lnTo>
                <a:cubicBezTo>
                  <a:pt x="8203" y="2953"/>
                  <a:pt x="8573" y="3322"/>
                  <a:pt x="8573" y="3787"/>
                </a:cubicBezTo>
                <a:cubicBezTo>
                  <a:pt x="8573" y="4251"/>
                  <a:pt x="8203" y="4620"/>
                  <a:pt x="7739" y="4620"/>
                </a:cubicBezTo>
                <a:lnTo>
                  <a:pt x="1476" y="4620"/>
                </a:lnTo>
                <a:cubicBezTo>
                  <a:pt x="655" y="4620"/>
                  <a:pt x="0" y="5275"/>
                  <a:pt x="0" y="6096"/>
                </a:cubicBezTo>
                <a:cubicBezTo>
                  <a:pt x="0" y="6918"/>
                  <a:pt x="655" y="7573"/>
                  <a:pt x="1476" y="7573"/>
                </a:cubicBezTo>
                <a:lnTo>
                  <a:pt x="16776" y="7573"/>
                </a:lnTo>
                <a:lnTo>
                  <a:pt x="23515" y="7573"/>
                </a:lnTo>
                <a:lnTo>
                  <a:pt x="23729" y="7573"/>
                </a:lnTo>
                <a:cubicBezTo>
                  <a:pt x="24539" y="7573"/>
                  <a:pt x="25194" y="6918"/>
                  <a:pt x="25194" y="6096"/>
                </a:cubicBezTo>
                <a:cubicBezTo>
                  <a:pt x="25194" y="5275"/>
                  <a:pt x="24539" y="4620"/>
                  <a:pt x="23729" y="4620"/>
                </a:cubicBezTo>
                <a:lnTo>
                  <a:pt x="17979" y="4620"/>
                </a:lnTo>
                <a:cubicBezTo>
                  <a:pt x="17514" y="4620"/>
                  <a:pt x="17145" y="4251"/>
                  <a:pt x="17145" y="3787"/>
                </a:cubicBezTo>
                <a:cubicBezTo>
                  <a:pt x="17145" y="3322"/>
                  <a:pt x="17514" y="2953"/>
                  <a:pt x="17979" y="2953"/>
                </a:cubicBezTo>
                <a:lnTo>
                  <a:pt x="20336" y="2953"/>
                </a:lnTo>
                <a:cubicBezTo>
                  <a:pt x="21146" y="2953"/>
                  <a:pt x="21800" y="2298"/>
                  <a:pt x="21800" y="1477"/>
                </a:cubicBezTo>
                <a:cubicBezTo>
                  <a:pt x="21800" y="667"/>
                  <a:pt x="21146" y="0"/>
                  <a:pt x="20336" y="0"/>
                </a:cubicBezTo>
                <a:lnTo>
                  <a:pt x="5846" y="0"/>
                </a:lnTo>
                <a:cubicBezTo>
                  <a:pt x="5036" y="0"/>
                  <a:pt x="4382" y="667"/>
                  <a:pt x="4382" y="1477"/>
                </a:cubicBezTo>
                <a:cubicBezTo>
                  <a:pt x="4382" y="2298"/>
                  <a:pt x="5036" y="2953"/>
                  <a:pt x="5846" y="2953"/>
                </a:cubicBezTo>
                <a:close/>
              </a:path>
            </a:pathLst>
          </a:custGeom>
          <a:solidFill>
            <a:schemeClr val="lt1"/>
          </a:solidFill>
          <a:ln>
            <a:noFill/>
          </a:ln>
          <a:effectLst>
            <a:outerShdw blurRad="71438" dist="9525" dir="120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 name="Google Shape;2225;p15"/>
          <p:cNvSpPr/>
          <p:nvPr/>
        </p:nvSpPr>
        <p:spPr>
          <a:xfrm>
            <a:off x="5534527" y="403075"/>
            <a:ext cx="1147827" cy="455695"/>
          </a:xfrm>
          <a:custGeom>
            <a:avLst/>
            <a:gdLst/>
            <a:ahLst/>
            <a:cxnLst/>
            <a:rect l="l" t="t" r="r" b="b"/>
            <a:pathLst>
              <a:path w="17972" h="7135" extrusionOk="0">
                <a:moveTo>
                  <a:pt x="6485" y="0"/>
                </a:moveTo>
                <a:lnTo>
                  <a:pt x="6304" y="18"/>
                </a:lnTo>
                <a:lnTo>
                  <a:pt x="6141" y="72"/>
                </a:lnTo>
                <a:lnTo>
                  <a:pt x="5979" y="163"/>
                </a:lnTo>
                <a:lnTo>
                  <a:pt x="5852" y="271"/>
                </a:lnTo>
                <a:lnTo>
                  <a:pt x="5744" y="398"/>
                </a:lnTo>
                <a:lnTo>
                  <a:pt x="5654" y="560"/>
                </a:lnTo>
                <a:lnTo>
                  <a:pt x="5600" y="741"/>
                </a:lnTo>
                <a:lnTo>
                  <a:pt x="5582" y="921"/>
                </a:lnTo>
                <a:lnTo>
                  <a:pt x="5600" y="1102"/>
                </a:lnTo>
                <a:lnTo>
                  <a:pt x="5654" y="1264"/>
                </a:lnTo>
                <a:lnTo>
                  <a:pt x="5744" y="1427"/>
                </a:lnTo>
                <a:lnTo>
                  <a:pt x="5852" y="1553"/>
                </a:lnTo>
                <a:lnTo>
                  <a:pt x="5979" y="1662"/>
                </a:lnTo>
                <a:lnTo>
                  <a:pt x="6141" y="1752"/>
                </a:lnTo>
                <a:lnTo>
                  <a:pt x="6304" y="1806"/>
                </a:lnTo>
                <a:lnTo>
                  <a:pt x="6485" y="1824"/>
                </a:lnTo>
                <a:lnTo>
                  <a:pt x="8742" y="1824"/>
                </a:lnTo>
                <a:lnTo>
                  <a:pt x="8833" y="1842"/>
                </a:lnTo>
                <a:lnTo>
                  <a:pt x="8905" y="1860"/>
                </a:lnTo>
                <a:lnTo>
                  <a:pt x="8977" y="1897"/>
                </a:lnTo>
                <a:lnTo>
                  <a:pt x="9049" y="1951"/>
                </a:lnTo>
                <a:lnTo>
                  <a:pt x="9085" y="2005"/>
                </a:lnTo>
                <a:lnTo>
                  <a:pt x="9122" y="2077"/>
                </a:lnTo>
                <a:lnTo>
                  <a:pt x="9158" y="2168"/>
                </a:lnTo>
                <a:lnTo>
                  <a:pt x="9158" y="2240"/>
                </a:lnTo>
                <a:lnTo>
                  <a:pt x="9158" y="2330"/>
                </a:lnTo>
                <a:lnTo>
                  <a:pt x="9122" y="2402"/>
                </a:lnTo>
                <a:lnTo>
                  <a:pt x="9085" y="2475"/>
                </a:lnTo>
                <a:lnTo>
                  <a:pt x="9049" y="2547"/>
                </a:lnTo>
                <a:lnTo>
                  <a:pt x="8977" y="2583"/>
                </a:lnTo>
                <a:lnTo>
                  <a:pt x="8905" y="2619"/>
                </a:lnTo>
                <a:lnTo>
                  <a:pt x="8833" y="2655"/>
                </a:lnTo>
                <a:lnTo>
                  <a:pt x="904" y="2655"/>
                </a:lnTo>
                <a:lnTo>
                  <a:pt x="723" y="2673"/>
                </a:lnTo>
                <a:lnTo>
                  <a:pt x="560" y="2727"/>
                </a:lnTo>
                <a:lnTo>
                  <a:pt x="398" y="2818"/>
                </a:lnTo>
                <a:lnTo>
                  <a:pt x="272" y="2926"/>
                </a:lnTo>
                <a:lnTo>
                  <a:pt x="145" y="3071"/>
                </a:lnTo>
                <a:lnTo>
                  <a:pt x="73" y="3215"/>
                </a:lnTo>
                <a:lnTo>
                  <a:pt x="19" y="3396"/>
                </a:lnTo>
                <a:lnTo>
                  <a:pt x="1" y="3576"/>
                </a:lnTo>
                <a:lnTo>
                  <a:pt x="19" y="3757"/>
                </a:lnTo>
                <a:lnTo>
                  <a:pt x="73" y="3920"/>
                </a:lnTo>
                <a:lnTo>
                  <a:pt x="145" y="4082"/>
                </a:lnTo>
                <a:lnTo>
                  <a:pt x="272" y="4208"/>
                </a:lnTo>
                <a:lnTo>
                  <a:pt x="398" y="4335"/>
                </a:lnTo>
                <a:lnTo>
                  <a:pt x="560" y="4407"/>
                </a:lnTo>
                <a:lnTo>
                  <a:pt x="723" y="4461"/>
                </a:lnTo>
                <a:lnTo>
                  <a:pt x="904" y="4479"/>
                </a:lnTo>
                <a:lnTo>
                  <a:pt x="5871" y="4479"/>
                </a:lnTo>
                <a:lnTo>
                  <a:pt x="5943" y="4497"/>
                </a:lnTo>
                <a:lnTo>
                  <a:pt x="6033" y="4516"/>
                </a:lnTo>
                <a:lnTo>
                  <a:pt x="6087" y="4552"/>
                </a:lnTo>
                <a:lnTo>
                  <a:pt x="6160" y="4606"/>
                </a:lnTo>
                <a:lnTo>
                  <a:pt x="6214" y="4660"/>
                </a:lnTo>
                <a:lnTo>
                  <a:pt x="6250" y="4732"/>
                </a:lnTo>
                <a:lnTo>
                  <a:pt x="6268" y="4823"/>
                </a:lnTo>
                <a:lnTo>
                  <a:pt x="6286" y="4895"/>
                </a:lnTo>
                <a:lnTo>
                  <a:pt x="6268" y="4985"/>
                </a:lnTo>
                <a:lnTo>
                  <a:pt x="6250" y="5057"/>
                </a:lnTo>
                <a:lnTo>
                  <a:pt x="6214" y="5130"/>
                </a:lnTo>
                <a:lnTo>
                  <a:pt x="6160" y="5202"/>
                </a:lnTo>
                <a:lnTo>
                  <a:pt x="6087" y="5238"/>
                </a:lnTo>
                <a:lnTo>
                  <a:pt x="6033" y="5292"/>
                </a:lnTo>
                <a:lnTo>
                  <a:pt x="5943" y="5310"/>
                </a:lnTo>
                <a:lnTo>
                  <a:pt x="5889" y="5310"/>
                </a:lnTo>
                <a:lnTo>
                  <a:pt x="5708" y="5328"/>
                </a:lnTo>
                <a:lnTo>
                  <a:pt x="5527" y="5382"/>
                </a:lnTo>
                <a:lnTo>
                  <a:pt x="5383" y="5473"/>
                </a:lnTo>
                <a:lnTo>
                  <a:pt x="5238" y="5581"/>
                </a:lnTo>
                <a:lnTo>
                  <a:pt x="5130" y="5726"/>
                </a:lnTo>
                <a:lnTo>
                  <a:pt x="5058" y="5870"/>
                </a:lnTo>
                <a:lnTo>
                  <a:pt x="5004" y="6051"/>
                </a:lnTo>
                <a:lnTo>
                  <a:pt x="4986" y="6231"/>
                </a:lnTo>
                <a:lnTo>
                  <a:pt x="5004" y="6412"/>
                </a:lnTo>
                <a:lnTo>
                  <a:pt x="5058" y="6575"/>
                </a:lnTo>
                <a:lnTo>
                  <a:pt x="5130" y="6737"/>
                </a:lnTo>
                <a:lnTo>
                  <a:pt x="5238" y="6864"/>
                </a:lnTo>
                <a:lnTo>
                  <a:pt x="5383" y="6990"/>
                </a:lnTo>
                <a:lnTo>
                  <a:pt x="5527" y="7062"/>
                </a:lnTo>
                <a:lnTo>
                  <a:pt x="5708" y="7116"/>
                </a:lnTo>
                <a:lnTo>
                  <a:pt x="5889" y="7134"/>
                </a:lnTo>
                <a:lnTo>
                  <a:pt x="10711" y="7134"/>
                </a:lnTo>
                <a:lnTo>
                  <a:pt x="10910" y="7116"/>
                </a:lnTo>
                <a:lnTo>
                  <a:pt x="11072" y="7062"/>
                </a:lnTo>
                <a:lnTo>
                  <a:pt x="11235" y="6990"/>
                </a:lnTo>
                <a:lnTo>
                  <a:pt x="11361" y="6864"/>
                </a:lnTo>
                <a:lnTo>
                  <a:pt x="11470" y="6737"/>
                </a:lnTo>
                <a:lnTo>
                  <a:pt x="11560" y="6575"/>
                </a:lnTo>
                <a:lnTo>
                  <a:pt x="11614" y="6412"/>
                </a:lnTo>
                <a:lnTo>
                  <a:pt x="11632" y="6231"/>
                </a:lnTo>
                <a:lnTo>
                  <a:pt x="11614" y="6051"/>
                </a:lnTo>
                <a:lnTo>
                  <a:pt x="11560" y="5870"/>
                </a:lnTo>
                <a:lnTo>
                  <a:pt x="11470" y="5726"/>
                </a:lnTo>
                <a:lnTo>
                  <a:pt x="11361" y="5581"/>
                </a:lnTo>
                <a:lnTo>
                  <a:pt x="11235" y="5473"/>
                </a:lnTo>
                <a:lnTo>
                  <a:pt x="11072" y="5382"/>
                </a:lnTo>
                <a:lnTo>
                  <a:pt x="10910" y="5328"/>
                </a:lnTo>
                <a:lnTo>
                  <a:pt x="10711" y="5310"/>
                </a:lnTo>
                <a:lnTo>
                  <a:pt x="8670" y="5310"/>
                </a:lnTo>
                <a:lnTo>
                  <a:pt x="8580" y="5292"/>
                </a:lnTo>
                <a:lnTo>
                  <a:pt x="8508" y="5238"/>
                </a:lnTo>
                <a:lnTo>
                  <a:pt x="8453" y="5202"/>
                </a:lnTo>
                <a:lnTo>
                  <a:pt x="8399" y="5130"/>
                </a:lnTo>
                <a:lnTo>
                  <a:pt x="8363" y="5057"/>
                </a:lnTo>
                <a:lnTo>
                  <a:pt x="8345" y="4985"/>
                </a:lnTo>
                <a:lnTo>
                  <a:pt x="8327" y="4895"/>
                </a:lnTo>
                <a:lnTo>
                  <a:pt x="8345" y="4823"/>
                </a:lnTo>
                <a:lnTo>
                  <a:pt x="8363" y="4732"/>
                </a:lnTo>
                <a:lnTo>
                  <a:pt x="8399" y="4660"/>
                </a:lnTo>
                <a:lnTo>
                  <a:pt x="8453" y="4606"/>
                </a:lnTo>
                <a:lnTo>
                  <a:pt x="8508" y="4552"/>
                </a:lnTo>
                <a:lnTo>
                  <a:pt x="8580" y="4516"/>
                </a:lnTo>
                <a:lnTo>
                  <a:pt x="8670" y="4497"/>
                </a:lnTo>
                <a:lnTo>
                  <a:pt x="8742" y="4479"/>
                </a:lnTo>
                <a:lnTo>
                  <a:pt x="14901" y="4479"/>
                </a:lnTo>
                <a:lnTo>
                  <a:pt x="15082" y="4461"/>
                </a:lnTo>
                <a:lnTo>
                  <a:pt x="15244" y="4407"/>
                </a:lnTo>
                <a:lnTo>
                  <a:pt x="15407" y="4335"/>
                </a:lnTo>
                <a:lnTo>
                  <a:pt x="15533" y="4208"/>
                </a:lnTo>
                <a:lnTo>
                  <a:pt x="15660" y="4082"/>
                </a:lnTo>
                <a:lnTo>
                  <a:pt x="15732" y="3920"/>
                </a:lnTo>
                <a:lnTo>
                  <a:pt x="15786" y="3757"/>
                </a:lnTo>
                <a:lnTo>
                  <a:pt x="15804" y="3576"/>
                </a:lnTo>
                <a:lnTo>
                  <a:pt x="15786" y="3396"/>
                </a:lnTo>
                <a:lnTo>
                  <a:pt x="15732" y="3215"/>
                </a:lnTo>
                <a:lnTo>
                  <a:pt x="15660" y="3071"/>
                </a:lnTo>
                <a:lnTo>
                  <a:pt x="15533" y="2926"/>
                </a:lnTo>
                <a:lnTo>
                  <a:pt x="15407" y="2818"/>
                </a:lnTo>
                <a:lnTo>
                  <a:pt x="15244" y="2727"/>
                </a:lnTo>
                <a:lnTo>
                  <a:pt x="15082" y="2673"/>
                </a:lnTo>
                <a:lnTo>
                  <a:pt x="14901" y="2655"/>
                </a:lnTo>
                <a:lnTo>
                  <a:pt x="14287" y="2655"/>
                </a:lnTo>
                <a:lnTo>
                  <a:pt x="14215" y="2619"/>
                </a:lnTo>
                <a:lnTo>
                  <a:pt x="14143" y="2583"/>
                </a:lnTo>
                <a:lnTo>
                  <a:pt x="14070" y="2547"/>
                </a:lnTo>
                <a:lnTo>
                  <a:pt x="14016" y="2475"/>
                </a:lnTo>
                <a:lnTo>
                  <a:pt x="13980" y="2402"/>
                </a:lnTo>
                <a:lnTo>
                  <a:pt x="13962" y="2330"/>
                </a:lnTo>
                <a:lnTo>
                  <a:pt x="13944" y="2240"/>
                </a:lnTo>
                <a:lnTo>
                  <a:pt x="13962" y="2168"/>
                </a:lnTo>
                <a:lnTo>
                  <a:pt x="13980" y="2077"/>
                </a:lnTo>
                <a:lnTo>
                  <a:pt x="14016" y="2005"/>
                </a:lnTo>
                <a:lnTo>
                  <a:pt x="14070" y="1951"/>
                </a:lnTo>
                <a:lnTo>
                  <a:pt x="14143" y="1897"/>
                </a:lnTo>
                <a:lnTo>
                  <a:pt x="14215" y="1860"/>
                </a:lnTo>
                <a:lnTo>
                  <a:pt x="14287" y="1842"/>
                </a:lnTo>
                <a:lnTo>
                  <a:pt x="14378" y="1824"/>
                </a:lnTo>
                <a:lnTo>
                  <a:pt x="17051" y="1824"/>
                </a:lnTo>
                <a:lnTo>
                  <a:pt x="17231" y="1806"/>
                </a:lnTo>
                <a:lnTo>
                  <a:pt x="17412" y="1752"/>
                </a:lnTo>
                <a:lnTo>
                  <a:pt x="17556" y="1662"/>
                </a:lnTo>
                <a:lnTo>
                  <a:pt x="17701" y="1553"/>
                </a:lnTo>
                <a:lnTo>
                  <a:pt x="17809" y="1427"/>
                </a:lnTo>
                <a:lnTo>
                  <a:pt x="17899" y="1264"/>
                </a:lnTo>
                <a:lnTo>
                  <a:pt x="17954" y="1102"/>
                </a:lnTo>
                <a:lnTo>
                  <a:pt x="17972" y="921"/>
                </a:lnTo>
                <a:lnTo>
                  <a:pt x="17954" y="741"/>
                </a:lnTo>
                <a:lnTo>
                  <a:pt x="17899" y="560"/>
                </a:lnTo>
                <a:lnTo>
                  <a:pt x="17809" y="398"/>
                </a:lnTo>
                <a:lnTo>
                  <a:pt x="17701" y="271"/>
                </a:lnTo>
                <a:lnTo>
                  <a:pt x="17556" y="163"/>
                </a:lnTo>
                <a:lnTo>
                  <a:pt x="17412" y="72"/>
                </a:lnTo>
                <a:lnTo>
                  <a:pt x="17231" y="18"/>
                </a:lnTo>
                <a:lnTo>
                  <a:pt x="17051" y="0"/>
                </a:lnTo>
                <a:close/>
              </a:path>
            </a:pathLst>
          </a:custGeom>
          <a:solidFill>
            <a:schemeClr val="lt1"/>
          </a:solidFill>
          <a:ln>
            <a:noFill/>
          </a:ln>
          <a:effectLst>
            <a:outerShdw blurRad="85725" dist="19050" dir="2400000" algn="bl" rotWithShape="0">
              <a:srgbClr val="A58164">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 name="Google Shape;2226;p15"/>
          <p:cNvSpPr/>
          <p:nvPr/>
        </p:nvSpPr>
        <p:spPr>
          <a:xfrm rot="10800000">
            <a:off x="8630075" y="1776450"/>
            <a:ext cx="1135431" cy="341296"/>
          </a:xfrm>
          <a:custGeom>
            <a:avLst/>
            <a:gdLst/>
            <a:ahLst/>
            <a:cxnLst/>
            <a:rect l="l" t="t" r="r" b="b"/>
            <a:pathLst>
              <a:path w="25194" h="7573" extrusionOk="0">
                <a:moveTo>
                  <a:pt x="5846" y="2953"/>
                </a:moveTo>
                <a:lnTo>
                  <a:pt x="7739" y="2953"/>
                </a:lnTo>
                <a:cubicBezTo>
                  <a:pt x="8203" y="2953"/>
                  <a:pt x="8573" y="3322"/>
                  <a:pt x="8573" y="3787"/>
                </a:cubicBezTo>
                <a:cubicBezTo>
                  <a:pt x="8573" y="4251"/>
                  <a:pt x="8203" y="4620"/>
                  <a:pt x="7739" y="4620"/>
                </a:cubicBezTo>
                <a:lnTo>
                  <a:pt x="1476" y="4620"/>
                </a:lnTo>
                <a:cubicBezTo>
                  <a:pt x="655" y="4620"/>
                  <a:pt x="0" y="5275"/>
                  <a:pt x="0" y="6096"/>
                </a:cubicBezTo>
                <a:cubicBezTo>
                  <a:pt x="0" y="6918"/>
                  <a:pt x="655" y="7573"/>
                  <a:pt x="1476" y="7573"/>
                </a:cubicBezTo>
                <a:lnTo>
                  <a:pt x="16776" y="7573"/>
                </a:lnTo>
                <a:lnTo>
                  <a:pt x="23515" y="7573"/>
                </a:lnTo>
                <a:lnTo>
                  <a:pt x="23729" y="7573"/>
                </a:lnTo>
                <a:cubicBezTo>
                  <a:pt x="24539" y="7573"/>
                  <a:pt x="25194" y="6918"/>
                  <a:pt x="25194" y="6096"/>
                </a:cubicBezTo>
                <a:cubicBezTo>
                  <a:pt x="25194" y="5275"/>
                  <a:pt x="24539" y="4620"/>
                  <a:pt x="23729" y="4620"/>
                </a:cubicBezTo>
                <a:lnTo>
                  <a:pt x="17979" y="4620"/>
                </a:lnTo>
                <a:cubicBezTo>
                  <a:pt x="17514" y="4620"/>
                  <a:pt x="17145" y="4251"/>
                  <a:pt x="17145" y="3787"/>
                </a:cubicBezTo>
                <a:cubicBezTo>
                  <a:pt x="17145" y="3322"/>
                  <a:pt x="17514" y="2953"/>
                  <a:pt x="17979" y="2953"/>
                </a:cubicBezTo>
                <a:lnTo>
                  <a:pt x="20336" y="2953"/>
                </a:lnTo>
                <a:cubicBezTo>
                  <a:pt x="21146" y="2953"/>
                  <a:pt x="21800" y="2298"/>
                  <a:pt x="21800" y="1477"/>
                </a:cubicBezTo>
                <a:cubicBezTo>
                  <a:pt x="21800" y="667"/>
                  <a:pt x="21146" y="0"/>
                  <a:pt x="20336" y="0"/>
                </a:cubicBezTo>
                <a:lnTo>
                  <a:pt x="5846" y="0"/>
                </a:lnTo>
                <a:cubicBezTo>
                  <a:pt x="5036" y="0"/>
                  <a:pt x="4382" y="667"/>
                  <a:pt x="4382" y="1477"/>
                </a:cubicBezTo>
                <a:cubicBezTo>
                  <a:pt x="4382" y="2298"/>
                  <a:pt x="5036" y="2953"/>
                  <a:pt x="5846" y="2953"/>
                </a:cubicBezTo>
                <a:close/>
              </a:path>
            </a:pathLst>
          </a:custGeom>
          <a:solidFill>
            <a:schemeClr val="lt1"/>
          </a:solidFill>
          <a:ln>
            <a:noFill/>
          </a:ln>
          <a:effectLst>
            <a:outerShdw blurRad="71438" dist="9525" dir="120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 name="Google Shape;2227;p15"/>
          <p:cNvSpPr/>
          <p:nvPr/>
        </p:nvSpPr>
        <p:spPr>
          <a:xfrm>
            <a:off x="3392451" y="270483"/>
            <a:ext cx="332193" cy="132589"/>
          </a:xfrm>
          <a:custGeom>
            <a:avLst/>
            <a:gdLst/>
            <a:ahLst/>
            <a:cxnLst/>
            <a:rect l="l" t="t" r="r" b="b"/>
            <a:pathLst>
              <a:path w="7371" h="2942" extrusionOk="0">
                <a:moveTo>
                  <a:pt x="1477" y="1"/>
                </a:moveTo>
                <a:lnTo>
                  <a:pt x="5894" y="1"/>
                </a:lnTo>
                <a:cubicBezTo>
                  <a:pt x="6716" y="1"/>
                  <a:pt x="7370" y="644"/>
                  <a:pt x="7370" y="1465"/>
                </a:cubicBezTo>
                <a:cubicBezTo>
                  <a:pt x="7370" y="2287"/>
                  <a:pt x="6716" y="2942"/>
                  <a:pt x="5894" y="2942"/>
                </a:cubicBezTo>
                <a:lnTo>
                  <a:pt x="1477" y="2942"/>
                </a:lnTo>
                <a:cubicBezTo>
                  <a:pt x="655" y="2942"/>
                  <a:pt x="0" y="2287"/>
                  <a:pt x="0" y="1465"/>
                </a:cubicBezTo>
                <a:cubicBezTo>
                  <a:pt x="0" y="656"/>
                  <a:pt x="655" y="1"/>
                  <a:pt x="1477" y="1"/>
                </a:cubicBezTo>
                <a:close/>
              </a:path>
            </a:pathLst>
          </a:custGeom>
          <a:solidFill>
            <a:schemeClr val="lt1"/>
          </a:solidFill>
          <a:ln>
            <a:noFill/>
          </a:ln>
          <a:effectLst>
            <a:outerShdw blurRad="71438" dist="9525" dir="120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 name="Google Shape;2228;p15"/>
          <p:cNvSpPr txBox="1">
            <a:spLocks noGrp="1"/>
          </p:cNvSpPr>
          <p:nvPr>
            <p:ph type="title"/>
          </p:nvPr>
        </p:nvSpPr>
        <p:spPr>
          <a:xfrm>
            <a:off x="3392450" y="1061900"/>
            <a:ext cx="5029200" cy="2391600"/>
          </a:xfrm>
          <a:prstGeom prst="rect">
            <a:avLst/>
          </a:prstGeom>
        </p:spPr>
        <p:txBody>
          <a:bodyPr spcFirstLastPara="1" wrap="square" lIns="91425" tIns="91425" rIns="91425" bIns="91425" anchor="t" anchorCtr="0">
            <a:noAutofit/>
          </a:bodyPr>
          <a:lstStyle>
            <a:lvl1pPr lvl="0" algn="l" rtl="0">
              <a:spcBef>
                <a:spcPts val="0"/>
              </a:spcBef>
              <a:spcAft>
                <a:spcPts val="0"/>
              </a:spcAft>
              <a:buSzPts val="4800"/>
              <a:buNone/>
              <a:defRPr sz="80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aption 1">
  <p:cSld name="CAPTION_ONLY_1">
    <p:spTree>
      <p:nvGrpSpPr>
        <p:cNvPr id="1" name="Shape 2229"/>
        <p:cNvGrpSpPr/>
        <p:nvPr/>
      </p:nvGrpSpPr>
      <p:grpSpPr>
        <a:xfrm>
          <a:off x="0" y="0"/>
          <a:ext cx="0" cy="0"/>
          <a:chOff x="0" y="0"/>
          <a:chExt cx="0" cy="0"/>
        </a:xfrm>
      </p:grpSpPr>
      <p:sp>
        <p:nvSpPr>
          <p:cNvPr id="2230" name="Google Shape;2230;p16"/>
          <p:cNvSpPr txBox="1">
            <a:spLocks noGrp="1"/>
          </p:cNvSpPr>
          <p:nvPr>
            <p:ph type="body" idx="1"/>
          </p:nvPr>
        </p:nvSpPr>
        <p:spPr>
          <a:xfrm>
            <a:off x="3740225" y="1965675"/>
            <a:ext cx="4706700" cy="1188300"/>
          </a:xfrm>
          <a:prstGeom prst="rect">
            <a:avLst/>
          </a:prstGeom>
        </p:spPr>
        <p:txBody>
          <a:bodyPr spcFirstLastPara="1" wrap="square" lIns="91425" tIns="91425" rIns="91425" bIns="91425" anchor="t" anchorCtr="0">
            <a:noAutofit/>
          </a:bodyPr>
          <a:lstStyle>
            <a:lvl1pPr marL="457200" lvl="0" indent="-228600" algn="r" rtl="0">
              <a:lnSpc>
                <a:spcPct val="100000"/>
              </a:lnSpc>
              <a:spcBef>
                <a:spcPts val="0"/>
              </a:spcBef>
              <a:spcAft>
                <a:spcPts val="0"/>
              </a:spcAft>
              <a:buSzPts val="1600"/>
              <a:buFont typeface="Baloo 2"/>
              <a:buNone/>
              <a:defRPr sz="3500" b="1">
                <a:solidFill>
                  <a:schemeClr val="dk1"/>
                </a:solidFill>
                <a:latin typeface="Baloo 2"/>
                <a:ea typeface="Baloo 2"/>
                <a:cs typeface="Baloo 2"/>
                <a:sym typeface="Baloo 2"/>
              </a:defRPr>
            </a:lvl1pPr>
          </a:lstStyle>
          <a:p>
            <a:endParaRPr/>
          </a:p>
        </p:txBody>
      </p:sp>
      <p:sp>
        <p:nvSpPr>
          <p:cNvPr id="2231" name="Google Shape;2231;p16"/>
          <p:cNvSpPr/>
          <p:nvPr/>
        </p:nvSpPr>
        <p:spPr>
          <a:xfrm>
            <a:off x="4336875" y="5821250"/>
            <a:ext cx="5150" cy="8225"/>
          </a:xfrm>
          <a:custGeom>
            <a:avLst/>
            <a:gdLst/>
            <a:ahLst/>
            <a:cxnLst/>
            <a:rect l="l" t="t" r="r" b="b"/>
            <a:pathLst>
              <a:path w="206" h="329" fill="none" extrusionOk="0">
                <a:moveTo>
                  <a:pt x="124" y="1"/>
                </a:moveTo>
                <a:lnTo>
                  <a:pt x="1" y="164"/>
                </a:lnTo>
                <a:lnTo>
                  <a:pt x="124" y="328"/>
                </a:lnTo>
                <a:lnTo>
                  <a:pt x="205" y="164"/>
                </a:lnTo>
                <a:lnTo>
                  <a:pt x="124"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32" name="Google Shape;2232;p16"/>
          <p:cNvGrpSpPr/>
          <p:nvPr/>
        </p:nvGrpSpPr>
        <p:grpSpPr>
          <a:xfrm>
            <a:off x="6781845" y="467526"/>
            <a:ext cx="2362156" cy="1412939"/>
            <a:chOff x="3731285" y="2446481"/>
            <a:chExt cx="1216415" cy="727569"/>
          </a:xfrm>
        </p:grpSpPr>
        <p:grpSp>
          <p:nvGrpSpPr>
            <p:cNvPr id="2233" name="Google Shape;2233;p16"/>
            <p:cNvGrpSpPr/>
            <p:nvPr/>
          </p:nvGrpSpPr>
          <p:grpSpPr>
            <a:xfrm>
              <a:off x="3773125" y="2504900"/>
              <a:ext cx="1174575" cy="669150"/>
              <a:chOff x="3773125" y="2504900"/>
              <a:chExt cx="1174575" cy="669150"/>
            </a:xfrm>
          </p:grpSpPr>
          <p:sp>
            <p:nvSpPr>
              <p:cNvPr id="2234" name="Google Shape;2234;p16"/>
              <p:cNvSpPr/>
              <p:nvPr/>
            </p:nvSpPr>
            <p:spPr>
              <a:xfrm>
                <a:off x="4124950" y="2843925"/>
                <a:ext cx="368825" cy="38725"/>
              </a:xfrm>
              <a:custGeom>
                <a:avLst/>
                <a:gdLst/>
                <a:ahLst/>
                <a:cxnLst/>
                <a:rect l="l" t="t" r="r" b="b"/>
                <a:pathLst>
                  <a:path w="14753" h="1549" extrusionOk="0">
                    <a:moveTo>
                      <a:pt x="14753" y="1310"/>
                    </a:moveTo>
                    <a:cubicBezTo>
                      <a:pt x="14753" y="1310"/>
                      <a:pt x="9347" y="1322"/>
                      <a:pt x="6704" y="1549"/>
                    </a:cubicBezTo>
                    <a:lnTo>
                      <a:pt x="1" y="1251"/>
                    </a:lnTo>
                    <a:lnTo>
                      <a:pt x="263" y="882"/>
                    </a:lnTo>
                    <a:lnTo>
                      <a:pt x="5740" y="870"/>
                    </a:lnTo>
                    <a:cubicBezTo>
                      <a:pt x="7204" y="548"/>
                      <a:pt x="11121" y="1"/>
                      <a:pt x="11121" y="1"/>
                    </a:cubicBezTo>
                    <a:cubicBezTo>
                      <a:pt x="11121" y="1"/>
                      <a:pt x="13134" y="632"/>
                      <a:pt x="14753" y="1310"/>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 name="Google Shape;2235;p16"/>
              <p:cNvSpPr/>
              <p:nvPr/>
            </p:nvSpPr>
            <p:spPr>
              <a:xfrm>
                <a:off x="3972275" y="2545075"/>
                <a:ext cx="61025" cy="110775"/>
              </a:xfrm>
              <a:custGeom>
                <a:avLst/>
                <a:gdLst/>
                <a:ahLst/>
                <a:cxnLst/>
                <a:rect l="l" t="t" r="r" b="b"/>
                <a:pathLst>
                  <a:path w="2441" h="4431" extrusionOk="0">
                    <a:moveTo>
                      <a:pt x="179" y="1"/>
                    </a:moveTo>
                    <a:lnTo>
                      <a:pt x="0" y="1"/>
                    </a:lnTo>
                    <a:lnTo>
                      <a:pt x="1298" y="3799"/>
                    </a:lnTo>
                    <a:lnTo>
                      <a:pt x="2441" y="4430"/>
                    </a:lnTo>
                    <a:cubicBezTo>
                      <a:pt x="2441" y="4406"/>
                      <a:pt x="988" y="1787"/>
                      <a:pt x="179" y="1"/>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 name="Google Shape;2236;p16"/>
              <p:cNvSpPr/>
              <p:nvPr/>
            </p:nvSpPr>
            <p:spPr>
              <a:xfrm>
                <a:off x="4563700" y="2570975"/>
                <a:ext cx="93500" cy="237275"/>
              </a:xfrm>
              <a:custGeom>
                <a:avLst/>
                <a:gdLst/>
                <a:ahLst/>
                <a:cxnLst/>
                <a:rect l="l" t="t" r="r" b="b"/>
                <a:pathLst>
                  <a:path w="3740" h="9491" extrusionOk="0">
                    <a:moveTo>
                      <a:pt x="3739" y="9490"/>
                    </a:moveTo>
                    <a:cubicBezTo>
                      <a:pt x="3739" y="9490"/>
                      <a:pt x="2263" y="6752"/>
                      <a:pt x="1918" y="4882"/>
                    </a:cubicBezTo>
                    <a:cubicBezTo>
                      <a:pt x="1013" y="2799"/>
                      <a:pt x="191" y="1"/>
                      <a:pt x="191" y="1"/>
                    </a:cubicBezTo>
                    <a:lnTo>
                      <a:pt x="1" y="1"/>
                    </a:lnTo>
                    <a:lnTo>
                      <a:pt x="1287" y="4823"/>
                    </a:lnTo>
                    <a:cubicBezTo>
                      <a:pt x="1489" y="5716"/>
                      <a:pt x="1775" y="8157"/>
                      <a:pt x="1775" y="8157"/>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 name="Google Shape;2237;p16"/>
              <p:cNvSpPr/>
              <p:nvPr/>
            </p:nvSpPr>
            <p:spPr>
              <a:xfrm>
                <a:off x="3777900" y="2708800"/>
                <a:ext cx="428650" cy="56875"/>
              </a:xfrm>
              <a:custGeom>
                <a:avLst/>
                <a:gdLst/>
                <a:ahLst/>
                <a:cxnLst/>
                <a:rect l="l" t="t" r="r" b="b"/>
                <a:pathLst>
                  <a:path w="17146" h="2275" extrusionOk="0">
                    <a:moveTo>
                      <a:pt x="17145" y="2274"/>
                    </a:moveTo>
                    <a:cubicBezTo>
                      <a:pt x="17145" y="2274"/>
                      <a:pt x="10228" y="1489"/>
                      <a:pt x="7608" y="1441"/>
                    </a:cubicBezTo>
                    <a:cubicBezTo>
                      <a:pt x="3013" y="703"/>
                      <a:pt x="0" y="358"/>
                      <a:pt x="0" y="358"/>
                    </a:cubicBezTo>
                    <a:lnTo>
                      <a:pt x="286" y="0"/>
                    </a:lnTo>
                    <a:lnTo>
                      <a:pt x="7727" y="750"/>
                    </a:lnTo>
                    <a:cubicBezTo>
                      <a:pt x="9954" y="655"/>
                      <a:pt x="14014" y="619"/>
                      <a:pt x="14014" y="619"/>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 name="Google Shape;2238;p16"/>
              <p:cNvSpPr/>
              <p:nvPr/>
            </p:nvSpPr>
            <p:spPr>
              <a:xfrm>
                <a:off x="4355650" y="2548950"/>
                <a:ext cx="437875" cy="381625"/>
              </a:xfrm>
              <a:custGeom>
                <a:avLst/>
                <a:gdLst/>
                <a:ahLst/>
                <a:cxnLst/>
                <a:rect l="l" t="t" r="r" b="b"/>
                <a:pathLst>
                  <a:path w="17515" h="15265" extrusionOk="0">
                    <a:moveTo>
                      <a:pt x="17514" y="15264"/>
                    </a:moveTo>
                    <a:lnTo>
                      <a:pt x="10966" y="9014"/>
                    </a:lnTo>
                    <a:cubicBezTo>
                      <a:pt x="6858" y="6013"/>
                      <a:pt x="3048" y="3156"/>
                      <a:pt x="203" y="1"/>
                    </a:cubicBezTo>
                    <a:lnTo>
                      <a:pt x="0" y="406"/>
                    </a:lnTo>
                    <a:cubicBezTo>
                      <a:pt x="0" y="406"/>
                      <a:pt x="5275" y="5799"/>
                      <a:pt x="9430" y="9419"/>
                    </a:cubicBezTo>
                    <a:cubicBezTo>
                      <a:pt x="11799" y="12455"/>
                      <a:pt x="13038" y="14050"/>
                      <a:pt x="13038" y="14050"/>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9" name="Google Shape;2239;p16"/>
              <p:cNvSpPr/>
              <p:nvPr/>
            </p:nvSpPr>
            <p:spPr>
              <a:xfrm>
                <a:off x="3773125" y="2504900"/>
                <a:ext cx="1174575" cy="669150"/>
              </a:xfrm>
              <a:custGeom>
                <a:avLst/>
                <a:gdLst/>
                <a:ahLst/>
                <a:cxnLst/>
                <a:rect l="l" t="t" r="r" b="b"/>
                <a:pathLst>
                  <a:path w="46983" h="26766" extrusionOk="0">
                    <a:moveTo>
                      <a:pt x="46971" y="26766"/>
                    </a:moveTo>
                    <a:lnTo>
                      <a:pt x="33053" y="17026"/>
                    </a:lnTo>
                    <a:cubicBezTo>
                      <a:pt x="29838" y="15931"/>
                      <a:pt x="27433" y="14729"/>
                      <a:pt x="27433" y="14729"/>
                    </a:cubicBezTo>
                    <a:cubicBezTo>
                      <a:pt x="23932" y="14157"/>
                      <a:pt x="15527" y="10109"/>
                      <a:pt x="15527" y="10109"/>
                    </a:cubicBezTo>
                    <a:cubicBezTo>
                      <a:pt x="12550" y="8156"/>
                      <a:pt x="1561" y="1048"/>
                      <a:pt x="1" y="179"/>
                    </a:cubicBezTo>
                    <a:lnTo>
                      <a:pt x="656" y="1"/>
                    </a:lnTo>
                    <a:lnTo>
                      <a:pt x="15884" y="8990"/>
                    </a:lnTo>
                    <a:cubicBezTo>
                      <a:pt x="19646" y="10704"/>
                      <a:pt x="24397" y="11788"/>
                      <a:pt x="27457" y="12252"/>
                    </a:cubicBezTo>
                    <a:cubicBezTo>
                      <a:pt x="33267" y="13776"/>
                      <a:pt x="39149" y="15788"/>
                      <a:pt x="39149" y="15788"/>
                    </a:cubicBezTo>
                    <a:cubicBezTo>
                      <a:pt x="43994" y="18205"/>
                      <a:pt x="46983" y="19527"/>
                      <a:pt x="46983" y="19527"/>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240" name="Google Shape;2240;p16"/>
            <p:cNvSpPr/>
            <p:nvPr/>
          </p:nvSpPr>
          <p:spPr>
            <a:xfrm rot="-1546704">
              <a:off x="4189750" y="2891071"/>
              <a:ext cx="127127" cy="91402"/>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1" name="Google Shape;2241;p16"/>
            <p:cNvSpPr/>
            <p:nvPr/>
          </p:nvSpPr>
          <p:spPr>
            <a:xfrm rot="7303634">
              <a:off x="3978702" y="2510792"/>
              <a:ext cx="127131" cy="91404"/>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2" name="Google Shape;2242;p16"/>
            <p:cNvSpPr/>
            <p:nvPr/>
          </p:nvSpPr>
          <p:spPr>
            <a:xfrm rot="10051217">
              <a:off x="3834461" y="2745740"/>
              <a:ext cx="127129" cy="91403"/>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3" name="Google Shape;2243;p16"/>
            <p:cNvSpPr/>
            <p:nvPr/>
          </p:nvSpPr>
          <p:spPr>
            <a:xfrm rot="8370820">
              <a:off x="4592145" y="2587404"/>
              <a:ext cx="127132" cy="91405"/>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4" name="Google Shape;2244;p16"/>
            <p:cNvSpPr/>
            <p:nvPr/>
          </p:nvSpPr>
          <p:spPr>
            <a:xfrm rot="636863">
              <a:off x="4368878" y="2673765"/>
              <a:ext cx="127126" cy="91401"/>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5" name="Google Shape;2245;p16"/>
            <p:cNvSpPr/>
            <p:nvPr/>
          </p:nvSpPr>
          <p:spPr>
            <a:xfrm rot="647990">
              <a:off x="3738723" y="2545245"/>
              <a:ext cx="127140" cy="91410"/>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6" name="Google Shape;2246;p16"/>
            <p:cNvSpPr/>
            <p:nvPr/>
          </p:nvSpPr>
          <p:spPr>
            <a:xfrm rot="7108616">
              <a:off x="4361631" y="2478443"/>
              <a:ext cx="127124" cy="91399"/>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247" name="Google Shape;2247;p16"/>
          <p:cNvSpPr/>
          <p:nvPr/>
        </p:nvSpPr>
        <p:spPr>
          <a:xfrm flipH="1">
            <a:off x="7215279" y="3549149"/>
            <a:ext cx="1928691" cy="1054322"/>
          </a:xfrm>
          <a:custGeom>
            <a:avLst/>
            <a:gdLst/>
            <a:ahLst/>
            <a:cxnLst/>
            <a:rect l="l" t="t" r="r" b="b"/>
            <a:pathLst>
              <a:path w="20278" h="11085" extrusionOk="0">
                <a:moveTo>
                  <a:pt x="1" y="11073"/>
                </a:moveTo>
                <a:lnTo>
                  <a:pt x="1" y="512"/>
                </a:lnTo>
                <a:cubicBezTo>
                  <a:pt x="977" y="179"/>
                  <a:pt x="2037" y="0"/>
                  <a:pt x="3132" y="0"/>
                </a:cubicBezTo>
                <a:cubicBezTo>
                  <a:pt x="7537" y="0"/>
                  <a:pt x="11264" y="2953"/>
                  <a:pt x="12455" y="7025"/>
                </a:cubicBezTo>
                <a:cubicBezTo>
                  <a:pt x="15681" y="7037"/>
                  <a:pt x="18527" y="8632"/>
                  <a:pt x="20277" y="11085"/>
                </a:cubicBezTo>
                <a:lnTo>
                  <a:pt x="1" y="11085"/>
                </a:ln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8" name="Google Shape;2248;p16"/>
          <p:cNvSpPr/>
          <p:nvPr/>
        </p:nvSpPr>
        <p:spPr>
          <a:xfrm>
            <a:off x="5980343" y="4116125"/>
            <a:ext cx="3163634" cy="1054321"/>
          </a:xfrm>
          <a:custGeom>
            <a:avLst/>
            <a:gdLst/>
            <a:ahLst/>
            <a:cxnLst/>
            <a:rect l="l" t="t" r="r" b="b"/>
            <a:pathLst>
              <a:path w="61021" h="20337" extrusionOk="0">
                <a:moveTo>
                  <a:pt x="1" y="20336"/>
                </a:moveTo>
                <a:cubicBezTo>
                  <a:pt x="1" y="20336"/>
                  <a:pt x="3573" y="13978"/>
                  <a:pt x="11502" y="13442"/>
                </a:cubicBezTo>
                <a:cubicBezTo>
                  <a:pt x="13241" y="10323"/>
                  <a:pt x="17741" y="8597"/>
                  <a:pt x="20837" y="8573"/>
                </a:cubicBezTo>
                <a:cubicBezTo>
                  <a:pt x="24147" y="5156"/>
                  <a:pt x="33386" y="2822"/>
                  <a:pt x="46435" y="5049"/>
                </a:cubicBezTo>
                <a:cubicBezTo>
                  <a:pt x="48364" y="2072"/>
                  <a:pt x="55615" y="0"/>
                  <a:pt x="61020" y="1608"/>
                </a:cubicBezTo>
                <a:lnTo>
                  <a:pt x="61020" y="20336"/>
                </a:lnTo>
                <a:lnTo>
                  <a:pt x="1" y="20336"/>
                </a:ln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49" name="Google Shape;2249;p16"/>
          <p:cNvGrpSpPr/>
          <p:nvPr/>
        </p:nvGrpSpPr>
        <p:grpSpPr>
          <a:xfrm rot="-507681">
            <a:off x="6909914" y="4236304"/>
            <a:ext cx="506137" cy="482092"/>
            <a:chOff x="6141575" y="2318875"/>
            <a:chExt cx="720950" cy="686700"/>
          </a:xfrm>
        </p:grpSpPr>
        <p:sp>
          <p:nvSpPr>
            <p:cNvPr id="2250" name="Google Shape;2250;p16"/>
            <p:cNvSpPr/>
            <p:nvPr/>
          </p:nvSpPr>
          <p:spPr>
            <a:xfrm>
              <a:off x="6338625" y="2318875"/>
              <a:ext cx="327750" cy="311950"/>
            </a:xfrm>
            <a:custGeom>
              <a:avLst/>
              <a:gdLst/>
              <a:ahLst/>
              <a:cxnLst/>
              <a:rect l="l" t="t" r="r" b="b"/>
              <a:pathLst>
                <a:path w="13110" h="12478" extrusionOk="0">
                  <a:moveTo>
                    <a:pt x="7406" y="12478"/>
                  </a:moveTo>
                  <a:lnTo>
                    <a:pt x="8359" y="12478"/>
                  </a:lnTo>
                  <a:cubicBezTo>
                    <a:pt x="13110" y="7620"/>
                    <a:pt x="11312" y="3977"/>
                    <a:pt x="9073" y="3132"/>
                  </a:cubicBezTo>
                  <a:cubicBezTo>
                    <a:pt x="8764" y="1179"/>
                    <a:pt x="7835" y="0"/>
                    <a:pt x="6549" y="0"/>
                  </a:cubicBezTo>
                  <a:cubicBezTo>
                    <a:pt x="5251" y="0"/>
                    <a:pt x="4311" y="1167"/>
                    <a:pt x="4013" y="3132"/>
                  </a:cubicBezTo>
                  <a:cubicBezTo>
                    <a:pt x="1799" y="3977"/>
                    <a:pt x="1" y="7620"/>
                    <a:pt x="4728" y="12478"/>
                  </a:cubicBezTo>
                  <a:lnTo>
                    <a:pt x="5680" y="12478"/>
                  </a:ln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1" name="Google Shape;2251;p16"/>
            <p:cNvSpPr/>
            <p:nvPr/>
          </p:nvSpPr>
          <p:spPr>
            <a:xfrm>
              <a:off x="6406500" y="2423950"/>
              <a:ext cx="191125" cy="181575"/>
            </a:xfrm>
            <a:custGeom>
              <a:avLst/>
              <a:gdLst/>
              <a:ahLst/>
              <a:cxnLst/>
              <a:rect l="l" t="t" r="r" b="b"/>
              <a:pathLst>
                <a:path w="7645" h="7263" extrusionOk="0">
                  <a:moveTo>
                    <a:pt x="4322" y="7263"/>
                  </a:moveTo>
                  <a:lnTo>
                    <a:pt x="4870" y="7263"/>
                  </a:lnTo>
                  <a:cubicBezTo>
                    <a:pt x="7644" y="4429"/>
                    <a:pt x="6585" y="2310"/>
                    <a:pt x="5287" y="1810"/>
                  </a:cubicBezTo>
                  <a:cubicBezTo>
                    <a:pt x="5108" y="667"/>
                    <a:pt x="4572" y="0"/>
                    <a:pt x="3810" y="0"/>
                  </a:cubicBezTo>
                  <a:cubicBezTo>
                    <a:pt x="3060" y="0"/>
                    <a:pt x="2513" y="667"/>
                    <a:pt x="2334" y="1810"/>
                  </a:cubicBezTo>
                  <a:cubicBezTo>
                    <a:pt x="1048" y="2310"/>
                    <a:pt x="0" y="4429"/>
                    <a:pt x="2751" y="7263"/>
                  </a:cubicBezTo>
                  <a:lnTo>
                    <a:pt x="3310" y="7263"/>
                  </a:lnTo>
                  <a:close/>
                </a:path>
              </a:pathLst>
            </a:custGeom>
            <a:solidFill>
              <a:srgbClr val="FFC9C8"/>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2" name="Google Shape;2252;p16"/>
            <p:cNvSpPr/>
            <p:nvPr/>
          </p:nvSpPr>
          <p:spPr>
            <a:xfrm>
              <a:off x="6141575" y="2476325"/>
              <a:ext cx="320600" cy="311675"/>
            </a:xfrm>
            <a:custGeom>
              <a:avLst/>
              <a:gdLst/>
              <a:ahLst/>
              <a:cxnLst/>
              <a:rect l="l" t="t" r="r" b="b"/>
              <a:pathLst>
                <a:path w="12824" h="12467" extrusionOk="0">
                  <a:moveTo>
                    <a:pt x="12526" y="6918"/>
                  </a:moveTo>
                  <a:lnTo>
                    <a:pt x="12824" y="6013"/>
                  </a:lnTo>
                  <a:cubicBezTo>
                    <a:pt x="9681" y="1"/>
                    <a:pt x="5644" y="596"/>
                    <a:pt x="4156" y="2441"/>
                  </a:cubicBezTo>
                  <a:cubicBezTo>
                    <a:pt x="2203" y="2132"/>
                    <a:pt x="810" y="2644"/>
                    <a:pt x="406" y="3882"/>
                  </a:cubicBezTo>
                  <a:cubicBezTo>
                    <a:pt x="1" y="5132"/>
                    <a:pt x="822" y="6359"/>
                    <a:pt x="2596" y="7263"/>
                  </a:cubicBezTo>
                  <a:cubicBezTo>
                    <a:pt x="2715" y="9633"/>
                    <a:pt x="5632" y="12466"/>
                    <a:pt x="11705" y="9466"/>
                  </a:cubicBezTo>
                  <a:lnTo>
                    <a:pt x="12002" y="8561"/>
                  </a:ln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3" name="Google Shape;2253;p16"/>
            <p:cNvSpPr/>
            <p:nvPr/>
          </p:nvSpPr>
          <p:spPr>
            <a:xfrm>
              <a:off x="6245475" y="2549550"/>
              <a:ext cx="186950" cy="181600"/>
            </a:xfrm>
            <a:custGeom>
              <a:avLst/>
              <a:gdLst/>
              <a:ahLst/>
              <a:cxnLst/>
              <a:rect l="l" t="t" r="r" b="b"/>
              <a:pathLst>
                <a:path w="7478" h="7264" extrusionOk="0">
                  <a:moveTo>
                    <a:pt x="7299" y="4025"/>
                  </a:moveTo>
                  <a:lnTo>
                    <a:pt x="7477" y="3501"/>
                  </a:lnTo>
                  <a:cubicBezTo>
                    <a:pt x="5644" y="1"/>
                    <a:pt x="3286" y="346"/>
                    <a:pt x="2429" y="1417"/>
                  </a:cubicBezTo>
                  <a:cubicBezTo>
                    <a:pt x="1286" y="1239"/>
                    <a:pt x="476" y="1536"/>
                    <a:pt x="238" y="2263"/>
                  </a:cubicBezTo>
                  <a:cubicBezTo>
                    <a:pt x="0" y="2989"/>
                    <a:pt x="476" y="3715"/>
                    <a:pt x="1500" y="4227"/>
                  </a:cubicBezTo>
                  <a:cubicBezTo>
                    <a:pt x="1584" y="5620"/>
                    <a:pt x="3274" y="7263"/>
                    <a:pt x="6799" y="5513"/>
                  </a:cubicBezTo>
                  <a:lnTo>
                    <a:pt x="6965" y="4989"/>
                  </a:lnTo>
                  <a:close/>
                </a:path>
              </a:pathLst>
            </a:custGeom>
            <a:solidFill>
              <a:srgbClr val="FFC9C8"/>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4" name="Google Shape;2254;p16"/>
            <p:cNvSpPr/>
            <p:nvPr/>
          </p:nvSpPr>
          <p:spPr>
            <a:xfrm>
              <a:off x="6247250" y="2707000"/>
              <a:ext cx="282800" cy="298575"/>
            </a:xfrm>
            <a:custGeom>
              <a:avLst/>
              <a:gdLst/>
              <a:ahLst/>
              <a:cxnLst/>
              <a:rect l="l" t="t" r="r" b="b"/>
              <a:pathLst>
                <a:path w="11312" h="11943" extrusionOk="0">
                  <a:moveTo>
                    <a:pt x="8156" y="549"/>
                  </a:moveTo>
                  <a:lnTo>
                    <a:pt x="7382" y="1"/>
                  </a:lnTo>
                  <a:cubicBezTo>
                    <a:pt x="703" y="1132"/>
                    <a:pt x="1" y="5156"/>
                    <a:pt x="1310" y="7145"/>
                  </a:cubicBezTo>
                  <a:cubicBezTo>
                    <a:pt x="417" y="8895"/>
                    <a:pt x="477" y="10383"/>
                    <a:pt x="1536" y="11169"/>
                  </a:cubicBezTo>
                  <a:cubicBezTo>
                    <a:pt x="2596" y="11943"/>
                    <a:pt x="4025" y="11538"/>
                    <a:pt x="5418" y="10133"/>
                  </a:cubicBezTo>
                  <a:cubicBezTo>
                    <a:pt x="7716" y="10764"/>
                    <a:pt x="11311" y="8859"/>
                    <a:pt x="10335" y="2156"/>
                  </a:cubicBezTo>
                  <a:lnTo>
                    <a:pt x="9561" y="1596"/>
                  </a:ln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5" name="Google Shape;2255;p16"/>
            <p:cNvSpPr/>
            <p:nvPr/>
          </p:nvSpPr>
          <p:spPr>
            <a:xfrm>
              <a:off x="6324650" y="2738550"/>
              <a:ext cx="164925" cy="173575"/>
            </a:xfrm>
            <a:custGeom>
              <a:avLst/>
              <a:gdLst/>
              <a:ahLst/>
              <a:cxnLst/>
              <a:rect l="l" t="t" r="r" b="b"/>
              <a:pathLst>
                <a:path w="6597" h="6943" extrusionOk="0">
                  <a:moveTo>
                    <a:pt x="4751" y="334"/>
                  </a:moveTo>
                  <a:lnTo>
                    <a:pt x="4310" y="1"/>
                  </a:lnTo>
                  <a:cubicBezTo>
                    <a:pt x="405" y="656"/>
                    <a:pt x="0" y="3001"/>
                    <a:pt x="762" y="4156"/>
                  </a:cubicBezTo>
                  <a:cubicBezTo>
                    <a:pt x="238" y="5180"/>
                    <a:pt x="274" y="6049"/>
                    <a:pt x="893" y="6490"/>
                  </a:cubicBezTo>
                  <a:cubicBezTo>
                    <a:pt x="1512" y="6942"/>
                    <a:pt x="2346" y="6704"/>
                    <a:pt x="3155" y="5895"/>
                  </a:cubicBezTo>
                  <a:cubicBezTo>
                    <a:pt x="4501" y="6252"/>
                    <a:pt x="6596" y="5156"/>
                    <a:pt x="6013" y="1251"/>
                  </a:cubicBezTo>
                  <a:lnTo>
                    <a:pt x="5572" y="930"/>
                  </a:lnTo>
                  <a:close/>
                </a:path>
              </a:pathLst>
            </a:custGeom>
            <a:solidFill>
              <a:srgbClr val="FFC9C8"/>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6" name="Google Shape;2256;p16"/>
            <p:cNvSpPr/>
            <p:nvPr/>
          </p:nvSpPr>
          <p:spPr>
            <a:xfrm>
              <a:off x="6474075" y="2706425"/>
              <a:ext cx="282200" cy="297975"/>
            </a:xfrm>
            <a:custGeom>
              <a:avLst/>
              <a:gdLst/>
              <a:ahLst/>
              <a:cxnLst/>
              <a:rect l="l" t="t" r="r" b="b"/>
              <a:pathLst>
                <a:path w="11288" h="11919" extrusionOk="0">
                  <a:moveTo>
                    <a:pt x="1750" y="1584"/>
                  </a:moveTo>
                  <a:lnTo>
                    <a:pt x="976" y="2143"/>
                  </a:lnTo>
                  <a:cubicBezTo>
                    <a:pt x="0" y="8846"/>
                    <a:pt x="3596" y="10740"/>
                    <a:pt x="5894" y="10120"/>
                  </a:cubicBezTo>
                  <a:cubicBezTo>
                    <a:pt x="7287" y="11513"/>
                    <a:pt x="8715" y="11918"/>
                    <a:pt x="9775" y="11144"/>
                  </a:cubicBezTo>
                  <a:cubicBezTo>
                    <a:pt x="10823" y="10370"/>
                    <a:pt x="10894" y="8894"/>
                    <a:pt x="10001" y="7120"/>
                  </a:cubicBezTo>
                  <a:cubicBezTo>
                    <a:pt x="11287" y="5144"/>
                    <a:pt x="10609" y="1131"/>
                    <a:pt x="3929" y="0"/>
                  </a:cubicBezTo>
                  <a:lnTo>
                    <a:pt x="3155" y="548"/>
                  </a:ln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7" name="Google Shape;2257;p16"/>
            <p:cNvSpPr/>
            <p:nvPr/>
          </p:nvSpPr>
          <p:spPr>
            <a:xfrm>
              <a:off x="6514550" y="2738550"/>
              <a:ext cx="164925" cy="173575"/>
            </a:xfrm>
            <a:custGeom>
              <a:avLst/>
              <a:gdLst/>
              <a:ahLst/>
              <a:cxnLst/>
              <a:rect l="l" t="t" r="r" b="b"/>
              <a:pathLst>
                <a:path w="6597" h="6943" extrusionOk="0">
                  <a:moveTo>
                    <a:pt x="1024" y="930"/>
                  </a:moveTo>
                  <a:lnTo>
                    <a:pt x="584" y="1251"/>
                  </a:lnTo>
                  <a:cubicBezTo>
                    <a:pt x="0" y="5168"/>
                    <a:pt x="2096" y="6276"/>
                    <a:pt x="3441" y="5895"/>
                  </a:cubicBezTo>
                  <a:cubicBezTo>
                    <a:pt x="4251" y="6716"/>
                    <a:pt x="5084" y="6942"/>
                    <a:pt x="5703" y="6490"/>
                  </a:cubicBezTo>
                  <a:cubicBezTo>
                    <a:pt x="6311" y="6049"/>
                    <a:pt x="6358" y="5180"/>
                    <a:pt x="5834" y="4156"/>
                  </a:cubicBezTo>
                  <a:cubicBezTo>
                    <a:pt x="6596" y="3001"/>
                    <a:pt x="6192" y="656"/>
                    <a:pt x="2286" y="1"/>
                  </a:cubicBezTo>
                  <a:lnTo>
                    <a:pt x="1846" y="334"/>
                  </a:lnTo>
                  <a:close/>
                </a:path>
              </a:pathLst>
            </a:custGeom>
            <a:solidFill>
              <a:srgbClr val="FFC9C8"/>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8" name="Google Shape;2258;p16"/>
            <p:cNvSpPr/>
            <p:nvPr/>
          </p:nvSpPr>
          <p:spPr>
            <a:xfrm>
              <a:off x="6541925" y="2476625"/>
              <a:ext cx="320600" cy="311975"/>
            </a:xfrm>
            <a:custGeom>
              <a:avLst/>
              <a:gdLst/>
              <a:ahLst/>
              <a:cxnLst/>
              <a:rect l="l" t="t" r="r" b="b"/>
              <a:pathLst>
                <a:path w="12824" h="12479" extrusionOk="0">
                  <a:moveTo>
                    <a:pt x="822" y="8561"/>
                  </a:moveTo>
                  <a:lnTo>
                    <a:pt x="1120" y="9466"/>
                  </a:lnTo>
                  <a:cubicBezTo>
                    <a:pt x="7192" y="12478"/>
                    <a:pt x="10109" y="9633"/>
                    <a:pt x="10228" y="7263"/>
                  </a:cubicBezTo>
                  <a:cubicBezTo>
                    <a:pt x="12002" y="6370"/>
                    <a:pt x="12824" y="5144"/>
                    <a:pt x="12419" y="3894"/>
                  </a:cubicBezTo>
                  <a:cubicBezTo>
                    <a:pt x="12014" y="2644"/>
                    <a:pt x="10621" y="2132"/>
                    <a:pt x="8668" y="2441"/>
                  </a:cubicBezTo>
                  <a:cubicBezTo>
                    <a:pt x="7180" y="596"/>
                    <a:pt x="3144" y="0"/>
                    <a:pt x="1" y="6013"/>
                  </a:cubicBezTo>
                  <a:lnTo>
                    <a:pt x="298" y="6930"/>
                  </a:ln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9" name="Google Shape;2259;p16"/>
            <p:cNvSpPr/>
            <p:nvPr/>
          </p:nvSpPr>
          <p:spPr>
            <a:xfrm>
              <a:off x="6571400" y="2549550"/>
              <a:ext cx="186650" cy="181600"/>
            </a:xfrm>
            <a:custGeom>
              <a:avLst/>
              <a:gdLst/>
              <a:ahLst/>
              <a:cxnLst/>
              <a:rect l="l" t="t" r="r" b="b"/>
              <a:pathLst>
                <a:path w="7466" h="7264" extrusionOk="0">
                  <a:moveTo>
                    <a:pt x="512" y="4989"/>
                  </a:moveTo>
                  <a:lnTo>
                    <a:pt x="667" y="5513"/>
                  </a:lnTo>
                  <a:cubicBezTo>
                    <a:pt x="4215" y="7263"/>
                    <a:pt x="5906" y="5620"/>
                    <a:pt x="5965" y="4227"/>
                  </a:cubicBezTo>
                  <a:cubicBezTo>
                    <a:pt x="7001" y="3715"/>
                    <a:pt x="7466" y="2989"/>
                    <a:pt x="7228" y="2263"/>
                  </a:cubicBezTo>
                  <a:cubicBezTo>
                    <a:pt x="7001" y="1536"/>
                    <a:pt x="6192" y="1239"/>
                    <a:pt x="5049" y="1417"/>
                  </a:cubicBezTo>
                  <a:cubicBezTo>
                    <a:pt x="4180" y="346"/>
                    <a:pt x="1834" y="1"/>
                    <a:pt x="0" y="3501"/>
                  </a:cubicBezTo>
                  <a:lnTo>
                    <a:pt x="167" y="4025"/>
                  </a:lnTo>
                  <a:close/>
                </a:path>
              </a:pathLst>
            </a:custGeom>
            <a:solidFill>
              <a:srgbClr val="FFC9C8"/>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0" name="Google Shape;2260;p16"/>
            <p:cNvSpPr/>
            <p:nvPr/>
          </p:nvSpPr>
          <p:spPr>
            <a:xfrm>
              <a:off x="6400550" y="2585875"/>
              <a:ext cx="203325" cy="203900"/>
            </a:xfrm>
            <a:custGeom>
              <a:avLst/>
              <a:gdLst/>
              <a:ahLst/>
              <a:cxnLst/>
              <a:rect l="l" t="t" r="r" b="b"/>
              <a:pathLst>
                <a:path w="8133" h="8156" extrusionOk="0">
                  <a:moveTo>
                    <a:pt x="8132" y="4072"/>
                  </a:moveTo>
                  <a:cubicBezTo>
                    <a:pt x="8132" y="6322"/>
                    <a:pt x="6311" y="8156"/>
                    <a:pt x="4072" y="8156"/>
                  </a:cubicBezTo>
                  <a:cubicBezTo>
                    <a:pt x="1822" y="8156"/>
                    <a:pt x="0" y="6334"/>
                    <a:pt x="0" y="4072"/>
                  </a:cubicBezTo>
                  <a:cubicBezTo>
                    <a:pt x="0" y="1822"/>
                    <a:pt x="1822" y="0"/>
                    <a:pt x="4072" y="0"/>
                  </a:cubicBezTo>
                  <a:cubicBezTo>
                    <a:pt x="6311" y="0"/>
                    <a:pt x="8132" y="1822"/>
                    <a:pt x="8132" y="4072"/>
                  </a:cubicBezTo>
                  <a:close/>
                </a:path>
              </a:pathLst>
            </a:custGeom>
            <a:solidFill>
              <a:schemeClr val="accent3"/>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61" name="Google Shape;2261;p16"/>
            <p:cNvGrpSpPr/>
            <p:nvPr/>
          </p:nvGrpSpPr>
          <p:grpSpPr>
            <a:xfrm>
              <a:off x="6385650" y="2571275"/>
              <a:ext cx="232800" cy="232800"/>
              <a:chOff x="6385650" y="2571275"/>
              <a:chExt cx="232800" cy="232800"/>
            </a:xfrm>
          </p:grpSpPr>
          <p:sp>
            <p:nvSpPr>
              <p:cNvPr id="2262" name="Google Shape;2262;p16"/>
              <p:cNvSpPr/>
              <p:nvPr/>
            </p:nvSpPr>
            <p:spPr>
              <a:xfrm>
                <a:off x="6493425" y="2571275"/>
                <a:ext cx="16975" cy="94975"/>
              </a:xfrm>
              <a:custGeom>
                <a:avLst/>
                <a:gdLst/>
                <a:ahLst/>
                <a:cxnLst/>
                <a:rect l="l" t="t" r="r" b="b"/>
                <a:pathLst>
                  <a:path w="679" h="3799" extrusionOk="0">
                    <a:moveTo>
                      <a:pt x="83" y="3453"/>
                    </a:moveTo>
                    <a:cubicBezTo>
                      <a:pt x="83" y="3453"/>
                      <a:pt x="119" y="3275"/>
                      <a:pt x="143" y="3001"/>
                    </a:cubicBezTo>
                    <a:cubicBezTo>
                      <a:pt x="179" y="2739"/>
                      <a:pt x="202" y="2370"/>
                      <a:pt x="238" y="2013"/>
                    </a:cubicBezTo>
                    <a:cubicBezTo>
                      <a:pt x="250" y="1656"/>
                      <a:pt x="262" y="1275"/>
                      <a:pt x="262" y="1013"/>
                    </a:cubicBezTo>
                    <a:cubicBezTo>
                      <a:pt x="262" y="882"/>
                      <a:pt x="238" y="763"/>
                      <a:pt x="191" y="679"/>
                    </a:cubicBezTo>
                    <a:cubicBezTo>
                      <a:pt x="143" y="608"/>
                      <a:pt x="119" y="560"/>
                      <a:pt x="119" y="560"/>
                    </a:cubicBezTo>
                    <a:cubicBezTo>
                      <a:pt x="0" y="441"/>
                      <a:pt x="0" y="239"/>
                      <a:pt x="119" y="120"/>
                    </a:cubicBezTo>
                    <a:cubicBezTo>
                      <a:pt x="238" y="1"/>
                      <a:pt x="441" y="1"/>
                      <a:pt x="560" y="120"/>
                    </a:cubicBezTo>
                    <a:cubicBezTo>
                      <a:pt x="679" y="239"/>
                      <a:pt x="679" y="441"/>
                      <a:pt x="560" y="560"/>
                    </a:cubicBezTo>
                    <a:cubicBezTo>
                      <a:pt x="560" y="560"/>
                      <a:pt x="512" y="608"/>
                      <a:pt x="476" y="679"/>
                    </a:cubicBezTo>
                    <a:cubicBezTo>
                      <a:pt x="429" y="763"/>
                      <a:pt x="393" y="882"/>
                      <a:pt x="393" y="1013"/>
                    </a:cubicBezTo>
                    <a:cubicBezTo>
                      <a:pt x="393" y="1275"/>
                      <a:pt x="417" y="1632"/>
                      <a:pt x="429" y="2013"/>
                    </a:cubicBezTo>
                    <a:cubicBezTo>
                      <a:pt x="452" y="2370"/>
                      <a:pt x="488" y="2739"/>
                      <a:pt x="512" y="3001"/>
                    </a:cubicBezTo>
                    <a:cubicBezTo>
                      <a:pt x="548" y="3275"/>
                      <a:pt x="572" y="3453"/>
                      <a:pt x="572" y="3453"/>
                    </a:cubicBezTo>
                    <a:cubicBezTo>
                      <a:pt x="607" y="3596"/>
                      <a:pt x="500" y="3739"/>
                      <a:pt x="357" y="3763"/>
                    </a:cubicBezTo>
                    <a:cubicBezTo>
                      <a:pt x="202" y="3799"/>
                      <a:pt x="71" y="3692"/>
                      <a:pt x="36" y="3537"/>
                    </a:cubicBezTo>
                    <a:cubicBezTo>
                      <a:pt x="71" y="3513"/>
                      <a:pt x="71" y="3477"/>
                      <a:pt x="83" y="3453"/>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3" name="Google Shape;2263;p16"/>
              <p:cNvSpPr/>
              <p:nvPr/>
            </p:nvSpPr>
            <p:spPr>
              <a:xfrm>
                <a:off x="6459475" y="2576050"/>
                <a:ext cx="41400" cy="93175"/>
              </a:xfrm>
              <a:custGeom>
                <a:avLst/>
                <a:gdLst/>
                <a:ahLst/>
                <a:cxnLst/>
                <a:rect l="l" t="t" r="r" b="b"/>
                <a:pathLst>
                  <a:path w="1656" h="3727" extrusionOk="0">
                    <a:moveTo>
                      <a:pt x="1072" y="3393"/>
                    </a:moveTo>
                    <a:lnTo>
                      <a:pt x="1001" y="2953"/>
                    </a:lnTo>
                    <a:cubicBezTo>
                      <a:pt x="953" y="2679"/>
                      <a:pt x="858" y="2322"/>
                      <a:pt x="775" y="1977"/>
                    </a:cubicBezTo>
                    <a:cubicBezTo>
                      <a:pt x="679" y="1619"/>
                      <a:pt x="584" y="1286"/>
                      <a:pt x="501" y="1024"/>
                    </a:cubicBezTo>
                    <a:cubicBezTo>
                      <a:pt x="465" y="893"/>
                      <a:pt x="406" y="810"/>
                      <a:pt x="346" y="750"/>
                    </a:cubicBezTo>
                    <a:cubicBezTo>
                      <a:pt x="286" y="691"/>
                      <a:pt x="227" y="655"/>
                      <a:pt x="227" y="655"/>
                    </a:cubicBezTo>
                    <a:cubicBezTo>
                      <a:pt x="72" y="584"/>
                      <a:pt x="1" y="393"/>
                      <a:pt x="84" y="226"/>
                    </a:cubicBezTo>
                    <a:cubicBezTo>
                      <a:pt x="167" y="72"/>
                      <a:pt x="358" y="0"/>
                      <a:pt x="525" y="95"/>
                    </a:cubicBezTo>
                    <a:cubicBezTo>
                      <a:pt x="667" y="167"/>
                      <a:pt x="727" y="357"/>
                      <a:pt x="656" y="524"/>
                    </a:cubicBezTo>
                    <a:cubicBezTo>
                      <a:pt x="656" y="524"/>
                      <a:pt x="620" y="584"/>
                      <a:pt x="608" y="667"/>
                    </a:cubicBezTo>
                    <a:cubicBezTo>
                      <a:pt x="596" y="762"/>
                      <a:pt x="596" y="881"/>
                      <a:pt x="644" y="1000"/>
                    </a:cubicBezTo>
                    <a:cubicBezTo>
                      <a:pt x="727" y="1250"/>
                      <a:pt x="846" y="1596"/>
                      <a:pt x="977" y="1941"/>
                    </a:cubicBezTo>
                    <a:cubicBezTo>
                      <a:pt x="1120" y="2274"/>
                      <a:pt x="1251" y="2608"/>
                      <a:pt x="1370" y="2858"/>
                    </a:cubicBezTo>
                    <a:cubicBezTo>
                      <a:pt x="1489" y="3108"/>
                      <a:pt x="1572" y="3274"/>
                      <a:pt x="1572" y="3274"/>
                    </a:cubicBezTo>
                    <a:cubicBezTo>
                      <a:pt x="1656" y="3405"/>
                      <a:pt x="1608" y="3572"/>
                      <a:pt x="1477" y="3643"/>
                    </a:cubicBezTo>
                    <a:cubicBezTo>
                      <a:pt x="1334" y="3727"/>
                      <a:pt x="1179" y="3679"/>
                      <a:pt x="1096" y="3548"/>
                    </a:cubicBezTo>
                    <a:cubicBezTo>
                      <a:pt x="1084" y="3465"/>
                      <a:pt x="1084" y="3441"/>
                      <a:pt x="1072" y="3393"/>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4" name="Google Shape;2264;p16"/>
              <p:cNvSpPr/>
              <p:nvPr/>
            </p:nvSpPr>
            <p:spPr>
              <a:xfrm>
                <a:off x="6429725" y="2591225"/>
                <a:ext cx="62525" cy="80975"/>
              </a:xfrm>
              <a:custGeom>
                <a:avLst/>
                <a:gdLst/>
                <a:ahLst/>
                <a:cxnLst/>
                <a:rect l="l" t="t" r="r" b="b"/>
                <a:pathLst>
                  <a:path w="2501" h="3239" extrusionOk="0">
                    <a:moveTo>
                      <a:pt x="1965" y="3036"/>
                    </a:moveTo>
                    <a:cubicBezTo>
                      <a:pt x="1965" y="3036"/>
                      <a:pt x="1893" y="2882"/>
                      <a:pt x="1750" y="2644"/>
                    </a:cubicBezTo>
                    <a:cubicBezTo>
                      <a:pt x="1619" y="2405"/>
                      <a:pt x="1441" y="2084"/>
                      <a:pt x="1238" y="1774"/>
                    </a:cubicBezTo>
                    <a:cubicBezTo>
                      <a:pt x="1036" y="1465"/>
                      <a:pt x="834" y="1179"/>
                      <a:pt x="679" y="953"/>
                    </a:cubicBezTo>
                    <a:cubicBezTo>
                      <a:pt x="607" y="834"/>
                      <a:pt x="524" y="774"/>
                      <a:pt x="429" y="739"/>
                    </a:cubicBezTo>
                    <a:cubicBezTo>
                      <a:pt x="357" y="691"/>
                      <a:pt x="298" y="679"/>
                      <a:pt x="298" y="679"/>
                    </a:cubicBezTo>
                    <a:cubicBezTo>
                      <a:pt x="119" y="643"/>
                      <a:pt x="0" y="477"/>
                      <a:pt x="24" y="298"/>
                    </a:cubicBezTo>
                    <a:cubicBezTo>
                      <a:pt x="60" y="119"/>
                      <a:pt x="214" y="0"/>
                      <a:pt x="393" y="36"/>
                    </a:cubicBezTo>
                    <a:cubicBezTo>
                      <a:pt x="572" y="60"/>
                      <a:pt x="679" y="227"/>
                      <a:pt x="667" y="393"/>
                    </a:cubicBezTo>
                    <a:cubicBezTo>
                      <a:pt x="667" y="393"/>
                      <a:pt x="655" y="453"/>
                      <a:pt x="667" y="536"/>
                    </a:cubicBezTo>
                    <a:cubicBezTo>
                      <a:pt x="679" y="631"/>
                      <a:pt x="726" y="739"/>
                      <a:pt x="798" y="858"/>
                    </a:cubicBezTo>
                    <a:cubicBezTo>
                      <a:pt x="964" y="1060"/>
                      <a:pt x="1191" y="1358"/>
                      <a:pt x="1405" y="1643"/>
                    </a:cubicBezTo>
                    <a:cubicBezTo>
                      <a:pt x="1643" y="1929"/>
                      <a:pt x="1869" y="2191"/>
                      <a:pt x="2060" y="2405"/>
                    </a:cubicBezTo>
                    <a:cubicBezTo>
                      <a:pt x="2250" y="2596"/>
                      <a:pt x="2381" y="2727"/>
                      <a:pt x="2381" y="2727"/>
                    </a:cubicBezTo>
                    <a:cubicBezTo>
                      <a:pt x="2477" y="2834"/>
                      <a:pt x="2500" y="3001"/>
                      <a:pt x="2393" y="3120"/>
                    </a:cubicBezTo>
                    <a:cubicBezTo>
                      <a:pt x="2286" y="3215"/>
                      <a:pt x="2119" y="3239"/>
                      <a:pt x="2000" y="3132"/>
                    </a:cubicBezTo>
                    <a:cubicBezTo>
                      <a:pt x="2012" y="3096"/>
                      <a:pt x="1977" y="3072"/>
                      <a:pt x="1965" y="3036"/>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5" name="Google Shape;2265;p16"/>
              <p:cNvSpPr/>
              <p:nvPr/>
            </p:nvSpPr>
            <p:spPr>
              <a:xfrm>
                <a:off x="6405900" y="2616225"/>
                <a:ext cx="80400" cy="62525"/>
              </a:xfrm>
              <a:custGeom>
                <a:avLst/>
                <a:gdLst/>
                <a:ahLst/>
                <a:cxnLst/>
                <a:rect l="l" t="t" r="r" b="b"/>
                <a:pathLst>
                  <a:path w="3216" h="2501" extrusionOk="0">
                    <a:moveTo>
                      <a:pt x="2727" y="2370"/>
                    </a:moveTo>
                    <a:cubicBezTo>
                      <a:pt x="2727" y="2370"/>
                      <a:pt x="2608" y="2239"/>
                      <a:pt x="2394" y="2060"/>
                    </a:cubicBezTo>
                    <a:cubicBezTo>
                      <a:pt x="2203" y="1858"/>
                      <a:pt x="1917" y="1620"/>
                      <a:pt x="1632" y="1405"/>
                    </a:cubicBezTo>
                    <a:cubicBezTo>
                      <a:pt x="1358" y="1179"/>
                      <a:pt x="1072" y="953"/>
                      <a:pt x="846" y="786"/>
                    </a:cubicBezTo>
                    <a:cubicBezTo>
                      <a:pt x="739" y="703"/>
                      <a:pt x="620" y="667"/>
                      <a:pt x="536" y="655"/>
                    </a:cubicBezTo>
                    <a:cubicBezTo>
                      <a:pt x="441" y="643"/>
                      <a:pt x="382" y="655"/>
                      <a:pt x="382" y="655"/>
                    </a:cubicBezTo>
                    <a:cubicBezTo>
                      <a:pt x="203" y="691"/>
                      <a:pt x="48" y="572"/>
                      <a:pt x="24" y="393"/>
                    </a:cubicBezTo>
                    <a:cubicBezTo>
                      <a:pt x="1" y="215"/>
                      <a:pt x="120" y="48"/>
                      <a:pt x="298" y="36"/>
                    </a:cubicBezTo>
                    <a:cubicBezTo>
                      <a:pt x="477" y="1"/>
                      <a:pt x="620" y="120"/>
                      <a:pt x="655" y="298"/>
                    </a:cubicBezTo>
                    <a:cubicBezTo>
                      <a:pt x="655" y="298"/>
                      <a:pt x="667" y="358"/>
                      <a:pt x="715" y="429"/>
                    </a:cubicBezTo>
                    <a:cubicBezTo>
                      <a:pt x="763" y="512"/>
                      <a:pt x="834" y="596"/>
                      <a:pt x="941" y="691"/>
                    </a:cubicBezTo>
                    <a:cubicBezTo>
                      <a:pt x="1155" y="834"/>
                      <a:pt x="1453" y="1048"/>
                      <a:pt x="1751" y="1239"/>
                    </a:cubicBezTo>
                    <a:cubicBezTo>
                      <a:pt x="2072" y="1429"/>
                      <a:pt x="2370" y="1620"/>
                      <a:pt x="2620" y="1739"/>
                    </a:cubicBezTo>
                    <a:cubicBezTo>
                      <a:pt x="2858" y="1870"/>
                      <a:pt x="3025" y="1953"/>
                      <a:pt x="3025" y="1953"/>
                    </a:cubicBezTo>
                    <a:cubicBezTo>
                      <a:pt x="3156" y="2013"/>
                      <a:pt x="3215" y="2167"/>
                      <a:pt x="3156" y="2310"/>
                    </a:cubicBezTo>
                    <a:cubicBezTo>
                      <a:pt x="3096" y="2441"/>
                      <a:pt x="2930" y="2501"/>
                      <a:pt x="2799" y="2441"/>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6" name="Google Shape;2266;p16"/>
              <p:cNvSpPr/>
              <p:nvPr/>
            </p:nvSpPr>
            <p:spPr>
              <a:xfrm>
                <a:off x="6390125" y="2645400"/>
                <a:ext cx="91400" cy="40200"/>
              </a:xfrm>
              <a:custGeom>
                <a:avLst/>
                <a:gdLst/>
                <a:ahLst/>
                <a:cxnLst/>
                <a:rect l="l" t="t" r="r" b="b"/>
                <a:pathLst>
                  <a:path w="3656" h="1608" extrusionOk="0">
                    <a:moveTo>
                      <a:pt x="3251" y="1572"/>
                    </a:moveTo>
                    <a:cubicBezTo>
                      <a:pt x="3251" y="1572"/>
                      <a:pt x="3084" y="1489"/>
                      <a:pt x="2846" y="1370"/>
                    </a:cubicBezTo>
                    <a:cubicBezTo>
                      <a:pt x="2596" y="1250"/>
                      <a:pt x="2263" y="1108"/>
                      <a:pt x="1929" y="977"/>
                    </a:cubicBezTo>
                    <a:cubicBezTo>
                      <a:pt x="1584" y="846"/>
                      <a:pt x="1239" y="727"/>
                      <a:pt x="989" y="631"/>
                    </a:cubicBezTo>
                    <a:cubicBezTo>
                      <a:pt x="858" y="596"/>
                      <a:pt x="751" y="596"/>
                      <a:pt x="655" y="608"/>
                    </a:cubicBezTo>
                    <a:cubicBezTo>
                      <a:pt x="572" y="619"/>
                      <a:pt x="513" y="655"/>
                      <a:pt x="513" y="655"/>
                    </a:cubicBezTo>
                    <a:cubicBezTo>
                      <a:pt x="346" y="727"/>
                      <a:pt x="167" y="667"/>
                      <a:pt x="72" y="500"/>
                    </a:cubicBezTo>
                    <a:cubicBezTo>
                      <a:pt x="1" y="334"/>
                      <a:pt x="60" y="155"/>
                      <a:pt x="227" y="72"/>
                    </a:cubicBezTo>
                    <a:cubicBezTo>
                      <a:pt x="370" y="0"/>
                      <a:pt x="572" y="60"/>
                      <a:pt x="655" y="203"/>
                    </a:cubicBezTo>
                    <a:cubicBezTo>
                      <a:pt x="655" y="203"/>
                      <a:pt x="691" y="262"/>
                      <a:pt x="751" y="322"/>
                    </a:cubicBezTo>
                    <a:cubicBezTo>
                      <a:pt x="810" y="381"/>
                      <a:pt x="905" y="453"/>
                      <a:pt x="1036" y="488"/>
                    </a:cubicBezTo>
                    <a:cubicBezTo>
                      <a:pt x="1286" y="560"/>
                      <a:pt x="1644" y="667"/>
                      <a:pt x="1989" y="750"/>
                    </a:cubicBezTo>
                    <a:cubicBezTo>
                      <a:pt x="2346" y="846"/>
                      <a:pt x="2679" y="929"/>
                      <a:pt x="2953" y="977"/>
                    </a:cubicBezTo>
                    <a:cubicBezTo>
                      <a:pt x="3215" y="1036"/>
                      <a:pt x="3394" y="1048"/>
                      <a:pt x="3394" y="1048"/>
                    </a:cubicBezTo>
                    <a:cubicBezTo>
                      <a:pt x="3549" y="1072"/>
                      <a:pt x="3656" y="1203"/>
                      <a:pt x="3632" y="1346"/>
                    </a:cubicBezTo>
                    <a:cubicBezTo>
                      <a:pt x="3620" y="1501"/>
                      <a:pt x="3489" y="1608"/>
                      <a:pt x="3334" y="1584"/>
                    </a:cubicBezTo>
                    <a:cubicBezTo>
                      <a:pt x="3310" y="1608"/>
                      <a:pt x="3275" y="1584"/>
                      <a:pt x="3251" y="1572"/>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7" name="Google Shape;2267;p16"/>
              <p:cNvSpPr/>
              <p:nvPr/>
            </p:nvSpPr>
            <p:spPr>
              <a:xfrm>
                <a:off x="6385650" y="2679625"/>
                <a:ext cx="95000" cy="17000"/>
              </a:xfrm>
              <a:custGeom>
                <a:avLst/>
                <a:gdLst/>
                <a:ahLst/>
                <a:cxnLst/>
                <a:rect l="l" t="t" r="r" b="b"/>
                <a:pathLst>
                  <a:path w="3800" h="680" extrusionOk="0">
                    <a:moveTo>
                      <a:pt x="3454" y="596"/>
                    </a:moveTo>
                    <a:cubicBezTo>
                      <a:pt x="3454" y="596"/>
                      <a:pt x="3275" y="560"/>
                      <a:pt x="3013" y="536"/>
                    </a:cubicBezTo>
                    <a:cubicBezTo>
                      <a:pt x="2739" y="501"/>
                      <a:pt x="2370" y="477"/>
                      <a:pt x="2013" y="441"/>
                    </a:cubicBezTo>
                    <a:cubicBezTo>
                      <a:pt x="1656" y="429"/>
                      <a:pt x="1287" y="417"/>
                      <a:pt x="1013" y="417"/>
                    </a:cubicBezTo>
                    <a:cubicBezTo>
                      <a:pt x="882" y="417"/>
                      <a:pt x="763" y="441"/>
                      <a:pt x="692" y="489"/>
                    </a:cubicBezTo>
                    <a:cubicBezTo>
                      <a:pt x="620" y="513"/>
                      <a:pt x="572" y="560"/>
                      <a:pt x="572" y="560"/>
                    </a:cubicBezTo>
                    <a:cubicBezTo>
                      <a:pt x="453" y="679"/>
                      <a:pt x="239" y="679"/>
                      <a:pt x="120" y="560"/>
                    </a:cubicBezTo>
                    <a:cubicBezTo>
                      <a:pt x="1" y="441"/>
                      <a:pt x="1" y="239"/>
                      <a:pt x="120" y="120"/>
                    </a:cubicBezTo>
                    <a:cubicBezTo>
                      <a:pt x="239" y="1"/>
                      <a:pt x="453" y="1"/>
                      <a:pt x="572" y="120"/>
                    </a:cubicBezTo>
                    <a:cubicBezTo>
                      <a:pt x="572" y="120"/>
                      <a:pt x="620" y="155"/>
                      <a:pt x="692" y="203"/>
                    </a:cubicBezTo>
                    <a:cubicBezTo>
                      <a:pt x="763" y="239"/>
                      <a:pt x="882" y="274"/>
                      <a:pt x="1013" y="274"/>
                    </a:cubicBezTo>
                    <a:cubicBezTo>
                      <a:pt x="1287" y="274"/>
                      <a:pt x="1644" y="262"/>
                      <a:pt x="2013" y="251"/>
                    </a:cubicBezTo>
                    <a:cubicBezTo>
                      <a:pt x="2370" y="215"/>
                      <a:pt x="2739" y="191"/>
                      <a:pt x="3013" y="155"/>
                    </a:cubicBezTo>
                    <a:cubicBezTo>
                      <a:pt x="3275" y="132"/>
                      <a:pt x="3454" y="96"/>
                      <a:pt x="3454" y="96"/>
                    </a:cubicBezTo>
                    <a:cubicBezTo>
                      <a:pt x="3609" y="72"/>
                      <a:pt x="3740" y="179"/>
                      <a:pt x="3775" y="310"/>
                    </a:cubicBezTo>
                    <a:cubicBezTo>
                      <a:pt x="3799" y="453"/>
                      <a:pt x="3692" y="596"/>
                      <a:pt x="3549" y="620"/>
                    </a:cubicBezTo>
                    <a:cubicBezTo>
                      <a:pt x="3513" y="596"/>
                      <a:pt x="3489" y="596"/>
                      <a:pt x="3454" y="596"/>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8" name="Google Shape;2268;p16"/>
              <p:cNvSpPr/>
              <p:nvPr/>
            </p:nvSpPr>
            <p:spPr>
              <a:xfrm>
                <a:off x="6390425" y="2688850"/>
                <a:ext cx="93200" cy="41400"/>
              </a:xfrm>
              <a:custGeom>
                <a:avLst/>
                <a:gdLst/>
                <a:ahLst/>
                <a:cxnLst/>
                <a:rect l="l" t="t" r="r" b="b"/>
                <a:pathLst>
                  <a:path w="3728" h="1656" extrusionOk="0">
                    <a:moveTo>
                      <a:pt x="3406" y="584"/>
                    </a:moveTo>
                    <a:lnTo>
                      <a:pt x="2953" y="655"/>
                    </a:lnTo>
                    <a:cubicBezTo>
                      <a:pt x="2691" y="703"/>
                      <a:pt x="2334" y="786"/>
                      <a:pt x="1989" y="882"/>
                    </a:cubicBezTo>
                    <a:cubicBezTo>
                      <a:pt x="1632" y="965"/>
                      <a:pt x="1286" y="1072"/>
                      <a:pt x="1036" y="1144"/>
                    </a:cubicBezTo>
                    <a:cubicBezTo>
                      <a:pt x="893" y="1191"/>
                      <a:pt x="810" y="1251"/>
                      <a:pt x="751" y="1310"/>
                    </a:cubicBezTo>
                    <a:cubicBezTo>
                      <a:pt x="691" y="1370"/>
                      <a:pt x="655" y="1429"/>
                      <a:pt x="655" y="1429"/>
                    </a:cubicBezTo>
                    <a:cubicBezTo>
                      <a:pt x="584" y="1596"/>
                      <a:pt x="393" y="1656"/>
                      <a:pt x="227" y="1560"/>
                    </a:cubicBezTo>
                    <a:cubicBezTo>
                      <a:pt x="84" y="1489"/>
                      <a:pt x="0" y="1298"/>
                      <a:pt x="96" y="1132"/>
                    </a:cubicBezTo>
                    <a:cubicBezTo>
                      <a:pt x="167" y="977"/>
                      <a:pt x="358" y="917"/>
                      <a:pt x="524" y="1001"/>
                    </a:cubicBezTo>
                    <a:cubicBezTo>
                      <a:pt x="524" y="1001"/>
                      <a:pt x="584" y="1025"/>
                      <a:pt x="679" y="1036"/>
                    </a:cubicBezTo>
                    <a:cubicBezTo>
                      <a:pt x="762" y="1060"/>
                      <a:pt x="882" y="1060"/>
                      <a:pt x="1001" y="1013"/>
                    </a:cubicBezTo>
                    <a:cubicBezTo>
                      <a:pt x="1251" y="917"/>
                      <a:pt x="1596" y="798"/>
                      <a:pt x="1941" y="667"/>
                    </a:cubicBezTo>
                    <a:cubicBezTo>
                      <a:pt x="2286" y="536"/>
                      <a:pt x="2608" y="405"/>
                      <a:pt x="2858" y="286"/>
                    </a:cubicBezTo>
                    <a:cubicBezTo>
                      <a:pt x="3120" y="167"/>
                      <a:pt x="3275" y="72"/>
                      <a:pt x="3275" y="72"/>
                    </a:cubicBezTo>
                    <a:cubicBezTo>
                      <a:pt x="3418" y="1"/>
                      <a:pt x="3572" y="48"/>
                      <a:pt x="3656" y="179"/>
                    </a:cubicBezTo>
                    <a:cubicBezTo>
                      <a:pt x="3727" y="310"/>
                      <a:pt x="3679" y="477"/>
                      <a:pt x="3549" y="548"/>
                    </a:cubicBezTo>
                    <a:cubicBezTo>
                      <a:pt x="3477" y="560"/>
                      <a:pt x="3429" y="560"/>
                      <a:pt x="3406" y="584"/>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9" name="Google Shape;2269;p16"/>
              <p:cNvSpPr/>
              <p:nvPr/>
            </p:nvSpPr>
            <p:spPr>
              <a:xfrm>
                <a:off x="6405900" y="2697200"/>
                <a:ext cx="80700" cy="62525"/>
              </a:xfrm>
              <a:custGeom>
                <a:avLst/>
                <a:gdLst/>
                <a:ahLst/>
                <a:cxnLst/>
                <a:rect l="l" t="t" r="r" b="b"/>
                <a:pathLst>
                  <a:path w="3228" h="2501" extrusionOk="0">
                    <a:moveTo>
                      <a:pt x="3037" y="548"/>
                    </a:moveTo>
                    <a:cubicBezTo>
                      <a:pt x="3037" y="548"/>
                      <a:pt x="2870" y="619"/>
                      <a:pt x="2632" y="750"/>
                    </a:cubicBezTo>
                    <a:cubicBezTo>
                      <a:pt x="2394" y="881"/>
                      <a:pt x="2084" y="1060"/>
                      <a:pt x="1775" y="1274"/>
                    </a:cubicBezTo>
                    <a:cubicBezTo>
                      <a:pt x="1453" y="1464"/>
                      <a:pt x="1179" y="1679"/>
                      <a:pt x="953" y="1822"/>
                    </a:cubicBezTo>
                    <a:cubicBezTo>
                      <a:pt x="834" y="1893"/>
                      <a:pt x="774" y="1988"/>
                      <a:pt x="727" y="2072"/>
                    </a:cubicBezTo>
                    <a:cubicBezTo>
                      <a:pt x="679" y="2143"/>
                      <a:pt x="667" y="2203"/>
                      <a:pt x="667" y="2203"/>
                    </a:cubicBezTo>
                    <a:cubicBezTo>
                      <a:pt x="632" y="2393"/>
                      <a:pt x="477" y="2500"/>
                      <a:pt x="298" y="2476"/>
                    </a:cubicBezTo>
                    <a:cubicBezTo>
                      <a:pt x="120" y="2441"/>
                      <a:pt x="1" y="2286"/>
                      <a:pt x="24" y="2107"/>
                    </a:cubicBezTo>
                    <a:cubicBezTo>
                      <a:pt x="60" y="1929"/>
                      <a:pt x="227" y="1822"/>
                      <a:pt x="382" y="1834"/>
                    </a:cubicBezTo>
                    <a:cubicBezTo>
                      <a:pt x="382" y="1834"/>
                      <a:pt x="441" y="1845"/>
                      <a:pt x="536" y="1834"/>
                    </a:cubicBezTo>
                    <a:cubicBezTo>
                      <a:pt x="620" y="1822"/>
                      <a:pt x="727" y="1774"/>
                      <a:pt x="846" y="1703"/>
                    </a:cubicBezTo>
                    <a:cubicBezTo>
                      <a:pt x="1060" y="1536"/>
                      <a:pt x="1358" y="1310"/>
                      <a:pt x="1632" y="1095"/>
                    </a:cubicBezTo>
                    <a:cubicBezTo>
                      <a:pt x="1917" y="869"/>
                      <a:pt x="2191" y="631"/>
                      <a:pt x="2394" y="441"/>
                    </a:cubicBezTo>
                    <a:cubicBezTo>
                      <a:pt x="2608" y="238"/>
                      <a:pt x="2715" y="119"/>
                      <a:pt x="2715" y="119"/>
                    </a:cubicBezTo>
                    <a:cubicBezTo>
                      <a:pt x="2822" y="24"/>
                      <a:pt x="2989" y="0"/>
                      <a:pt x="3108" y="107"/>
                    </a:cubicBezTo>
                    <a:cubicBezTo>
                      <a:pt x="3215" y="214"/>
                      <a:pt x="3227" y="381"/>
                      <a:pt x="3120" y="500"/>
                    </a:cubicBezTo>
                    <a:cubicBezTo>
                      <a:pt x="3084" y="500"/>
                      <a:pt x="3060" y="524"/>
                      <a:pt x="3037" y="548"/>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0" name="Google Shape;2270;p16"/>
              <p:cNvSpPr/>
              <p:nvPr/>
            </p:nvSpPr>
            <p:spPr>
              <a:xfrm>
                <a:off x="6430300" y="2704025"/>
                <a:ext cx="63125" cy="80100"/>
              </a:xfrm>
              <a:custGeom>
                <a:avLst/>
                <a:gdLst/>
                <a:ahLst/>
                <a:cxnLst/>
                <a:rect l="l" t="t" r="r" b="b"/>
                <a:pathLst>
                  <a:path w="2525" h="3204" extrusionOk="0">
                    <a:moveTo>
                      <a:pt x="2370" y="477"/>
                    </a:moveTo>
                    <a:cubicBezTo>
                      <a:pt x="2370" y="477"/>
                      <a:pt x="2239" y="596"/>
                      <a:pt x="2061" y="810"/>
                    </a:cubicBezTo>
                    <a:cubicBezTo>
                      <a:pt x="1870" y="1001"/>
                      <a:pt x="1632" y="1275"/>
                      <a:pt x="1406" y="1561"/>
                    </a:cubicBezTo>
                    <a:cubicBezTo>
                      <a:pt x="1180" y="1846"/>
                      <a:pt x="953" y="2132"/>
                      <a:pt x="799" y="2358"/>
                    </a:cubicBezTo>
                    <a:cubicBezTo>
                      <a:pt x="703" y="2454"/>
                      <a:pt x="680" y="2573"/>
                      <a:pt x="656" y="2668"/>
                    </a:cubicBezTo>
                    <a:cubicBezTo>
                      <a:pt x="644" y="2751"/>
                      <a:pt x="656" y="2811"/>
                      <a:pt x="656" y="2811"/>
                    </a:cubicBezTo>
                    <a:cubicBezTo>
                      <a:pt x="691" y="2989"/>
                      <a:pt x="572" y="3156"/>
                      <a:pt x="394" y="3168"/>
                    </a:cubicBezTo>
                    <a:cubicBezTo>
                      <a:pt x="215" y="3204"/>
                      <a:pt x="49" y="3085"/>
                      <a:pt x="37" y="2906"/>
                    </a:cubicBezTo>
                    <a:cubicBezTo>
                      <a:pt x="1" y="2727"/>
                      <a:pt x="120" y="2573"/>
                      <a:pt x="299" y="2549"/>
                    </a:cubicBezTo>
                    <a:cubicBezTo>
                      <a:pt x="299" y="2549"/>
                      <a:pt x="358" y="2537"/>
                      <a:pt x="441" y="2489"/>
                    </a:cubicBezTo>
                    <a:cubicBezTo>
                      <a:pt x="513" y="2442"/>
                      <a:pt x="596" y="2370"/>
                      <a:pt x="691" y="2263"/>
                    </a:cubicBezTo>
                    <a:cubicBezTo>
                      <a:pt x="834" y="2037"/>
                      <a:pt x="1049" y="1739"/>
                      <a:pt x="1239" y="1441"/>
                    </a:cubicBezTo>
                    <a:cubicBezTo>
                      <a:pt x="1430" y="1132"/>
                      <a:pt x="1632" y="834"/>
                      <a:pt x="1763" y="596"/>
                    </a:cubicBezTo>
                    <a:cubicBezTo>
                      <a:pt x="1894" y="358"/>
                      <a:pt x="1965" y="191"/>
                      <a:pt x="1965" y="191"/>
                    </a:cubicBezTo>
                    <a:cubicBezTo>
                      <a:pt x="2025" y="60"/>
                      <a:pt x="2192" y="1"/>
                      <a:pt x="2323" y="60"/>
                    </a:cubicBezTo>
                    <a:cubicBezTo>
                      <a:pt x="2465" y="120"/>
                      <a:pt x="2525" y="287"/>
                      <a:pt x="2465" y="418"/>
                    </a:cubicBezTo>
                    <a:cubicBezTo>
                      <a:pt x="2418" y="418"/>
                      <a:pt x="2406" y="453"/>
                      <a:pt x="2370" y="477"/>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1" name="Google Shape;2271;p16"/>
              <p:cNvSpPr/>
              <p:nvPr/>
            </p:nvSpPr>
            <p:spPr>
              <a:xfrm>
                <a:off x="6459775" y="2708200"/>
                <a:ext cx="40200" cy="91100"/>
              </a:xfrm>
              <a:custGeom>
                <a:avLst/>
                <a:gdLst/>
                <a:ahLst/>
                <a:cxnLst/>
                <a:rect l="l" t="t" r="r" b="b"/>
                <a:pathLst>
                  <a:path w="1608" h="3644" extrusionOk="0">
                    <a:moveTo>
                      <a:pt x="1584" y="405"/>
                    </a:moveTo>
                    <a:cubicBezTo>
                      <a:pt x="1584" y="405"/>
                      <a:pt x="1489" y="560"/>
                      <a:pt x="1370" y="798"/>
                    </a:cubicBezTo>
                    <a:cubicBezTo>
                      <a:pt x="1251" y="1060"/>
                      <a:pt x="1120" y="1382"/>
                      <a:pt x="989" y="1727"/>
                    </a:cubicBezTo>
                    <a:cubicBezTo>
                      <a:pt x="846" y="2060"/>
                      <a:pt x="727" y="2406"/>
                      <a:pt x="644" y="2656"/>
                    </a:cubicBezTo>
                    <a:cubicBezTo>
                      <a:pt x="596" y="2798"/>
                      <a:pt x="596" y="2918"/>
                      <a:pt x="608" y="2989"/>
                    </a:cubicBezTo>
                    <a:cubicBezTo>
                      <a:pt x="632" y="3084"/>
                      <a:pt x="655" y="3144"/>
                      <a:pt x="655" y="3144"/>
                    </a:cubicBezTo>
                    <a:cubicBezTo>
                      <a:pt x="727" y="3299"/>
                      <a:pt x="667" y="3477"/>
                      <a:pt x="513" y="3572"/>
                    </a:cubicBezTo>
                    <a:cubicBezTo>
                      <a:pt x="346" y="3644"/>
                      <a:pt x="167" y="3584"/>
                      <a:pt x="72" y="3418"/>
                    </a:cubicBezTo>
                    <a:cubicBezTo>
                      <a:pt x="1" y="3251"/>
                      <a:pt x="60" y="3084"/>
                      <a:pt x="215" y="2989"/>
                    </a:cubicBezTo>
                    <a:cubicBezTo>
                      <a:pt x="215" y="2989"/>
                      <a:pt x="274" y="2953"/>
                      <a:pt x="334" y="2894"/>
                    </a:cubicBezTo>
                    <a:cubicBezTo>
                      <a:pt x="394" y="2846"/>
                      <a:pt x="465" y="2739"/>
                      <a:pt x="489" y="2620"/>
                    </a:cubicBezTo>
                    <a:cubicBezTo>
                      <a:pt x="560" y="2358"/>
                      <a:pt x="667" y="2001"/>
                      <a:pt x="763" y="1667"/>
                    </a:cubicBezTo>
                    <a:cubicBezTo>
                      <a:pt x="846" y="1310"/>
                      <a:pt x="941" y="965"/>
                      <a:pt x="977" y="703"/>
                    </a:cubicBezTo>
                    <a:cubicBezTo>
                      <a:pt x="1048" y="429"/>
                      <a:pt x="1060" y="251"/>
                      <a:pt x="1060" y="251"/>
                    </a:cubicBezTo>
                    <a:cubicBezTo>
                      <a:pt x="1072" y="108"/>
                      <a:pt x="1203" y="1"/>
                      <a:pt x="1358" y="12"/>
                    </a:cubicBezTo>
                    <a:cubicBezTo>
                      <a:pt x="1501" y="24"/>
                      <a:pt x="1608" y="167"/>
                      <a:pt x="1596" y="310"/>
                    </a:cubicBezTo>
                    <a:cubicBezTo>
                      <a:pt x="1596" y="346"/>
                      <a:pt x="1596" y="370"/>
                      <a:pt x="1584" y="405"/>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2" name="Google Shape;2272;p16"/>
              <p:cNvSpPr/>
              <p:nvPr/>
            </p:nvSpPr>
            <p:spPr>
              <a:xfrm>
                <a:off x="6493700" y="2709400"/>
                <a:ext cx="17000" cy="94675"/>
              </a:xfrm>
              <a:custGeom>
                <a:avLst/>
                <a:gdLst/>
                <a:ahLst/>
                <a:cxnLst/>
                <a:rect l="l" t="t" r="r" b="b"/>
                <a:pathLst>
                  <a:path w="680" h="3787" extrusionOk="0">
                    <a:moveTo>
                      <a:pt x="596" y="334"/>
                    </a:moveTo>
                    <a:cubicBezTo>
                      <a:pt x="596" y="334"/>
                      <a:pt x="561" y="512"/>
                      <a:pt x="537" y="786"/>
                    </a:cubicBezTo>
                    <a:cubicBezTo>
                      <a:pt x="501" y="1048"/>
                      <a:pt x="477" y="1429"/>
                      <a:pt x="441" y="1786"/>
                    </a:cubicBezTo>
                    <a:cubicBezTo>
                      <a:pt x="430" y="2143"/>
                      <a:pt x="418" y="2512"/>
                      <a:pt x="418" y="2774"/>
                    </a:cubicBezTo>
                    <a:cubicBezTo>
                      <a:pt x="418" y="2917"/>
                      <a:pt x="441" y="3036"/>
                      <a:pt x="489" y="3108"/>
                    </a:cubicBezTo>
                    <a:cubicBezTo>
                      <a:pt x="525" y="3179"/>
                      <a:pt x="561" y="3227"/>
                      <a:pt x="561" y="3227"/>
                    </a:cubicBezTo>
                    <a:cubicBezTo>
                      <a:pt x="680" y="3346"/>
                      <a:pt x="680" y="3548"/>
                      <a:pt x="561" y="3667"/>
                    </a:cubicBezTo>
                    <a:cubicBezTo>
                      <a:pt x="441" y="3786"/>
                      <a:pt x="239" y="3786"/>
                      <a:pt x="120" y="3667"/>
                    </a:cubicBezTo>
                    <a:cubicBezTo>
                      <a:pt x="1" y="3548"/>
                      <a:pt x="1" y="3346"/>
                      <a:pt x="120" y="3227"/>
                    </a:cubicBezTo>
                    <a:cubicBezTo>
                      <a:pt x="120" y="3227"/>
                      <a:pt x="168" y="3179"/>
                      <a:pt x="203" y="3108"/>
                    </a:cubicBezTo>
                    <a:cubicBezTo>
                      <a:pt x="239" y="3036"/>
                      <a:pt x="287" y="2917"/>
                      <a:pt x="287" y="2774"/>
                    </a:cubicBezTo>
                    <a:cubicBezTo>
                      <a:pt x="287" y="2512"/>
                      <a:pt x="263" y="2155"/>
                      <a:pt x="251" y="1786"/>
                    </a:cubicBezTo>
                    <a:cubicBezTo>
                      <a:pt x="239" y="1429"/>
                      <a:pt x="191" y="1048"/>
                      <a:pt x="168" y="786"/>
                    </a:cubicBezTo>
                    <a:cubicBezTo>
                      <a:pt x="132" y="512"/>
                      <a:pt x="96" y="334"/>
                      <a:pt x="96" y="334"/>
                    </a:cubicBezTo>
                    <a:cubicBezTo>
                      <a:pt x="72" y="191"/>
                      <a:pt x="180" y="60"/>
                      <a:pt x="322" y="24"/>
                    </a:cubicBezTo>
                    <a:cubicBezTo>
                      <a:pt x="477" y="0"/>
                      <a:pt x="608" y="95"/>
                      <a:pt x="632" y="250"/>
                    </a:cubicBezTo>
                    <a:cubicBezTo>
                      <a:pt x="608" y="262"/>
                      <a:pt x="608" y="298"/>
                      <a:pt x="596" y="334"/>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3" name="Google Shape;2273;p16"/>
              <p:cNvSpPr/>
              <p:nvPr/>
            </p:nvSpPr>
            <p:spPr>
              <a:xfrm>
                <a:off x="6502950" y="2705825"/>
                <a:ext cx="41375" cy="93175"/>
              </a:xfrm>
              <a:custGeom>
                <a:avLst/>
                <a:gdLst/>
                <a:ahLst/>
                <a:cxnLst/>
                <a:rect l="l" t="t" r="r" b="b"/>
                <a:pathLst>
                  <a:path w="1655" h="3727" extrusionOk="0">
                    <a:moveTo>
                      <a:pt x="583" y="334"/>
                    </a:moveTo>
                    <a:lnTo>
                      <a:pt x="655" y="774"/>
                    </a:lnTo>
                    <a:cubicBezTo>
                      <a:pt x="702" y="1048"/>
                      <a:pt x="786" y="1405"/>
                      <a:pt x="881" y="1750"/>
                    </a:cubicBezTo>
                    <a:cubicBezTo>
                      <a:pt x="964" y="2096"/>
                      <a:pt x="1072" y="2441"/>
                      <a:pt x="1143" y="2691"/>
                    </a:cubicBezTo>
                    <a:cubicBezTo>
                      <a:pt x="1191" y="2834"/>
                      <a:pt x="1250" y="2917"/>
                      <a:pt x="1310" y="2977"/>
                    </a:cubicBezTo>
                    <a:cubicBezTo>
                      <a:pt x="1369" y="3036"/>
                      <a:pt x="1429" y="3072"/>
                      <a:pt x="1429" y="3072"/>
                    </a:cubicBezTo>
                    <a:cubicBezTo>
                      <a:pt x="1584" y="3144"/>
                      <a:pt x="1655" y="3334"/>
                      <a:pt x="1560" y="3501"/>
                    </a:cubicBezTo>
                    <a:cubicBezTo>
                      <a:pt x="1476" y="3644"/>
                      <a:pt x="1298" y="3727"/>
                      <a:pt x="1131" y="3632"/>
                    </a:cubicBezTo>
                    <a:cubicBezTo>
                      <a:pt x="988" y="3560"/>
                      <a:pt x="917" y="3370"/>
                      <a:pt x="1000" y="3203"/>
                    </a:cubicBezTo>
                    <a:cubicBezTo>
                      <a:pt x="1000" y="3203"/>
                      <a:pt x="1024" y="3144"/>
                      <a:pt x="1036" y="3048"/>
                    </a:cubicBezTo>
                    <a:cubicBezTo>
                      <a:pt x="1060" y="2965"/>
                      <a:pt x="1060" y="2846"/>
                      <a:pt x="1012" y="2727"/>
                    </a:cubicBezTo>
                    <a:cubicBezTo>
                      <a:pt x="917" y="2477"/>
                      <a:pt x="798" y="2131"/>
                      <a:pt x="667" y="1786"/>
                    </a:cubicBezTo>
                    <a:cubicBezTo>
                      <a:pt x="536" y="1441"/>
                      <a:pt x="405" y="1119"/>
                      <a:pt x="286" y="869"/>
                    </a:cubicBezTo>
                    <a:cubicBezTo>
                      <a:pt x="167" y="607"/>
                      <a:pt x="71" y="453"/>
                      <a:pt x="71" y="453"/>
                    </a:cubicBezTo>
                    <a:cubicBezTo>
                      <a:pt x="0" y="310"/>
                      <a:pt x="48" y="155"/>
                      <a:pt x="179" y="72"/>
                    </a:cubicBezTo>
                    <a:cubicBezTo>
                      <a:pt x="310" y="0"/>
                      <a:pt x="476" y="48"/>
                      <a:pt x="548" y="179"/>
                    </a:cubicBezTo>
                    <a:cubicBezTo>
                      <a:pt x="572" y="274"/>
                      <a:pt x="583" y="298"/>
                      <a:pt x="583" y="334"/>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4" name="Google Shape;2274;p16"/>
              <p:cNvSpPr/>
              <p:nvPr/>
            </p:nvSpPr>
            <p:spPr>
              <a:xfrm>
                <a:off x="6511275" y="2703725"/>
                <a:ext cx="62525" cy="80700"/>
              </a:xfrm>
              <a:custGeom>
                <a:avLst/>
                <a:gdLst/>
                <a:ahLst/>
                <a:cxnLst/>
                <a:rect l="l" t="t" r="r" b="b"/>
                <a:pathLst>
                  <a:path w="2501" h="3228" extrusionOk="0">
                    <a:moveTo>
                      <a:pt x="548" y="180"/>
                    </a:moveTo>
                    <a:cubicBezTo>
                      <a:pt x="548" y="180"/>
                      <a:pt x="620" y="346"/>
                      <a:pt x="750" y="584"/>
                    </a:cubicBezTo>
                    <a:cubicBezTo>
                      <a:pt x="893" y="822"/>
                      <a:pt x="1072" y="1132"/>
                      <a:pt x="1274" y="1442"/>
                    </a:cubicBezTo>
                    <a:cubicBezTo>
                      <a:pt x="1465" y="1751"/>
                      <a:pt x="1679" y="2049"/>
                      <a:pt x="1822" y="2275"/>
                    </a:cubicBezTo>
                    <a:cubicBezTo>
                      <a:pt x="1905" y="2394"/>
                      <a:pt x="1989" y="2454"/>
                      <a:pt x="2084" y="2501"/>
                    </a:cubicBezTo>
                    <a:cubicBezTo>
                      <a:pt x="2155" y="2537"/>
                      <a:pt x="2215" y="2561"/>
                      <a:pt x="2215" y="2561"/>
                    </a:cubicBezTo>
                    <a:cubicBezTo>
                      <a:pt x="2394" y="2585"/>
                      <a:pt x="2501" y="2751"/>
                      <a:pt x="2477" y="2930"/>
                    </a:cubicBezTo>
                    <a:cubicBezTo>
                      <a:pt x="2453" y="3108"/>
                      <a:pt x="2286" y="3228"/>
                      <a:pt x="2108" y="3192"/>
                    </a:cubicBezTo>
                    <a:cubicBezTo>
                      <a:pt x="1929" y="3168"/>
                      <a:pt x="1822" y="3001"/>
                      <a:pt x="1846" y="2835"/>
                    </a:cubicBezTo>
                    <a:cubicBezTo>
                      <a:pt x="1846" y="2835"/>
                      <a:pt x="1858" y="2775"/>
                      <a:pt x="1846" y="2692"/>
                    </a:cubicBezTo>
                    <a:cubicBezTo>
                      <a:pt x="1822" y="2596"/>
                      <a:pt x="1786" y="2501"/>
                      <a:pt x="1703" y="2382"/>
                    </a:cubicBezTo>
                    <a:cubicBezTo>
                      <a:pt x="1548" y="2168"/>
                      <a:pt x="1322" y="1870"/>
                      <a:pt x="1096" y="1584"/>
                    </a:cubicBezTo>
                    <a:cubicBezTo>
                      <a:pt x="858" y="1311"/>
                      <a:pt x="620" y="1037"/>
                      <a:pt x="441" y="834"/>
                    </a:cubicBezTo>
                    <a:cubicBezTo>
                      <a:pt x="250" y="620"/>
                      <a:pt x="119" y="501"/>
                      <a:pt x="119" y="501"/>
                    </a:cubicBezTo>
                    <a:cubicBezTo>
                      <a:pt x="12" y="394"/>
                      <a:pt x="0" y="239"/>
                      <a:pt x="96" y="120"/>
                    </a:cubicBezTo>
                    <a:cubicBezTo>
                      <a:pt x="203" y="13"/>
                      <a:pt x="369" y="1"/>
                      <a:pt x="489" y="96"/>
                    </a:cubicBezTo>
                    <a:cubicBezTo>
                      <a:pt x="512" y="120"/>
                      <a:pt x="536" y="144"/>
                      <a:pt x="548" y="180"/>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5" name="Google Shape;2275;p16"/>
              <p:cNvSpPr/>
              <p:nvPr/>
            </p:nvSpPr>
            <p:spPr>
              <a:xfrm>
                <a:off x="6517825" y="2696600"/>
                <a:ext cx="80375" cy="62525"/>
              </a:xfrm>
              <a:custGeom>
                <a:avLst/>
                <a:gdLst/>
                <a:ahLst/>
                <a:cxnLst/>
                <a:rect l="l" t="t" r="r" b="b"/>
                <a:pathLst>
                  <a:path w="3215" h="2501" extrusionOk="0">
                    <a:moveTo>
                      <a:pt x="488" y="131"/>
                    </a:moveTo>
                    <a:cubicBezTo>
                      <a:pt x="488" y="131"/>
                      <a:pt x="608" y="274"/>
                      <a:pt x="822" y="453"/>
                    </a:cubicBezTo>
                    <a:cubicBezTo>
                      <a:pt x="1012" y="643"/>
                      <a:pt x="1298" y="881"/>
                      <a:pt x="1584" y="1107"/>
                    </a:cubicBezTo>
                    <a:cubicBezTo>
                      <a:pt x="1858" y="1322"/>
                      <a:pt x="2143" y="1548"/>
                      <a:pt x="2370" y="1715"/>
                    </a:cubicBezTo>
                    <a:cubicBezTo>
                      <a:pt x="2477" y="1798"/>
                      <a:pt x="2596" y="1834"/>
                      <a:pt x="2679" y="1846"/>
                    </a:cubicBezTo>
                    <a:cubicBezTo>
                      <a:pt x="2763" y="1858"/>
                      <a:pt x="2822" y="1846"/>
                      <a:pt x="2822" y="1846"/>
                    </a:cubicBezTo>
                    <a:cubicBezTo>
                      <a:pt x="3001" y="1822"/>
                      <a:pt x="3167" y="1941"/>
                      <a:pt x="3191" y="2119"/>
                    </a:cubicBezTo>
                    <a:cubicBezTo>
                      <a:pt x="3215" y="2298"/>
                      <a:pt x="3096" y="2453"/>
                      <a:pt x="2917" y="2477"/>
                    </a:cubicBezTo>
                    <a:cubicBezTo>
                      <a:pt x="2739" y="2500"/>
                      <a:pt x="2596" y="2381"/>
                      <a:pt x="2560" y="2203"/>
                    </a:cubicBezTo>
                    <a:cubicBezTo>
                      <a:pt x="2560" y="2203"/>
                      <a:pt x="2548" y="2143"/>
                      <a:pt x="2501" y="2072"/>
                    </a:cubicBezTo>
                    <a:cubicBezTo>
                      <a:pt x="2453" y="2000"/>
                      <a:pt x="2382" y="1905"/>
                      <a:pt x="2274" y="1822"/>
                    </a:cubicBezTo>
                    <a:cubicBezTo>
                      <a:pt x="2048" y="1667"/>
                      <a:pt x="1751" y="1465"/>
                      <a:pt x="1453" y="1262"/>
                    </a:cubicBezTo>
                    <a:cubicBezTo>
                      <a:pt x="1143" y="1072"/>
                      <a:pt x="834" y="881"/>
                      <a:pt x="596" y="762"/>
                    </a:cubicBezTo>
                    <a:cubicBezTo>
                      <a:pt x="358" y="631"/>
                      <a:pt x="191" y="548"/>
                      <a:pt x="191" y="548"/>
                    </a:cubicBezTo>
                    <a:cubicBezTo>
                      <a:pt x="60" y="488"/>
                      <a:pt x="0" y="334"/>
                      <a:pt x="60" y="191"/>
                    </a:cubicBezTo>
                    <a:cubicBezTo>
                      <a:pt x="119" y="60"/>
                      <a:pt x="286" y="0"/>
                      <a:pt x="417" y="60"/>
                    </a:cubicBezTo>
                    <a:cubicBezTo>
                      <a:pt x="453" y="95"/>
                      <a:pt x="477" y="107"/>
                      <a:pt x="488" y="131"/>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6" name="Google Shape;2276;p16"/>
              <p:cNvSpPr/>
              <p:nvPr/>
            </p:nvSpPr>
            <p:spPr>
              <a:xfrm>
                <a:off x="6523175" y="2690050"/>
                <a:ext cx="90825" cy="40200"/>
              </a:xfrm>
              <a:custGeom>
                <a:avLst/>
                <a:gdLst/>
                <a:ahLst/>
                <a:cxnLst/>
                <a:rect l="l" t="t" r="r" b="b"/>
                <a:pathLst>
                  <a:path w="3633" h="1608" extrusionOk="0">
                    <a:moveTo>
                      <a:pt x="382" y="24"/>
                    </a:moveTo>
                    <a:cubicBezTo>
                      <a:pt x="382" y="24"/>
                      <a:pt x="548" y="119"/>
                      <a:pt x="786" y="238"/>
                    </a:cubicBezTo>
                    <a:cubicBezTo>
                      <a:pt x="1036" y="357"/>
                      <a:pt x="1370" y="488"/>
                      <a:pt x="1703" y="619"/>
                    </a:cubicBezTo>
                    <a:cubicBezTo>
                      <a:pt x="2049" y="750"/>
                      <a:pt x="2394" y="869"/>
                      <a:pt x="2644" y="965"/>
                    </a:cubicBezTo>
                    <a:cubicBezTo>
                      <a:pt x="2775" y="1012"/>
                      <a:pt x="2894" y="1012"/>
                      <a:pt x="2977" y="988"/>
                    </a:cubicBezTo>
                    <a:cubicBezTo>
                      <a:pt x="3061" y="977"/>
                      <a:pt x="3120" y="953"/>
                      <a:pt x="3120" y="953"/>
                    </a:cubicBezTo>
                    <a:cubicBezTo>
                      <a:pt x="3275" y="869"/>
                      <a:pt x="3465" y="929"/>
                      <a:pt x="3549" y="1096"/>
                    </a:cubicBezTo>
                    <a:cubicBezTo>
                      <a:pt x="3632" y="1262"/>
                      <a:pt x="3573" y="1441"/>
                      <a:pt x="3406" y="1524"/>
                    </a:cubicBezTo>
                    <a:cubicBezTo>
                      <a:pt x="3251" y="1608"/>
                      <a:pt x="3061" y="1548"/>
                      <a:pt x="2989" y="1393"/>
                    </a:cubicBezTo>
                    <a:cubicBezTo>
                      <a:pt x="2989" y="1393"/>
                      <a:pt x="2953" y="1334"/>
                      <a:pt x="2894" y="1274"/>
                    </a:cubicBezTo>
                    <a:cubicBezTo>
                      <a:pt x="2834" y="1215"/>
                      <a:pt x="2739" y="1143"/>
                      <a:pt x="2620" y="1108"/>
                    </a:cubicBezTo>
                    <a:cubicBezTo>
                      <a:pt x="2346" y="1036"/>
                      <a:pt x="2001" y="929"/>
                      <a:pt x="1668" y="846"/>
                    </a:cubicBezTo>
                    <a:cubicBezTo>
                      <a:pt x="1310" y="750"/>
                      <a:pt x="965" y="667"/>
                      <a:pt x="691" y="619"/>
                    </a:cubicBezTo>
                    <a:cubicBezTo>
                      <a:pt x="429" y="560"/>
                      <a:pt x="251" y="548"/>
                      <a:pt x="251" y="548"/>
                    </a:cubicBezTo>
                    <a:cubicBezTo>
                      <a:pt x="96" y="524"/>
                      <a:pt x="1" y="393"/>
                      <a:pt x="13" y="250"/>
                    </a:cubicBezTo>
                    <a:cubicBezTo>
                      <a:pt x="24" y="96"/>
                      <a:pt x="155" y="0"/>
                      <a:pt x="310" y="12"/>
                    </a:cubicBezTo>
                    <a:cubicBezTo>
                      <a:pt x="322" y="0"/>
                      <a:pt x="358" y="12"/>
                      <a:pt x="382" y="24"/>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7" name="Google Shape;2277;p16"/>
              <p:cNvSpPr/>
              <p:nvPr/>
            </p:nvSpPr>
            <p:spPr>
              <a:xfrm>
                <a:off x="6523475" y="2678425"/>
                <a:ext cx="94975" cy="17000"/>
              </a:xfrm>
              <a:custGeom>
                <a:avLst/>
                <a:gdLst/>
                <a:ahLst/>
                <a:cxnLst/>
                <a:rect l="l" t="t" r="r" b="b"/>
                <a:pathLst>
                  <a:path w="3799" h="680" extrusionOk="0">
                    <a:moveTo>
                      <a:pt x="346" y="108"/>
                    </a:moveTo>
                    <a:cubicBezTo>
                      <a:pt x="346" y="108"/>
                      <a:pt x="524" y="132"/>
                      <a:pt x="786" y="168"/>
                    </a:cubicBezTo>
                    <a:cubicBezTo>
                      <a:pt x="1060" y="191"/>
                      <a:pt x="1429" y="215"/>
                      <a:pt x="1786" y="251"/>
                    </a:cubicBezTo>
                    <a:cubicBezTo>
                      <a:pt x="2144" y="263"/>
                      <a:pt x="2513" y="287"/>
                      <a:pt x="2787" y="287"/>
                    </a:cubicBezTo>
                    <a:cubicBezTo>
                      <a:pt x="2918" y="287"/>
                      <a:pt x="3037" y="251"/>
                      <a:pt x="3108" y="203"/>
                    </a:cubicBezTo>
                    <a:cubicBezTo>
                      <a:pt x="3180" y="180"/>
                      <a:pt x="3227" y="120"/>
                      <a:pt x="3227" y="120"/>
                    </a:cubicBezTo>
                    <a:cubicBezTo>
                      <a:pt x="3346" y="1"/>
                      <a:pt x="3561" y="1"/>
                      <a:pt x="3680" y="120"/>
                    </a:cubicBezTo>
                    <a:cubicBezTo>
                      <a:pt x="3799" y="239"/>
                      <a:pt x="3799" y="441"/>
                      <a:pt x="3680" y="561"/>
                    </a:cubicBezTo>
                    <a:cubicBezTo>
                      <a:pt x="3561" y="680"/>
                      <a:pt x="3346" y="680"/>
                      <a:pt x="3227" y="561"/>
                    </a:cubicBezTo>
                    <a:cubicBezTo>
                      <a:pt x="3227" y="561"/>
                      <a:pt x="3180" y="513"/>
                      <a:pt x="3108" y="477"/>
                    </a:cubicBezTo>
                    <a:cubicBezTo>
                      <a:pt x="3037" y="441"/>
                      <a:pt x="2918" y="394"/>
                      <a:pt x="2787" y="394"/>
                    </a:cubicBezTo>
                    <a:cubicBezTo>
                      <a:pt x="2513" y="418"/>
                      <a:pt x="2144" y="418"/>
                      <a:pt x="1786" y="430"/>
                    </a:cubicBezTo>
                    <a:cubicBezTo>
                      <a:pt x="1429" y="441"/>
                      <a:pt x="1060" y="489"/>
                      <a:pt x="786" y="513"/>
                    </a:cubicBezTo>
                    <a:cubicBezTo>
                      <a:pt x="524" y="549"/>
                      <a:pt x="346" y="572"/>
                      <a:pt x="346" y="572"/>
                    </a:cubicBezTo>
                    <a:cubicBezTo>
                      <a:pt x="191" y="608"/>
                      <a:pt x="60" y="501"/>
                      <a:pt x="24" y="358"/>
                    </a:cubicBezTo>
                    <a:cubicBezTo>
                      <a:pt x="1" y="203"/>
                      <a:pt x="108" y="72"/>
                      <a:pt x="239" y="37"/>
                    </a:cubicBezTo>
                    <a:cubicBezTo>
                      <a:pt x="286" y="84"/>
                      <a:pt x="310" y="108"/>
                      <a:pt x="346" y="108"/>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8" name="Google Shape;2278;p16"/>
              <p:cNvSpPr/>
              <p:nvPr/>
            </p:nvSpPr>
            <p:spPr>
              <a:xfrm>
                <a:off x="6520500" y="2645700"/>
                <a:ext cx="92900" cy="40800"/>
              </a:xfrm>
              <a:custGeom>
                <a:avLst/>
                <a:gdLst/>
                <a:ahLst/>
                <a:cxnLst/>
                <a:rect l="l" t="t" r="r" b="b"/>
                <a:pathLst>
                  <a:path w="3716" h="1632" extrusionOk="0">
                    <a:moveTo>
                      <a:pt x="322" y="1060"/>
                    </a:moveTo>
                    <a:cubicBezTo>
                      <a:pt x="322" y="1060"/>
                      <a:pt x="501" y="1036"/>
                      <a:pt x="774" y="977"/>
                    </a:cubicBezTo>
                    <a:cubicBezTo>
                      <a:pt x="1036" y="941"/>
                      <a:pt x="1394" y="846"/>
                      <a:pt x="1739" y="762"/>
                    </a:cubicBezTo>
                    <a:cubicBezTo>
                      <a:pt x="2096" y="667"/>
                      <a:pt x="2441" y="560"/>
                      <a:pt x="2691" y="488"/>
                    </a:cubicBezTo>
                    <a:cubicBezTo>
                      <a:pt x="2822" y="441"/>
                      <a:pt x="2918" y="381"/>
                      <a:pt x="2977" y="322"/>
                    </a:cubicBezTo>
                    <a:cubicBezTo>
                      <a:pt x="3037" y="262"/>
                      <a:pt x="3060" y="203"/>
                      <a:pt x="3060" y="203"/>
                    </a:cubicBezTo>
                    <a:cubicBezTo>
                      <a:pt x="3144" y="60"/>
                      <a:pt x="3334" y="0"/>
                      <a:pt x="3501" y="72"/>
                    </a:cubicBezTo>
                    <a:cubicBezTo>
                      <a:pt x="3644" y="167"/>
                      <a:pt x="3715" y="346"/>
                      <a:pt x="3632" y="500"/>
                    </a:cubicBezTo>
                    <a:cubicBezTo>
                      <a:pt x="3560" y="655"/>
                      <a:pt x="3358" y="715"/>
                      <a:pt x="3203" y="631"/>
                    </a:cubicBezTo>
                    <a:cubicBezTo>
                      <a:pt x="3203" y="631"/>
                      <a:pt x="3144" y="607"/>
                      <a:pt x="3048" y="596"/>
                    </a:cubicBezTo>
                    <a:cubicBezTo>
                      <a:pt x="2965" y="572"/>
                      <a:pt x="2846" y="572"/>
                      <a:pt x="2727" y="619"/>
                    </a:cubicBezTo>
                    <a:cubicBezTo>
                      <a:pt x="2465" y="715"/>
                      <a:pt x="2132" y="834"/>
                      <a:pt x="1786" y="965"/>
                    </a:cubicBezTo>
                    <a:cubicBezTo>
                      <a:pt x="1441" y="1096"/>
                      <a:pt x="1120" y="1227"/>
                      <a:pt x="858" y="1358"/>
                    </a:cubicBezTo>
                    <a:cubicBezTo>
                      <a:pt x="608" y="1477"/>
                      <a:pt x="441" y="1560"/>
                      <a:pt x="441" y="1560"/>
                    </a:cubicBezTo>
                    <a:cubicBezTo>
                      <a:pt x="310" y="1631"/>
                      <a:pt x="143" y="1584"/>
                      <a:pt x="72" y="1453"/>
                    </a:cubicBezTo>
                    <a:cubicBezTo>
                      <a:pt x="0" y="1322"/>
                      <a:pt x="48" y="1155"/>
                      <a:pt x="179" y="1084"/>
                    </a:cubicBezTo>
                    <a:cubicBezTo>
                      <a:pt x="251" y="1072"/>
                      <a:pt x="298" y="1060"/>
                      <a:pt x="322" y="1060"/>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9" name="Google Shape;2279;p16"/>
              <p:cNvSpPr/>
              <p:nvPr/>
            </p:nvSpPr>
            <p:spPr>
              <a:xfrm>
                <a:off x="6517825" y="2615925"/>
                <a:ext cx="80375" cy="62525"/>
              </a:xfrm>
              <a:custGeom>
                <a:avLst/>
                <a:gdLst/>
                <a:ahLst/>
                <a:cxnLst/>
                <a:rect l="l" t="t" r="r" b="b"/>
                <a:pathLst>
                  <a:path w="3215" h="2501" extrusionOk="0">
                    <a:moveTo>
                      <a:pt x="179" y="1953"/>
                    </a:moveTo>
                    <a:cubicBezTo>
                      <a:pt x="179" y="1953"/>
                      <a:pt x="346" y="1870"/>
                      <a:pt x="584" y="1739"/>
                    </a:cubicBezTo>
                    <a:cubicBezTo>
                      <a:pt x="822" y="1608"/>
                      <a:pt x="1131" y="1417"/>
                      <a:pt x="1441" y="1215"/>
                    </a:cubicBezTo>
                    <a:cubicBezTo>
                      <a:pt x="1762" y="1025"/>
                      <a:pt x="2060" y="822"/>
                      <a:pt x="2274" y="667"/>
                    </a:cubicBezTo>
                    <a:cubicBezTo>
                      <a:pt x="2393" y="596"/>
                      <a:pt x="2453" y="501"/>
                      <a:pt x="2501" y="417"/>
                    </a:cubicBezTo>
                    <a:cubicBezTo>
                      <a:pt x="2548" y="346"/>
                      <a:pt x="2548" y="286"/>
                      <a:pt x="2548" y="286"/>
                    </a:cubicBezTo>
                    <a:cubicBezTo>
                      <a:pt x="2572" y="108"/>
                      <a:pt x="2739" y="1"/>
                      <a:pt x="2917" y="13"/>
                    </a:cubicBezTo>
                    <a:cubicBezTo>
                      <a:pt x="3096" y="48"/>
                      <a:pt x="3215" y="203"/>
                      <a:pt x="3191" y="382"/>
                    </a:cubicBezTo>
                    <a:cubicBezTo>
                      <a:pt x="3155" y="560"/>
                      <a:pt x="2989" y="667"/>
                      <a:pt x="2822" y="655"/>
                    </a:cubicBezTo>
                    <a:cubicBezTo>
                      <a:pt x="2822" y="655"/>
                      <a:pt x="2763" y="644"/>
                      <a:pt x="2679" y="667"/>
                    </a:cubicBezTo>
                    <a:cubicBezTo>
                      <a:pt x="2596" y="679"/>
                      <a:pt x="2489" y="727"/>
                      <a:pt x="2382" y="798"/>
                    </a:cubicBezTo>
                    <a:cubicBezTo>
                      <a:pt x="2167" y="965"/>
                      <a:pt x="1870" y="1191"/>
                      <a:pt x="1596" y="1417"/>
                    </a:cubicBezTo>
                    <a:cubicBezTo>
                      <a:pt x="1310" y="1632"/>
                      <a:pt x="1036" y="1894"/>
                      <a:pt x="834" y="2072"/>
                    </a:cubicBezTo>
                    <a:cubicBezTo>
                      <a:pt x="619" y="2263"/>
                      <a:pt x="512" y="2382"/>
                      <a:pt x="512" y="2382"/>
                    </a:cubicBezTo>
                    <a:cubicBezTo>
                      <a:pt x="405" y="2489"/>
                      <a:pt x="238" y="2501"/>
                      <a:pt x="119" y="2394"/>
                    </a:cubicBezTo>
                    <a:cubicBezTo>
                      <a:pt x="12" y="2287"/>
                      <a:pt x="0" y="2132"/>
                      <a:pt x="107" y="2013"/>
                    </a:cubicBezTo>
                    <a:cubicBezTo>
                      <a:pt x="119" y="1977"/>
                      <a:pt x="155" y="1965"/>
                      <a:pt x="179" y="1953"/>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0" name="Google Shape;2280;p16"/>
              <p:cNvSpPr/>
              <p:nvPr/>
            </p:nvSpPr>
            <p:spPr>
              <a:xfrm>
                <a:off x="6510675" y="2591225"/>
                <a:ext cx="62525" cy="80400"/>
              </a:xfrm>
              <a:custGeom>
                <a:avLst/>
                <a:gdLst/>
                <a:ahLst/>
                <a:cxnLst/>
                <a:rect l="l" t="t" r="r" b="b"/>
                <a:pathLst>
                  <a:path w="2501" h="3216" extrusionOk="0">
                    <a:moveTo>
                      <a:pt x="143" y="2727"/>
                    </a:moveTo>
                    <a:cubicBezTo>
                      <a:pt x="143" y="2727"/>
                      <a:pt x="274" y="2608"/>
                      <a:pt x="453" y="2405"/>
                    </a:cubicBezTo>
                    <a:cubicBezTo>
                      <a:pt x="644" y="2203"/>
                      <a:pt x="882" y="1929"/>
                      <a:pt x="1108" y="1643"/>
                    </a:cubicBezTo>
                    <a:cubicBezTo>
                      <a:pt x="1334" y="1358"/>
                      <a:pt x="1548" y="1072"/>
                      <a:pt x="1715" y="858"/>
                    </a:cubicBezTo>
                    <a:cubicBezTo>
                      <a:pt x="1798" y="750"/>
                      <a:pt x="1834" y="631"/>
                      <a:pt x="1846" y="536"/>
                    </a:cubicBezTo>
                    <a:cubicBezTo>
                      <a:pt x="1870" y="453"/>
                      <a:pt x="1846" y="393"/>
                      <a:pt x="1846" y="393"/>
                    </a:cubicBezTo>
                    <a:cubicBezTo>
                      <a:pt x="1822" y="215"/>
                      <a:pt x="1941" y="48"/>
                      <a:pt x="2120" y="36"/>
                    </a:cubicBezTo>
                    <a:cubicBezTo>
                      <a:pt x="2298" y="0"/>
                      <a:pt x="2465" y="119"/>
                      <a:pt x="2477" y="298"/>
                    </a:cubicBezTo>
                    <a:cubicBezTo>
                      <a:pt x="2501" y="477"/>
                      <a:pt x="2382" y="631"/>
                      <a:pt x="2203" y="655"/>
                    </a:cubicBezTo>
                    <a:cubicBezTo>
                      <a:pt x="2203" y="655"/>
                      <a:pt x="2144" y="679"/>
                      <a:pt x="2072" y="715"/>
                    </a:cubicBezTo>
                    <a:cubicBezTo>
                      <a:pt x="2001" y="762"/>
                      <a:pt x="1906" y="822"/>
                      <a:pt x="1822" y="941"/>
                    </a:cubicBezTo>
                    <a:cubicBezTo>
                      <a:pt x="1667" y="1167"/>
                      <a:pt x="1465" y="1465"/>
                      <a:pt x="1275" y="1774"/>
                    </a:cubicBezTo>
                    <a:cubicBezTo>
                      <a:pt x="1072" y="2084"/>
                      <a:pt x="882" y="2382"/>
                      <a:pt x="763" y="2620"/>
                    </a:cubicBezTo>
                    <a:cubicBezTo>
                      <a:pt x="632" y="2858"/>
                      <a:pt x="548" y="3025"/>
                      <a:pt x="548" y="3025"/>
                    </a:cubicBezTo>
                    <a:cubicBezTo>
                      <a:pt x="489" y="3156"/>
                      <a:pt x="334" y="3215"/>
                      <a:pt x="191" y="3156"/>
                    </a:cubicBezTo>
                    <a:cubicBezTo>
                      <a:pt x="60" y="3096"/>
                      <a:pt x="1" y="2929"/>
                      <a:pt x="60" y="2798"/>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1" name="Google Shape;2281;p16"/>
              <p:cNvSpPr/>
              <p:nvPr/>
            </p:nvSpPr>
            <p:spPr>
              <a:xfrm>
                <a:off x="6504125" y="2575750"/>
                <a:ext cx="40200" cy="90800"/>
              </a:xfrm>
              <a:custGeom>
                <a:avLst/>
                <a:gdLst/>
                <a:ahLst/>
                <a:cxnLst/>
                <a:rect l="l" t="t" r="r" b="b"/>
                <a:pathLst>
                  <a:path w="1608" h="3632" extrusionOk="0">
                    <a:moveTo>
                      <a:pt x="24" y="3239"/>
                    </a:moveTo>
                    <a:cubicBezTo>
                      <a:pt x="24" y="3239"/>
                      <a:pt x="120" y="3084"/>
                      <a:pt x="239" y="2846"/>
                    </a:cubicBezTo>
                    <a:cubicBezTo>
                      <a:pt x="358" y="2584"/>
                      <a:pt x="489" y="2262"/>
                      <a:pt x="620" y="1917"/>
                    </a:cubicBezTo>
                    <a:cubicBezTo>
                      <a:pt x="763" y="1572"/>
                      <a:pt x="882" y="1239"/>
                      <a:pt x="965" y="977"/>
                    </a:cubicBezTo>
                    <a:cubicBezTo>
                      <a:pt x="1013" y="846"/>
                      <a:pt x="1013" y="727"/>
                      <a:pt x="1001" y="655"/>
                    </a:cubicBezTo>
                    <a:cubicBezTo>
                      <a:pt x="977" y="560"/>
                      <a:pt x="953" y="500"/>
                      <a:pt x="953" y="500"/>
                    </a:cubicBezTo>
                    <a:cubicBezTo>
                      <a:pt x="882" y="346"/>
                      <a:pt x="941" y="167"/>
                      <a:pt x="1096" y="72"/>
                    </a:cubicBezTo>
                    <a:cubicBezTo>
                      <a:pt x="1263" y="0"/>
                      <a:pt x="1453" y="60"/>
                      <a:pt x="1537" y="226"/>
                    </a:cubicBezTo>
                    <a:cubicBezTo>
                      <a:pt x="1608" y="369"/>
                      <a:pt x="1548" y="560"/>
                      <a:pt x="1394" y="643"/>
                    </a:cubicBezTo>
                    <a:cubicBezTo>
                      <a:pt x="1394" y="643"/>
                      <a:pt x="1334" y="667"/>
                      <a:pt x="1275" y="727"/>
                    </a:cubicBezTo>
                    <a:cubicBezTo>
                      <a:pt x="1215" y="786"/>
                      <a:pt x="1144" y="893"/>
                      <a:pt x="1120" y="1012"/>
                    </a:cubicBezTo>
                    <a:cubicBezTo>
                      <a:pt x="1036" y="1274"/>
                      <a:pt x="941" y="1620"/>
                      <a:pt x="846" y="1965"/>
                    </a:cubicBezTo>
                    <a:cubicBezTo>
                      <a:pt x="763" y="2322"/>
                      <a:pt x="667" y="2667"/>
                      <a:pt x="620" y="2929"/>
                    </a:cubicBezTo>
                    <a:cubicBezTo>
                      <a:pt x="560" y="3203"/>
                      <a:pt x="548" y="3382"/>
                      <a:pt x="548" y="3382"/>
                    </a:cubicBezTo>
                    <a:cubicBezTo>
                      <a:pt x="536" y="3525"/>
                      <a:pt x="405" y="3632"/>
                      <a:pt x="251" y="3620"/>
                    </a:cubicBezTo>
                    <a:cubicBezTo>
                      <a:pt x="108" y="3596"/>
                      <a:pt x="1" y="3465"/>
                      <a:pt x="13" y="3322"/>
                    </a:cubicBezTo>
                    <a:cubicBezTo>
                      <a:pt x="13" y="3322"/>
                      <a:pt x="13" y="3274"/>
                      <a:pt x="24" y="3239"/>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2" name="Google Shape;2282;p16"/>
              <p:cNvSpPr/>
              <p:nvPr/>
            </p:nvSpPr>
            <p:spPr>
              <a:xfrm>
                <a:off x="6453225" y="2638850"/>
                <a:ext cx="98250" cy="98250"/>
              </a:xfrm>
              <a:custGeom>
                <a:avLst/>
                <a:gdLst/>
                <a:ahLst/>
                <a:cxnLst/>
                <a:rect l="l" t="t" r="r" b="b"/>
                <a:pathLst>
                  <a:path w="3930" h="3930" extrusionOk="0">
                    <a:moveTo>
                      <a:pt x="3930" y="1965"/>
                    </a:moveTo>
                    <a:cubicBezTo>
                      <a:pt x="3930" y="3060"/>
                      <a:pt x="3049" y="3929"/>
                      <a:pt x="1965" y="3929"/>
                    </a:cubicBezTo>
                    <a:cubicBezTo>
                      <a:pt x="870" y="3929"/>
                      <a:pt x="1" y="3060"/>
                      <a:pt x="1" y="1965"/>
                    </a:cubicBezTo>
                    <a:cubicBezTo>
                      <a:pt x="1" y="881"/>
                      <a:pt x="870" y="0"/>
                      <a:pt x="1965" y="0"/>
                    </a:cubicBezTo>
                    <a:cubicBezTo>
                      <a:pt x="3049" y="0"/>
                      <a:pt x="3930" y="870"/>
                      <a:pt x="3930" y="1965"/>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283" name="Google Shape;2283;p16"/>
          <p:cNvGrpSpPr/>
          <p:nvPr/>
        </p:nvGrpSpPr>
        <p:grpSpPr>
          <a:xfrm rot="1057331">
            <a:off x="5355829" y="893894"/>
            <a:ext cx="403413" cy="384249"/>
            <a:chOff x="6141575" y="2318875"/>
            <a:chExt cx="720950" cy="686700"/>
          </a:xfrm>
        </p:grpSpPr>
        <p:sp>
          <p:nvSpPr>
            <p:cNvPr id="2284" name="Google Shape;2284;p16"/>
            <p:cNvSpPr/>
            <p:nvPr/>
          </p:nvSpPr>
          <p:spPr>
            <a:xfrm>
              <a:off x="6338625" y="2318875"/>
              <a:ext cx="327750" cy="311950"/>
            </a:xfrm>
            <a:custGeom>
              <a:avLst/>
              <a:gdLst/>
              <a:ahLst/>
              <a:cxnLst/>
              <a:rect l="l" t="t" r="r" b="b"/>
              <a:pathLst>
                <a:path w="13110" h="12478" extrusionOk="0">
                  <a:moveTo>
                    <a:pt x="7406" y="12478"/>
                  </a:moveTo>
                  <a:lnTo>
                    <a:pt x="8359" y="12478"/>
                  </a:lnTo>
                  <a:cubicBezTo>
                    <a:pt x="13110" y="7620"/>
                    <a:pt x="11312" y="3977"/>
                    <a:pt x="9073" y="3132"/>
                  </a:cubicBezTo>
                  <a:cubicBezTo>
                    <a:pt x="8764" y="1179"/>
                    <a:pt x="7835" y="0"/>
                    <a:pt x="6549" y="0"/>
                  </a:cubicBezTo>
                  <a:cubicBezTo>
                    <a:pt x="5251" y="0"/>
                    <a:pt x="4311" y="1167"/>
                    <a:pt x="4013" y="3132"/>
                  </a:cubicBezTo>
                  <a:cubicBezTo>
                    <a:pt x="1799" y="3977"/>
                    <a:pt x="1" y="7620"/>
                    <a:pt x="4728" y="12478"/>
                  </a:cubicBezTo>
                  <a:lnTo>
                    <a:pt x="5680" y="12478"/>
                  </a:ln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5" name="Google Shape;2285;p16"/>
            <p:cNvSpPr/>
            <p:nvPr/>
          </p:nvSpPr>
          <p:spPr>
            <a:xfrm>
              <a:off x="6406500" y="2423950"/>
              <a:ext cx="191125" cy="181575"/>
            </a:xfrm>
            <a:custGeom>
              <a:avLst/>
              <a:gdLst/>
              <a:ahLst/>
              <a:cxnLst/>
              <a:rect l="l" t="t" r="r" b="b"/>
              <a:pathLst>
                <a:path w="7645" h="7263" extrusionOk="0">
                  <a:moveTo>
                    <a:pt x="4322" y="7263"/>
                  </a:moveTo>
                  <a:lnTo>
                    <a:pt x="4870" y="7263"/>
                  </a:lnTo>
                  <a:cubicBezTo>
                    <a:pt x="7644" y="4429"/>
                    <a:pt x="6585" y="2310"/>
                    <a:pt x="5287" y="1810"/>
                  </a:cubicBezTo>
                  <a:cubicBezTo>
                    <a:pt x="5108" y="667"/>
                    <a:pt x="4572" y="0"/>
                    <a:pt x="3810" y="0"/>
                  </a:cubicBezTo>
                  <a:cubicBezTo>
                    <a:pt x="3060" y="0"/>
                    <a:pt x="2513" y="667"/>
                    <a:pt x="2334" y="1810"/>
                  </a:cubicBezTo>
                  <a:cubicBezTo>
                    <a:pt x="1048" y="2310"/>
                    <a:pt x="0" y="4429"/>
                    <a:pt x="2751" y="7263"/>
                  </a:cubicBezTo>
                  <a:lnTo>
                    <a:pt x="3310" y="7263"/>
                  </a:lnTo>
                  <a:close/>
                </a:path>
              </a:pathLst>
            </a:custGeom>
            <a:solidFill>
              <a:srgbClr val="FFC9C8"/>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6" name="Google Shape;2286;p16"/>
            <p:cNvSpPr/>
            <p:nvPr/>
          </p:nvSpPr>
          <p:spPr>
            <a:xfrm>
              <a:off x="6141575" y="2476325"/>
              <a:ext cx="320600" cy="311675"/>
            </a:xfrm>
            <a:custGeom>
              <a:avLst/>
              <a:gdLst/>
              <a:ahLst/>
              <a:cxnLst/>
              <a:rect l="l" t="t" r="r" b="b"/>
              <a:pathLst>
                <a:path w="12824" h="12467" extrusionOk="0">
                  <a:moveTo>
                    <a:pt x="12526" y="6918"/>
                  </a:moveTo>
                  <a:lnTo>
                    <a:pt x="12824" y="6013"/>
                  </a:lnTo>
                  <a:cubicBezTo>
                    <a:pt x="9681" y="1"/>
                    <a:pt x="5644" y="596"/>
                    <a:pt x="4156" y="2441"/>
                  </a:cubicBezTo>
                  <a:cubicBezTo>
                    <a:pt x="2203" y="2132"/>
                    <a:pt x="810" y="2644"/>
                    <a:pt x="406" y="3882"/>
                  </a:cubicBezTo>
                  <a:cubicBezTo>
                    <a:pt x="1" y="5132"/>
                    <a:pt x="822" y="6359"/>
                    <a:pt x="2596" y="7263"/>
                  </a:cubicBezTo>
                  <a:cubicBezTo>
                    <a:pt x="2715" y="9633"/>
                    <a:pt x="5632" y="12466"/>
                    <a:pt x="11705" y="9466"/>
                  </a:cubicBezTo>
                  <a:lnTo>
                    <a:pt x="12002" y="8561"/>
                  </a:ln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7" name="Google Shape;2287;p16"/>
            <p:cNvSpPr/>
            <p:nvPr/>
          </p:nvSpPr>
          <p:spPr>
            <a:xfrm>
              <a:off x="6245475" y="2549550"/>
              <a:ext cx="186950" cy="181600"/>
            </a:xfrm>
            <a:custGeom>
              <a:avLst/>
              <a:gdLst/>
              <a:ahLst/>
              <a:cxnLst/>
              <a:rect l="l" t="t" r="r" b="b"/>
              <a:pathLst>
                <a:path w="7478" h="7264" extrusionOk="0">
                  <a:moveTo>
                    <a:pt x="7299" y="4025"/>
                  </a:moveTo>
                  <a:lnTo>
                    <a:pt x="7477" y="3501"/>
                  </a:lnTo>
                  <a:cubicBezTo>
                    <a:pt x="5644" y="1"/>
                    <a:pt x="3286" y="346"/>
                    <a:pt x="2429" y="1417"/>
                  </a:cubicBezTo>
                  <a:cubicBezTo>
                    <a:pt x="1286" y="1239"/>
                    <a:pt x="476" y="1536"/>
                    <a:pt x="238" y="2263"/>
                  </a:cubicBezTo>
                  <a:cubicBezTo>
                    <a:pt x="0" y="2989"/>
                    <a:pt x="476" y="3715"/>
                    <a:pt x="1500" y="4227"/>
                  </a:cubicBezTo>
                  <a:cubicBezTo>
                    <a:pt x="1584" y="5620"/>
                    <a:pt x="3274" y="7263"/>
                    <a:pt x="6799" y="5513"/>
                  </a:cubicBezTo>
                  <a:lnTo>
                    <a:pt x="6965" y="4989"/>
                  </a:lnTo>
                  <a:close/>
                </a:path>
              </a:pathLst>
            </a:custGeom>
            <a:solidFill>
              <a:srgbClr val="FFC9C8"/>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8" name="Google Shape;2288;p16"/>
            <p:cNvSpPr/>
            <p:nvPr/>
          </p:nvSpPr>
          <p:spPr>
            <a:xfrm>
              <a:off x="6247250" y="2707000"/>
              <a:ext cx="282800" cy="298575"/>
            </a:xfrm>
            <a:custGeom>
              <a:avLst/>
              <a:gdLst/>
              <a:ahLst/>
              <a:cxnLst/>
              <a:rect l="l" t="t" r="r" b="b"/>
              <a:pathLst>
                <a:path w="11312" h="11943" extrusionOk="0">
                  <a:moveTo>
                    <a:pt x="8156" y="549"/>
                  </a:moveTo>
                  <a:lnTo>
                    <a:pt x="7382" y="1"/>
                  </a:lnTo>
                  <a:cubicBezTo>
                    <a:pt x="703" y="1132"/>
                    <a:pt x="1" y="5156"/>
                    <a:pt x="1310" y="7145"/>
                  </a:cubicBezTo>
                  <a:cubicBezTo>
                    <a:pt x="417" y="8895"/>
                    <a:pt x="477" y="10383"/>
                    <a:pt x="1536" y="11169"/>
                  </a:cubicBezTo>
                  <a:cubicBezTo>
                    <a:pt x="2596" y="11943"/>
                    <a:pt x="4025" y="11538"/>
                    <a:pt x="5418" y="10133"/>
                  </a:cubicBezTo>
                  <a:cubicBezTo>
                    <a:pt x="7716" y="10764"/>
                    <a:pt x="11311" y="8859"/>
                    <a:pt x="10335" y="2156"/>
                  </a:cubicBezTo>
                  <a:lnTo>
                    <a:pt x="9561" y="1596"/>
                  </a:ln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9" name="Google Shape;2289;p16"/>
            <p:cNvSpPr/>
            <p:nvPr/>
          </p:nvSpPr>
          <p:spPr>
            <a:xfrm>
              <a:off x="6324650" y="2738550"/>
              <a:ext cx="164925" cy="173575"/>
            </a:xfrm>
            <a:custGeom>
              <a:avLst/>
              <a:gdLst/>
              <a:ahLst/>
              <a:cxnLst/>
              <a:rect l="l" t="t" r="r" b="b"/>
              <a:pathLst>
                <a:path w="6597" h="6943" extrusionOk="0">
                  <a:moveTo>
                    <a:pt x="4751" y="334"/>
                  </a:moveTo>
                  <a:lnTo>
                    <a:pt x="4310" y="1"/>
                  </a:lnTo>
                  <a:cubicBezTo>
                    <a:pt x="405" y="656"/>
                    <a:pt x="0" y="3001"/>
                    <a:pt x="762" y="4156"/>
                  </a:cubicBezTo>
                  <a:cubicBezTo>
                    <a:pt x="238" y="5180"/>
                    <a:pt x="274" y="6049"/>
                    <a:pt x="893" y="6490"/>
                  </a:cubicBezTo>
                  <a:cubicBezTo>
                    <a:pt x="1512" y="6942"/>
                    <a:pt x="2346" y="6704"/>
                    <a:pt x="3155" y="5895"/>
                  </a:cubicBezTo>
                  <a:cubicBezTo>
                    <a:pt x="4501" y="6252"/>
                    <a:pt x="6596" y="5156"/>
                    <a:pt x="6013" y="1251"/>
                  </a:cubicBezTo>
                  <a:lnTo>
                    <a:pt x="5572" y="930"/>
                  </a:lnTo>
                  <a:close/>
                </a:path>
              </a:pathLst>
            </a:custGeom>
            <a:solidFill>
              <a:srgbClr val="FFC9C8"/>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0" name="Google Shape;2290;p16"/>
            <p:cNvSpPr/>
            <p:nvPr/>
          </p:nvSpPr>
          <p:spPr>
            <a:xfrm>
              <a:off x="6474075" y="2706425"/>
              <a:ext cx="282200" cy="297975"/>
            </a:xfrm>
            <a:custGeom>
              <a:avLst/>
              <a:gdLst/>
              <a:ahLst/>
              <a:cxnLst/>
              <a:rect l="l" t="t" r="r" b="b"/>
              <a:pathLst>
                <a:path w="11288" h="11919" extrusionOk="0">
                  <a:moveTo>
                    <a:pt x="1750" y="1584"/>
                  </a:moveTo>
                  <a:lnTo>
                    <a:pt x="976" y="2143"/>
                  </a:lnTo>
                  <a:cubicBezTo>
                    <a:pt x="0" y="8846"/>
                    <a:pt x="3596" y="10740"/>
                    <a:pt x="5894" y="10120"/>
                  </a:cubicBezTo>
                  <a:cubicBezTo>
                    <a:pt x="7287" y="11513"/>
                    <a:pt x="8715" y="11918"/>
                    <a:pt x="9775" y="11144"/>
                  </a:cubicBezTo>
                  <a:cubicBezTo>
                    <a:pt x="10823" y="10370"/>
                    <a:pt x="10894" y="8894"/>
                    <a:pt x="10001" y="7120"/>
                  </a:cubicBezTo>
                  <a:cubicBezTo>
                    <a:pt x="11287" y="5144"/>
                    <a:pt x="10609" y="1131"/>
                    <a:pt x="3929" y="0"/>
                  </a:cubicBezTo>
                  <a:lnTo>
                    <a:pt x="3155" y="548"/>
                  </a:ln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1" name="Google Shape;2291;p16"/>
            <p:cNvSpPr/>
            <p:nvPr/>
          </p:nvSpPr>
          <p:spPr>
            <a:xfrm>
              <a:off x="6514550" y="2738550"/>
              <a:ext cx="164925" cy="173575"/>
            </a:xfrm>
            <a:custGeom>
              <a:avLst/>
              <a:gdLst/>
              <a:ahLst/>
              <a:cxnLst/>
              <a:rect l="l" t="t" r="r" b="b"/>
              <a:pathLst>
                <a:path w="6597" h="6943" extrusionOk="0">
                  <a:moveTo>
                    <a:pt x="1024" y="930"/>
                  </a:moveTo>
                  <a:lnTo>
                    <a:pt x="584" y="1251"/>
                  </a:lnTo>
                  <a:cubicBezTo>
                    <a:pt x="0" y="5168"/>
                    <a:pt x="2096" y="6276"/>
                    <a:pt x="3441" y="5895"/>
                  </a:cubicBezTo>
                  <a:cubicBezTo>
                    <a:pt x="4251" y="6716"/>
                    <a:pt x="5084" y="6942"/>
                    <a:pt x="5703" y="6490"/>
                  </a:cubicBezTo>
                  <a:cubicBezTo>
                    <a:pt x="6311" y="6049"/>
                    <a:pt x="6358" y="5180"/>
                    <a:pt x="5834" y="4156"/>
                  </a:cubicBezTo>
                  <a:cubicBezTo>
                    <a:pt x="6596" y="3001"/>
                    <a:pt x="6192" y="656"/>
                    <a:pt x="2286" y="1"/>
                  </a:cubicBezTo>
                  <a:lnTo>
                    <a:pt x="1846" y="334"/>
                  </a:lnTo>
                  <a:close/>
                </a:path>
              </a:pathLst>
            </a:custGeom>
            <a:solidFill>
              <a:srgbClr val="FFC9C8"/>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2" name="Google Shape;2292;p16"/>
            <p:cNvSpPr/>
            <p:nvPr/>
          </p:nvSpPr>
          <p:spPr>
            <a:xfrm>
              <a:off x="6541925" y="2476625"/>
              <a:ext cx="320600" cy="311975"/>
            </a:xfrm>
            <a:custGeom>
              <a:avLst/>
              <a:gdLst/>
              <a:ahLst/>
              <a:cxnLst/>
              <a:rect l="l" t="t" r="r" b="b"/>
              <a:pathLst>
                <a:path w="12824" h="12479" extrusionOk="0">
                  <a:moveTo>
                    <a:pt x="822" y="8561"/>
                  </a:moveTo>
                  <a:lnTo>
                    <a:pt x="1120" y="9466"/>
                  </a:lnTo>
                  <a:cubicBezTo>
                    <a:pt x="7192" y="12478"/>
                    <a:pt x="10109" y="9633"/>
                    <a:pt x="10228" y="7263"/>
                  </a:cubicBezTo>
                  <a:cubicBezTo>
                    <a:pt x="12002" y="6370"/>
                    <a:pt x="12824" y="5144"/>
                    <a:pt x="12419" y="3894"/>
                  </a:cubicBezTo>
                  <a:cubicBezTo>
                    <a:pt x="12014" y="2644"/>
                    <a:pt x="10621" y="2132"/>
                    <a:pt x="8668" y="2441"/>
                  </a:cubicBezTo>
                  <a:cubicBezTo>
                    <a:pt x="7180" y="596"/>
                    <a:pt x="3144" y="0"/>
                    <a:pt x="1" y="6013"/>
                  </a:cubicBezTo>
                  <a:lnTo>
                    <a:pt x="298" y="6930"/>
                  </a:ln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3" name="Google Shape;2293;p16"/>
            <p:cNvSpPr/>
            <p:nvPr/>
          </p:nvSpPr>
          <p:spPr>
            <a:xfrm>
              <a:off x="6571400" y="2549550"/>
              <a:ext cx="186650" cy="181600"/>
            </a:xfrm>
            <a:custGeom>
              <a:avLst/>
              <a:gdLst/>
              <a:ahLst/>
              <a:cxnLst/>
              <a:rect l="l" t="t" r="r" b="b"/>
              <a:pathLst>
                <a:path w="7466" h="7264" extrusionOk="0">
                  <a:moveTo>
                    <a:pt x="512" y="4989"/>
                  </a:moveTo>
                  <a:lnTo>
                    <a:pt x="667" y="5513"/>
                  </a:lnTo>
                  <a:cubicBezTo>
                    <a:pt x="4215" y="7263"/>
                    <a:pt x="5906" y="5620"/>
                    <a:pt x="5965" y="4227"/>
                  </a:cubicBezTo>
                  <a:cubicBezTo>
                    <a:pt x="7001" y="3715"/>
                    <a:pt x="7466" y="2989"/>
                    <a:pt x="7228" y="2263"/>
                  </a:cubicBezTo>
                  <a:cubicBezTo>
                    <a:pt x="7001" y="1536"/>
                    <a:pt x="6192" y="1239"/>
                    <a:pt x="5049" y="1417"/>
                  </a:cubicBezTo>
                  <a:cubicBezTo>
                    <a:pt x="4180" y="346"/>
                    <a:pt x="1834" y="1"/>
                    <a:pt x="0" y="3501"/>
                  </a:cubicBezTo>
                  <a:lnTo>
                    <a:pt x="167" y="4025"/>
                  </a:lnTo>
                  <a:close/>
                </a:path>
              </a:pathLst>
            </a:custGeom>
            <a:solidFill>
              <a:srgbClr val="FFC9C8"/>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4" name="Google Shape;2294;p16"/>
            <p:cNvSpPr/>
            <p:nvPr/>
          </p:nvSpPr>
          <p:spPr>
            <a:xfrm>
              <a:off x="6400550" y="2585875"/>
              <a:ext cx="203325" cy="203900"/>
            </a:xfrm>
            <a:custGeom>
              <a:avLst/>
              <a:gdLst/>
              <a:ahLst/>
              <a:cxnLst/>
              <a:rect l="l" t="t" r="r" b="b"/>
              <a:pathLst>
                <a:path w="8133" h="8156" extrusionOk="0">
                  <a:moveTo>
                    <a:pt x="8132" y="4072"/>
                  </a:moveTo>
                  <a:cubicBezTo>
                    <a:pt x="8132" y="6322"/>
                    <a:pt x="6311" y="8156"/>
                    <a:pt x="4072" y="8156"/>
                  </a:cubicBezTo>
                  <a:cubicBezTo>
                    <a:pt x="1822" y="8156"/>
                    <a:pt x="0" y="6334"/>
                    <a:pt x="0" y="4072"/>
                  </a:cubicBezTo>
                  <a:cubicBezTo>
                    <a:pt x="0" y="1822"/>
                    <a:pt x="1822" y="0"/>
                    <a:pt x="4072" y="0"/>
                  </a:cubicBezTo>
                  <a:cubicBezTo>
                    <a:pt x="6311" y="0"/>
                    <a:pt x="8132" y="1822"/>
                    <a:pt x="8132" y="4072"/>
                  </a:cubicBezTo>
                  <a:close/>
                </a:path>
              </a:pathLst>
            </a:custGeom>
            <a:solidFill>
              <a:schemeClr val="accent3"/>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95" name="Google Shape;2295;p16"/>
            <p:cNvGrpSpPr/>
            <p:nvPr/>
          </p:nvGrpSpPr>
          <p:grpSpPr>
            <a:xfrm>
              <a:off x="6385650" y="2571275"/>
              <a:ext cx="232800" cy="232800"/>
              <a:chOff x="6385650" y="2571275"/>
              <a:chExt cx="232800" cy="232800"/>
            </a:xfrm>
          </p:grpSpPr>
          <p:sp>
            <p:nvSpPr>
              <p:cNvPr id="2296" name="Google Shape;2296;p16"/>
              <p:cNvSpPr/>
              <p:nvPr/>
            </p:nvSpPr>
            <p:spPr>
              <a:xfrm>
                <a:off x="6493425" y="2571275"/>
                <a:ext cx="16975" cy="94975"/>
              </a:xfrm>
              <a:custGeom>
                <a:avLst/>
                <a:gdLst/>
                <a:ahLst/>
                <a:cxnLst/>
                <a:rect l="l" t="t" r="r" b="b"/>
                <a:pathLst>
                  <a:path w="679" h="3799" extrusionOk="0">
                    <a:moveTo>
                      <a:pt x="83" y="3453"/>
                    </a:moveTo>
                    <a:cubicBezTo>
                      <a:pt x="83" y="3453"/>
                      <a:pt x="119" y="3275"/>
                      <a:pt x="143" y="3001"/>
                    </a:cubicBezTo>
                    <a:cubicBezTo>
                      <a:pt x="179" y="2739"/>
                      <a:pt x="202" y="2370"/>
                      <a:pt x="238" y="2013"/>
                    </a:cubicBezTo>
                    <a:cubicBezTo>
                      <a:pt x="250" y="1656"/>
                      <a:pt x="262" y="1275"/>
                      <a:pt x="262" y="1013"/>
                    </a:cubicBezTo>
                    <a:cubicBezTo>
                      <a:pt x="262" y="882"/>
                      <a:pt x="238" y="763"/>
                      <a:pt x="191" y="679"/>
                    </a:cubicBezTo>
                    <a:cubicBezTo>
                      <a:pt x="143" y="608"/>
                      <a:pt x="119" y="560"/>
                      <a:pt x="119" y="560"/>
                    </a:cubicBezTo>
                    <a:cubicBezTo>
                      <a:pt x="0" y="441"/>
                      <a:pt x="0" y="239"/>
                      <a:pt x="119" y="120"/>
                    </a:cubicBezTo>
                    <a:cubicBezTo>
                      <a:pt x="238" y="1"/>
                      <a:pt x="441" y="1"/>
                      <a:pt x="560" y="120"/>
                    </a:cubicBezTo>
                    <a:cubicBezTo>
                      <a:pt x="679" y="239"/>
                      <a:pt x="679" y="441"/>
                      <a:pt x="560" y="560"/>
                    </a:cubicBezTo>
                    <a:cubicBezTo>
                      <a:pt x="560" y="560"/>
                      <a:pt x="512" y="608"/>
                      <a:pt x="476" y="679"/>
                    </a:cubicBezTo>
                    <a:cubicBezTo>
                      <a:pt x="429" y="763"/>
                      <a:pt x="393" y="882"/>
                      <a:pt x="393" y="1013"/>
                    </a:cubicBezTo>
                    <a:cubicBezTo>
                      <a:pt x="393" y="1275"/>
                      <a:pt x="417" y="1632"/>
                      <a:pt x="429" y="2013"/>
                    </a:cubicBezTo>
                    <a:cubicBezTo>
                      <a:pt x="452" y="2370"/>
                      <a:pt x="488" y="2739"/>
                      <a:pt x="512" y="3001"/>
                    </a:cubicBezTo>
                    <a:cubicBezTo>
                      <a:pt x="548" y="3275"/>
                      <a:pt x="572" y="3453"/>
                      <a:pt x="572" y="3453"/>
                    </a:cubicBezTo>
                    <a:cubicBezTo>
                      <a:pt x="607" y="3596"/>
                      <a:pt x="500" y="3739"/>
                      <a:pt x="357" y="3763"/>
                    </a:cubicBezTo>
                    <a:cubicBezTo>
                      <a:pt x="202" y="3799"/>
                      <a:pt x="71" y="3692"/>
                      <a:pt x="36" y="3537"/>
                    </a:cubicBezTo>
                    <a:cubicBezTo>
                      <a:pt x="71" y="3513"/>
                      <a:pt x="71" y="3477"/>
                      <a:pt x="83" y="3453"/>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7" name="Google Shape;2297;p16"/>
              <p:cNvSpPr/>
              <p:nvPr/>
            </p:nvSpPr>
            <p:spPr>
              <a:xfrm>
                <a:off x="6459475" y="2576050"/>
                <a:ext cx="41400" cy="93175"/>
              </a:xfrm>
              <a:custGeom>
                <a:avLst/>
                <a:gdLst/>
                <a:ahLst/>
                <a:cxnLst/>
                <a:rect l="l" t="t" r="r" b="b"/>
                <a:pathLst>
                  <a:path w="1656" h="3727" extrusionOk="0">
                    <a:moveTo>
                      <a:pt x="1072" y="3393"/>
                    </a:moveTo>
                    <a:lnTo>
                      <a:pt x="1001" y="2953"/>
                    </a:lnTo>
                    <a:cubicBezTo>
                      <a:pt x="953" y="2679"/>
                      <a:pt x="858" y="2322"/>
                      <a:pt x="775" y="1977"/>
                    </a:cubicBezTo>
                    <a:cubicBezTo>
                      <a:pt x="679" y="1619"/>
                      <a:pt x="584" y="1286"/>
                      <a:pt x="501" y="1024"/>
                    </a:cubicBezTo>
                    <a:cubicBezTo>
                      <a:pt x="465" y="893"/>
                      <a:pt x="406" y="810"/>
                      <a:pt x="346" y="750"/>
                    </a:cubicBezTo>
                    <a:cubicBezTo>
                      <a:pt x="286" y="691"/>
                      <a:pt x="227" y="655"/>
                      <a:pt x="227" y="655"/>
                    </a:cubicBezTo>
                    <a:cubicBezTo>
                      <a:pt x="72" y="584"/>
                      <a:pt x="1" y="393"/>
                      <a:pt x="84" y="226"/>
                    </a:cubicBezTo>
                    <a:cubicBezTo>
                      <a:pt x="167" y="72"/>
                      <a:pt x="358" y="0"/>
                      <a:pt x="525" y="95"/>
                    </a:cubicBezTo>
                    <a:cubicBezTo>
                      <a:pt x="667" y="167"/>
                      <a:pt x="727" y="357"/>
                      <a:pt x="656" y="524"/>
                    </a:cubicBezTo>
                    <a:cubicBezTo>
                      <a:pt x="656" y="524"/>
                      <a:pt x="620" y="584"/>
                      <a:pt x="608" y="667"/>
                    </a:cubicBezTo>
                    <a:cubicBezTo>
                      <a:pt x="596" y="762"/>
                      <a:pt x="596" y="881"/>
                      <a:pt x="644" y="1000"/>
                    </a:cubicBezTo>
                    <a:cubicBezTo>
                      <a:pt x="727" y="1250"/>
                      <a:pt x="846" y="1596"/>
                      <a:pt x="977" y="1941"/>
                    </a:cubicBezTo>
                    <a:cubicBezTo>
                      <a:pt x="1120" y="2274"/>
                      <a:pt x="1251" y="2608"/>
                      <a:pt x="1370" y="2858"/>
                    </a:cubicBezTo>
                    <a:cubicBezTo>
                      <a:pt x="1489" y="3108"/>
                      <a:pt x="1572" y="3274"/>
                      <a:pt x="1572" y="3274"/>
                    </a:cubicBezTo>
                    <a:cubicBezTo>
                      <a:pt x="1656" y="3405"/>
                      <a:pt x="1608" y="3572"/>
                      <a:pt x="1477" y="3643"/>
                    </a:cubicBezTo>
                    <a:cubicBezTo>
                      <a:pt x="1334" y="3727"/>
                      <a:pt x="1179" y="3679"/>
                      <a:pt x="1096" y="3548"/>
                    </a:cubicBezTo>
                    <a:cubicBezTo>
                      <a:pt x="1084" y="3465"/>
                      <a:pt x="1084" y="3441"/>
                      <a:pt x="1072" y="3393"/>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8" name="Google Shape;2298;p16"/>
              <p:cNvSpPr/>
              <p:nvPr/>
            </p:nvSpPr>
            <p:spPr>
              <a:xfrm>
                <a:off x="6429725" y="2591225"/>
                <a:ext cx="62525" cy="80975"/>
              </a:xfrm>
              <a:custGeom>
                <a:avLst/>
                <a:gdLst/>
                <a:ahLst/>
                <a:cxnLst/>
                <a:rect l="l" t="t" r="r" b="b"/>
                <a:pathLst>
                  <a:path w="2501" h="3239" extrusionOk="0">
                    <a:moveTo>
                      <a:pt x="1965" y="3036"/>
                    </a:moveTo>
                    <a:cubicBezTo>
                      <a:pt x="1965" y="3036"/>
                      <a:pt x="1893" y="2882"/>
                      <a:pt x="1750" y="2644"/>
                    </a:cubicBezTo>
                    <a:cubicBezTo>
                      <a:pt x="1619" y="2405"/>
                      <a:pt x="1441" y="2084"/>
                      <a:pt x="1238" y="1774"/>
                    </a:cubicBezTo>
                    <a:cubicBezTo>
                      <a:pt x="1036" y="1465"/>
                      <a:pt x="834" y="1179"/>
                      <a:pt x="679" y="953"/>
                    </a:cubicBezTo>
                    <a:cubicBezTo>
                      <a:pt x="607" y="834"/>
                      <a:pt x="524" y="774"/>
                      <a:pt x="429" y="739"/>
                    </a:cubicBezTo>
                    <a:cubicBezTo>
                      <a:pt x="357" y="691"/>
                      <a:pt x="298" y="679"/>
                      <a:pt x="298" y="679"/>
                    </a:cubicBezTo>
                    <a:cubicBezTo>
                      <a:pt x="119" y="643"/>
                      <a:pt x="0" y="477"/>
                      <a:pt x="24" y="298"/>
                    </a:cubicBezTo>
                    <a:cubicBezTo>
                      <a:pt x="60" y="119"/>
                      <a:pt x="214" y="0"/>
                      <a:pt x="393" y="36"/>
                    </a:cubicBezTo>
                    <a:cubicBezTo>
                      <a:pt x="572" y="60"/>
                      <a:pt x="679" y="227"/>
                      <a:pt x="667" y="393"/>
                    </a:cubicBezTo>
                    <a:cubicBezTo>
                      <a:pt x="667" y="393"/>
                      <a:pt x="655" y="453"/>
                      <a:pt x="667" y="536"/>
                    </a:cubicBezTo>
                    <a:cubicBezTo>
                      <a:pt x="679" y="631"/>
                      <a:pt x="726" y="739"/>
                      <a:pt x="798" y="858"/>
                    </a:cubicBezTo>
                    <a:cubicBezTo>
                      <a:pt x="964" y="1060"/>
                      <a:pt x="1191" y="1358"/>
                      <a:pt x="1405" y="1643"/>
                    </a:cubicBezTo>
                    <a:cubicBezTo>
                      <a:pt x="1643" y="1929"/>
                      <a:pt x="1869" y="2191"/>
                      <a:pt x="2060" y="2405"/>
                    </a:cubicBezTo>
                    <a:cubicBezTo>
                      <a:pt x="2250" y="2596"/>
                      <a:pt x="2381" y="2727"/>
                      <a:pt x="2381" y="2727"/>
                    </a:cubicBezTo>
                    <a:cubicBezTo>
                      <a:pt x="2477" y="2834"/>
                      <a:pt x="2500" y="3001"/>
                      <a:pt x="2393" y="3120"/>
                    </a:cubicBezTo>
                    <a:cubicBezTo>
                      <a:pt x="2286" y="3215"/>
                      <a:pt x="2119" y="3239"/>
                      <a:pt x="2000" y="3132"/>
                    </a:cubicBezTo>
                    <a:cubicBezTo>
                      <a:pt x="2012" y="3096"/>
                      <a:pt x="1977" y="3072"/>
                      <a:pt x="1965" y="3036"/>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9" name="Google Shape;2299;p16"/>
              <p:cNvSpPr/>
              <p:nvPr/>
            </p:nvSpPr>
            <p:spPr>
              <a:xfrm>
                <a:off x="6405900" y="2616225"/>
                <a:ext cx="80400" cy="62525"/>
              </a:xfrm>
              <a:custGeom>
                <a:avLst/>
                <a:gdLst/>
                <a:ahLst/>
                <a:cxnLst/>
                <a:rect l="l" t="t" r="r" b="b"/>
                <a:pathLst>
                  <a:path w="3216" h="2501" extrusionOk="0">
                    <a:moveTo>
                      <a:pt x="2727" y="2370"/>
                    </a:moveTo>
                    <a:cubicBezTo>
                      <a:pt x="2727" y="2370"/>
                      <a:pt x="2608" y="2239"/>
                      <a:pt x="2394" y="2060"/>
                    </a:cubicBezTo>
                    <a:cubicBezTo>
                      <a:pt x="2203" y="1858"/>
                      <a:pt x="1917" y="1620"/>
                      <a:pt x="1632" y="1405"/>
                    </a:cubicBezTo>
                    <a:cubicBezTo>
                      <a:pt x="1358" y="1179"/>
                      <a:pt x="1072" y="953"/>
                      <a:pt x="846" y="786"/>
                    </a:cubicBezTo>
                    <a:cubicBezTo>
                      <a:pt x="739" y="703"/>
                      <a:pt x="620" y="667"/>
                      <a:pt x="536" y="655"/>
                    </a:cubicBezTo>
                    <a:cubicBezTo>
                      <a:pt x="441" y="643"/>
                      <a:pt x="382" y="655"/>
                      <a:pt x="382" y="655"/>
                    </a:cubicBezTo>
                    <a:cubicBezTo>
                      <a:pt x="203" y="691"/>
                      <a:pt x="48" y="572"/>
                      <a:pt x="24" y="393"/>
                    </a:cubicBezTo>
                    <a:cubicBezTo>
                      <a:pt x="1" y="215"/>
                      <a:pt x="120" y="48"/>
                      <a:pt x="298" y="36"/>
                    </a:cubicBezTo>
                    <a:cubicBezTo>
                      <a:pt x="477" y="1"/>
                      <a:pt x="620" y="120"/>
                      <a:pt x="655" y="298"/>
                    </a:cubicBezTo>
                    <a:cubicBezTo>
                      <a:pt x="655" y="298"/>
                      <a:pt x="667" y="358"/>
                      <a:pt x="715" y="429"/>
                    </a:cubicBezTo>
                    <a:cubicBezTo>
                      <a:pt x="763" y="512"/>
                      <a:pt x="834" y="596"/>
                      <a:pt x="941" y="691"/>
                    </a:cubicBezTo>
                    <a:cubicBezTo>
                      <a:pt x="1155" y="834"/>
                      <a:pt x="1453" y="1048"/>
                      <a:pt x="1751" y="1239"/>
                    </a:cubicBezTo>
                    <a:cubicBezTo>
                      <a:pt x="2072" y="1429"/>
                      <a:pt x="2370" y="1620"/>
                      <a:pt x="2620" y="1739"/>
                    </a:cubicBezTo>
                    <a:cubicBezTo>
                      <a:pt x="2858" y="1870"/>
                      <a:pt x="3025" y="1953"/>
                      <a:pt x="3025" y="1953"/>
                    </a:cubicBezTo>
                    <a:cubicBezTo>
                      <a:pt x="3156" y="2013"/>
                      <a:pt x="3215" y="2167"/>
                      <a:pt x="3156" y="2310"/>
                    </a:cubicBezTo>
                    <a:cubicBezTo>
                      <a:pt x="3096" y="2441"/>
                      <a:pt x="2930" y="2501"/>
                      <a:pt x="2799" y="2441"/>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0" name="Google Shape;2300;p16"/>
              <p:cNvSpPr/>
              <p:nvPr/>
            </p:nvSpPr>
            <p:spPr>
              <a:xfrm>
                <a:off x="6390125" y="2645400"/>
                <a:ext cx="91400" cy="40200"/>
              </a:xfrm>
              <a:custGeom>
                <a:avLst/>
                <a:gdLst/>
                <a:ahLst/>
                <a:cxnLst/>
                <a:rect l="l" t="t" r="r" b="b"/>
                <a:pathLst>
                  <a:path w="3656" h="1608" extrusionOk="0">
                    <a:moveTo>
                      <a:pt x="3251" y="1572"/>
                    </a:moveTo>
                    <a:cubicBezTo>
                      <a:pt x="3251" y="1572"/>
                      <a:pt x="3084" y="1489"/>
                      <a:pt x="2846" y="1370"/>
                    </a:cubicBezTo>
                    <a:cubicBezTo>
                      <a:pt x="2596" y="1250"/>
                      <a:pt x="2263" y="1108"/>
                      <a:pt x="1929" y="977"/>
                    </a:cubicBezTo>
                    <a:cubicBezTo>
                      <a:pt x="1584" y="846"/>
                      <a:pt x="1239" y="727"/>
                      <a:pt x="989" y="631"/>
                    </a:cubicBezTo>
                    <a:cubicBezTo>
                      <a:pt x="858" y="596"/>
                      <a:pt x="751" y="596"/>
                      <a:pt x="655" y="608"/>
                    </a:cubicBezTo>
                    <a:cubicBezTo>
                      <a:pt x="572" y="619"/>
                      <a:pt x="513" y="655"/>
                      <a:pt x="513" y="655"/>
                    </a:cubicBezTo>
                    <a:cubicBezTo>
                      <a:pt x="346" y="727"/>
                      <a:pt x="167" y="667"/>
                      <a:pt x="72" y="500"/>
                    </a:cubicBezTo>
                    <a:cubicBezTo>
                      <a:pt x="1" y="334"/>
                      <a:pt x="60" y="155"/>
                      <a:pt x="227" y="72"/>
                    </a:cubicBezTo>
                    <a:cubicBezTo>
                      <a:pt x="370" y="0"/>
                      <a:pt x="572" y="60"/>
                      <a:pt x="655" y="203"/>
                    </a:cubicBezTo>
                    <a:cubicBezTo>
                      <a:pt x="655" y="203"/>
                      <a:pt x="691" y="262"/>
                      <a:pt x="751" y="322"/>
                    </a:cubicBezTo>
                    <a:cubicBezTo>
                      <a:pt x="810" y="381"/>
                      <a:pt x="905" y="453"/>
                      <a:pt x="1036" y="488"/>
                    </a:cubicBezTo>
                    <a:cubicBezTo>
                      <a:pt x="1286" y="560"/>
                      <a:pt x="1644" y="667"/>
                      <a:pt x="1989" y="750"/>
                    </a:cubicBezTo>
                    <a:cubicBezTo>
                      <a:pt x="2346" y="846"/>
                      <a:pt x="2679" y="929"/>
                      <a:pt x="2953" y="977"/>
                    </a:cubicBezTo>
                    <a:cubicBezTo>
                      <a:pt x="3215" y="1036"/>
                      <a:pt x="3394" y="1048"/>
                      <a:pt x="3394" y="1048"/>
                    </a:cubicBezTo>
                    <a:cubicBezTo>
                      <a:pt x="3549" y="1072"/>
                      <a:pt x="3656" y="1203"/>
                      <a:pt x="3632" y="1346"/>
                    </a:cubicBezTo>
                    <a:cubicBezTo>
                      <a:pt x="3620" y="1501"/>
                      <a:pt x="3489" y="1608"/>
                      <a:pt x="3334" y="1584"/>
                    </a:cubicBezTo>
                    <a:cubicBezTo>
                      <a:pt x="3310" y="1608"/>
                      <a:pt x="3275" y="1584"/>
                      <a:pt x="3251" y="1572"/>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1" name="Google Shape;2301;p16"/>
              <p:cNvSpPr/>
              <p:nvPr/>
            </p:nvSpPr>
            <p:spPr>
              <a:xfrm>
                <a:off x="6385650" y="2679625"/>
                <a:ext cx="95000" cy="17000"/>
              </a:xfrm>
              <a:custGeom>
                <a:avLst/>
                <a:gdLst/>
                <a:ahLst/>
                <a:cxnLst/>
                <a:rect l="l" t="t" r="r" b="b"/>
                <a:pathLst>
                  <a:path w="3800" h="680" extrusionOk="0">
                    <a:moveTo>
                      <a:pt x="3454" y="596"/>
                    </a:moveTo>
                    <a:cubicBezTo>
                      <a:pt x="3454" y="596"/>
                      <a:pt x="3275" y="560"/>
                      <a:pt x="3013" y="536"/>
                    </a:cubicBezTo>
                    <a:cubicBezTo>
                      <a:pt x="2739" y="501"/>
                      <a:pt x="2370" y="477"/>
                      <a:pt x="2013" y="441"/>
                    </a:cubicBezTo>
                    <a:cubicBezTo>
                      <a:pt x="1656" y="429"/>
                      <a:pt x="1287" y="417"/>
                      <a:pt x="1013" y="417"/>
                    </a:cubicBezTo>
                    <a:cubicBezTo>
                      <a:pt x="882" y="417"/>
                      <a:pt x="763" y="441"/>
                      <a:pt x="692" y="489"/>
                    </a:cubicBezTo>
                    <a:cubicBezTo>
                      <a:pt x="620" y="513"/>
                      <a:pt x="572" y="560"/>
                      <a:pt x="572" y="560"/>
                    </a:cubicBezTo>
                    <a:cubicBezTo>
                      <a:pt x="453" y="679"/>
                      <a:pt x="239" y="679"/>
                      <a:pt x="120" y="560"/>
                    </a:cubicBezTo>
                    <a:cubicBezTo>
                      <a:pt x="1" y="441"/>
                      <a:pt x="1" y="239"/>
                      <a:pt x="120" y="120"/>
                    </a:cubicBezTo>
                    <a:cubicBezTo>
                      <a:pt x="239" y="1"/>
                      <a:pt x="453" y="1"/>
                      <a:pt x="572" y="120"/>
                    </a:cubicBezTo>
                    <a:cubicBezTo>
                      <a:pt x="572" y="120"/>
                      <a:pt x="620" y="155"/>
                      <a:pt x="692" y="203"/>
                    </a:cubicBezTo>
                    <a:cubicBezTo>
                      <a:pt x="763" y="239"/>
                      <a:pt x="882" y="274"/>
                      <a:pt x="1013" y="274"/>
                    </a:cubicBezTo>
                    <a:cubicBezTo>
                      <a:pt x="1287" y="274"/>
                      <a:pt x="1644" y="262"/>
                      <a:pt x="2013" y="251"/>
                    </a:cubicBezTo>
                    <a:cubicBezTo>
                      <a:pt x="2370" y="215"/>
                      <a:pt x="2739" y="191"/>
                      <a:pt x="3013" y="155"/>
                    </a:cubicBezTo>
                    <a:cubicBezTo>
                      <a:pt x="3275" y="132"/>
                      <a:pt x="3454" y="96"/>
                      <a:pt x="3454" y="96"/>
                    </a:cubicBezTo>
                    <a:cubicBezTo>
                      <a:pt x="3609" y="72"/>
                      <a:pt x="3740" y="179"/>
                      <a:pt x="3775" y="310"/>
                    </a:cubicBezTo>
                    <a:cubicBezTo>
                      <a:pt x="3799" y="453"/>
                      <a:pt x="3692" y="596"/>
                      <a:pt x="3549" y="620"/>
                    </a:cubicBezTo>
                    <a:cubicBezTo>
                      <a:pt x="3513" y="596"/>
                      <a:pt x="3489" y="596"/>
                      <a:pt x="3454" y="596"/>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2" name="Google Shape;2302;p16"/>
              <p:cNvSpPr/>
              <p:nvPr/>
            </p:nvSpPr>
            <p:spPr>
              <a:xfrm>
                <a:off x="6390425" y="2688850"/>
                <a:ext cx="93200" cy="41400"/>
              </a:xfrm>
              <a:custGeom>
                <a:avLst/>
                <a:gdLst/>
                <a:ahLst/>
                <a:cxnLst/>
                <a:rect l="l" t="t" r="r" b="b"/>
                <a:pathLst>
                  <a:path w="3728" h="1656" extrusionOk="0">
                    <a:moveTo>
                      <a:pt x="3406" y="584"/>
                    </a:moveTo>
                    <a:lnTo>
                      <a:pt x="2953" y="655"/>
                    </a:lnTo>
                    <a:cubicBezTo>
                      <a:pt x="2691" y="703"/>
                      <a:pt x="2334" y="786"/>
                      <a:pt x="1989" y="882"/>
                    </a:cubicBezTo>
                    <a:cubicBezTo>
                      <a:pt x="1632" y="965"/>
                      <a:pt x="1286" y="1072"/>
                      <a:pt x="1036" y="1144"/>
                    </a:cubicBezTo>
                    <a:cubicBezTo>
                      <a:pt x="893" y="1191"/>
                      <a:pt x="810" y="1251"/>
                      <a:pt x="751" y="1310"/>
                    </a:cubicBezTo>
                    <a:cubicBezTo>
                      <a:pt x="691" y="1370"/>
                      <a:pt x="655" y="1429"/>
                      <a:pt x="655" y="1429"/>
                    </a:cubicBezTo>
                    <a:cubicBezTo>
                      <a:pt x="584" y="1596"/>
                      <a:pt x="393" y="1656"/>
                      <a:pt x="227" y="1560"/>
                    </a:cubicBezTo>
                    <a:cubicBezTo>
                      <a:pt x="84" y="1489"/>
                      <a:pt x="0" y="1298"/>
                      <a:pt x="96" y="1132"/>
                    </a:cubicBezTo>
                    <a:cubicBezTo>
                      <a:pt x="167" y="977"/>
                      <a:pt x="358" y="917"/>
                      <a:pt x="524" y="1001"/>
                    </a:cubicBezTo>
                    <a:cubicBezTo>
                      <a:pt x="524" y="1001"/>
                      <a:pt x="584" y="1025"/>
                      <a:pt x="679" y="1036"/>
                    </a:cubicBezTo>
                    <a:cubicBezTo>
                      <a:pt x="762" y="1060"/>
                      <a:pt x="882" y="1060"/>
                      <a:pt x="1001" y="1013"/>
                    </a:cubicBezTo>
                    <a:cubicBezTo>
                      <a:pt x="1251" y="917"/>
                      <a:pt x="1596" y="798"/>
                      <a:pt x="1941" y="667"/>
                    </a:cubicBezTo>
                    <a:cubicBezTo>
                      <a:pt x="2286" y="536"/>
                      <a:pt x="2608" y="405"/>
                      <a:pt x="2858" y="286"/>
                    </a:cubicBezTo>
                    <a:cubicBezTo>
                      <a:pt x="3120" y="167"/>
                      <a:pt x="3275" y="72"/>
                      <a:pt x="3275" y="72"/>
                    </a:cubicBezTo>
                    <a:cubicBezTo>
                      <a:pt x="3418" y="1"/>
                      <a:pt x="3572" y="48"/>
                      <a:pt x="3656" y="179"/>
                    </a:cubicBezTo>
                    <a:cubicBezTo>
                      <a:pt x="3727" y="310"/>
                      <a:pt x="3679" y="477"/>
                      <a:pt x="3549" y="548"/>
                    </a:cubicBezTo>
                    <a:cubicBezTo>
                      <a:pt x="3477" y="560"/>
                      <a:pt x="3429" y="560"/>
                      <a:pt x="3406" y="584"/>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3" name="Google Shape;2303;p16"/>
              <p:cNvSpPr/>
              <p:nvPr/>
            </p:nvSpPr>
            <p:spPr>
              <a:xfrm>
                <a:off x="6405900" y="2697200"/>
                <a:ext cx="80700" cy="62525"/>
              </a:xfrm>
              <a:custGeom>
                <a:avLst/>
                <a:gdLst/>
                <a:ahLst/>
                <a:cxnLst/>
                <a:rect l="l" t="t" r="r" b="b"/>
                <a:pathLst>
                  <a:path w="3228" h="2501" extrusionOk="0">
                    <a:moveTo>
                      <a:pt x="3037" y="548"/>
                    </a:moveTo>
                    <a:cubicBezTo>
                      <a:pt x="3037" y="548"/>
                      <a:pt x="2870" y="619"/>
                      <a:pt x="2632" y="750"/>
                    </a:cubicBezTo>
                    <a:cubicBezTo>
                      <a:pt x="2394" y="881"/>
                      <a:pt x="2084" y="1060"/>
                      <a:pt x="1775" y="1274"/>
                    </a:cubicBezTo>
                    <a:cubicBezTo>
                      <a:pt x="1453" y="1464"/>
                      <a:pt x="1179" y="1679"/>
                      <a:pt x="953" y="1822"/>
                    </a:cubicBezTo>
                    <a:cubicBezTo>
                      <a:pt x="834" y="1893"/>
                      <a:pt x="774" y="1988"/>
                      <a:pt x="727" y="2072"/>
                    </a:cubicBezTo>
                    <a:cubicBezTo>
                      <a:pt x="679" y="2143"/>
                      <a:pt x="667" y="2203"/>
                      <a:pt x="667" y="2203"/>
                    </a:cubicBezTo>
                    <a:cubicBezTo>
                      <a:pt x="632" y="2393"/>
                      <a:pt x="477" y="2500"/>
                      <a:pt x="298" y="2476"/>
                    </a:cubicBezTo>
                    <a:cubicBezTo>
                      <a:pt x="120" y="2441"/>
                      <a:pt x="1" y="2286"/>
                      <a:pt x="24" y="2107"/>
                    </a:cubicBezTo>
                    <a:cubicBezTo>
                      <a:pt x="60" y="1929"/>
                      <a:pt x="227" y="1822"/>
                      <a:pt x="382" y="1834"/>
                    </a:cubicBezTo>
                    <a:cubicBezTo>
                      <a:pt x="382" y="1834"/>
                      <a:pt x="441" y="1845"/>
                      <a:pt x="536" y="1834"/>
                    </a:cubicBezTo>
                    <a:cubicBezTo>
                      <a:pt x="620" y="1822"/>
                      <a:pt x="727" y="1774"/>
                      <a:pt x="846" y="1703"/>
                    </a:cubicBezTo>
                    <a:cubicBezTo>
                      <a:pt x="1060" y="1536"/>
                      <a:pt x="1358" y="1310"/>
                      <a:pt x="1632" y="1095"/>
                    </a:cubicBezTo>
                    <a:cubicBezTo>
                      <a:pt x="1917" y="869"/>
                      <a:pt x="2191" y="631"/>
                      <a:pt x="2394" y="441"/>
                    </a:cubicBezTo>
                    <a:cubicBezTo>
                      <a:pt x="2608" y="238"/>
                      <a:pt x="2715" y="119"/>
                      <a:pt x="2715" y="119"/>
                    </a:cubicBezTo>
                    <a:cubicBezTo>
                      <a:pt x="2822" y="24"/>
                      <a:pt x="2989" y="0"/>
                      <a:pt x="3108" y="107"/>
                    </a:cubicBezTo>
                    <a:cubicBezTo>
                      <a:pt x="3215" y="214"/>
                      <a:pt x="3227" y="381"/>
                      <a:pt x="3120" y="500"/>
                    </a:cubicBezTo>
                    <a:cubicBezTo>
                      <a:pt x="3084" y="500"/>
                      <a:pt x="3060" y="524"/>
                      <a:pt x="3037" y="548"/>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4" name="Google Shape;2304;p16"/>
              <p:cNvSpPr/>
              <p:nvPr/>
            </p:nvSpPr>
            <p:spPr>
              <a:xfrm>
                <a:off x="6430300" y="2704025"/>
                <a:ext cx="63125" cy="80100"/>
              </a:xfrm>
              <a:custGeom>
                <a:avLst/>
                <a:gdLst/>
                <a:ahLst/>
                <a:cxnLst/>
                <a:rect l="l" t="t" r="r" b="b"/>
                <a:pathLst>
                  <a:path w="2525" h="3204" extrusionOk="0">
                    <a:moveTo>
                      <a:pt x="2370" y="477"/>
                    </a:moveTo>
                    <a:cubicBezTo>
                      <a:pt x="2370" y="477"/>
                      <a:pt x="2239" y="596"/>
                      <a:pt x="2061" y="810"/>
                    </a:cubicBezTo>
                    <a:cubicBezTo>
                      <a:pt x="1870" y="1001"/>
                      <a:pt x="1632" y="1275"/>
                      <a:pt x="1406" y="1561"/>
                    </a:cubicBezTo>
                    <a:cubicBezTo>
                      <a:pt x="1180" y="1846"/>
                      <a:pt x="953" y="2132"/>
                      <a:pt x="799" y="2358"/>
                    </a:cubicBezTo>
                    <a:cubicBezTo>
                      <a:pt x="703" y="2454"/>
                      <a:pt x="680" y="2573"/>
                      <a:pt x="656" y="2668"/>
                    </a:cubicBezTo>
                    <a:cubicBezTo>
                      <a:pt x="644" y="2751"/>
                      <a:pt x="656" y="2811"/>
                      <a:pt x="656" y="2811"/>
                    </a:cubicBezTo>
                    <a:cubicBezTo>
                      <a:pt x="691" y="2989"/>
                      <a:pt x="572" y="3156"/>
                      <a:pt x="394" y="3168"/>
                    </a:cubicBezTo>
                    <a:cubicBezTo>
                      <a:pt x="215" y="3204"/>
                      <a:pt x="49" y="3085"/>
                      <a:pt x="37" y="2906"/>
                    </a:cubicBezTo>
                    <a:cubicBezTo>
                      <a:pt x="1" y="2727"/>
                      <a:pt x="120" y="2573"/>
                      <a:pt x="299" y="2549"/>
                    </a:cubicBezTo>
                    <a:cubicBezTo>
                      <a:pt x="299" y="2549"/>
                      <a:pt x="358" y="2537"/>
                      <a:pt x="441" y="2489"/>
                    </a:cubicBezTo>
                    <a:cubicBezTo>
                      <a:pt x="513" y="2442"/>
                      <a:pt x="596" y="2370"/>
                      <a:pt x="691" y="2263"/>
                    </a:cubicBezTo>
                    <a:cubicBezTo>
                      <a:pt x="834" y="2037"/>
                      <a:pt x="1049" y="1739"/>
                      <a:pt x="1239" y="1441"/>
                    </a:cubicBezTo>
                    <a:cubicBezTo>
                      <a:pt x="1430" y="1132"/>
                      <a:pt x="1632" y="834"/>
                      <a:pt x="1763" y="596"/>
                    </a:cubicBezTo>
                    <a:cubicBezTo>
                      <a:pt x="1894" y="358"/>
                      <a:pt x="1965" y="191"/>
                      <a:pt x="1965" y="191"/>
                    </a:cubicBezTo>
                    <a:cubicBezTo>
                      <a:pt x="2025" y="60"/>
                      <a:pt x="2192" y="1"/>
                      <a:pt x="2323" y="60"/>
                    </a:cubicBezTo>
                    <a:cubicBezTo>
                      <a:pt x="2465" y="120"/>
                      <a:pt x="2525" y="287"/>
                      <a:pt x="2465" y="418"/>
                    </a:cubicBezTo>
                    <a:cubicBezTo>
                      <a:pt x="2418" y="418"/>
                      <a:pt x="2406" y="453"/>
                      <a:pt x="2370" y="477"/>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5" name="Google Shape;2305;p16"/>
              <p:cNvSpPr/>
              <p:nvPr/>
            </p:nvSpPr>
            <p:spPr>
              <a:xfrm>
                <a:off x="6459775" y="2708200"/>
                <a:ext cx="40200" cy="91100"/>
              </a:xfrm>
              <a:custGeom>
                <a:avLst/>
                <a:gdLst/>
                <a:ahLst/>
                <a:cxnLst/>
                <a:rect l="l" t="t" r="r" b="b"/>
                <a:pathLst>
                  <a:path w="1608" h="3644" extrusionOk="0">
                    <a:moveTo>
                      <a:pt x="1584" y="405"/>
                    </a:moveTo>
                    <a:cubicBezTo>
                      <a:pt x="1584" y="405"/>
                      <a:pt x="1489" y="560"/>
                      <a:pt x="1370" y="798"/>
                    </a:cubicBezTo>
                    <a:cubicBezTo>
                      <a:pt x="1251" y="1060"/>
                      <a:pt x="1120" y="1382"/>
                      <a:pt x="989" y="1727"/>
                    </a:cubicBezTo>
                    <a:cubicBezTo>
                      <a:pt x="846" y="2060"/>
                      <a:pt x="727" y="2406"/>
                      <a:pt x="644" y="2656"/>
                    </a:cubicBezTo>
                    <a:cubicBezTo>
                      <a:pt x="596" y="2798"/>
                      <a:pt x="596" y="2918"/>
                      <a:pt x="608" y="2989"/>
                    </a:cubicBezTo>
                    <a:cubicBezTo>
                      <a:pt x="632" y="3084"/>
                      <a:pt x="655" y="3144"/>
                      <a:pt x="655" y="3144"/>
                    </a:cubicBezTo>
                    <a:cubicBezTo>
                      <a:pt x="727" y="3299"/>
                      <a:pt x="667" y="3477"/>
                      <a:pt x="513" y="3572"/>
                    </a:cubicBezTo>
                    <a:cubicBezTo>
                      <a:pt x="346" y="3644"/>
                      <a:pt x="167" y="3584"/>
                      <a:pt x="72" y="3418"/>
                    </a:cubicBezTo>
                    <a:cubicBezTo>
                      <a:pt x="1" y="3251"/>
                      <a:pt x="60" y="3084"/>
                      <a:pt x="215" y="2989"/>
                    </a:cubicBezTo>
                    <a:cubicBezTo>
                      <a:pt x="215" y="2989"/>
                      <a:pt x="274" y="2953"/>
                      <a:pt x="334" y="2894"/>
                    </a:cubicBezTo>
                    <a:cubicBezTo>
                      <a:pt x="394" y="2846"/>
                      <a:pt x="465" y="2739"/>
                      <a:pt x="489" y="2620"/>
                    </a:cubicBezTo>
                    <a:cubicBezTo>
                      <a:pt x="560" y="2358"/>
                      <a:pt x="667" y="2001"/>
                      <a:pt x="763" y="1667"/>
                    </a:cubicBezTo>
                    <a:cubicBezTo>
                      <a:pt x="846" y="1310"/>
                      <a:pt x="941" y="965"/>
                      <a:pt x="977" y="703"/>
                    </a:cubicBezTo>
                    <a:cubicBezTo>
                      <a:pt x="1048" y="429"/>
                      <a:pt x="1060" y="251"/>
                      <a:pt x="1060" y="251"/>
                    </a:cubicBezTo>
                    <a:cubicBezTo>
                      <a:pt x="1072" y="108"/>
                      <a:pt x="1203" y="1"/>
                      <a:pt x="1358" y="12"/>
                    </a:cubicBezTo>
                    <a:cubicBezTo>
                      <a:pt x="1501" y="24"/>
                      <a:pt x="1608" y="167"/>
                      <a:pt x="1596" y="310"/>
                    </a:cubicBezTo>
                    <a:cubicBezTo>
                      <a:pt x="1596" y="346"/>
                      <a:pt x="1596" y="370"/>
                      <a:pt x="1584" y="405"/>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6" name="Google Shape;2306;p16"/>
              <p:cNvSpPr/>
              <p:nvPr/>
            </p:nvSpPr>
            <p:spPr>
              <a:xfrm>
                <a:off x="6493700" y="2709400"/>
                <a:ext cx="17000" cy="94675"/>
              </a:xfrm>
              <a:custGeom>
                <a:avLst/>
                <a:gdLst/>
                <a:ahLst/>
                <a:cxnLst/>
                <a:rect l="l" t="t" r="r" b="b"/>
                <a:pathLst>
                  <a:path w="680" h="3787" extrusionOk="0">
                    <a:moveTo>
                      <a:pt x="596" y="334"/>
                    </a:moveTo>
                    <a:cubicBezTo>
                      <a:pt x="596" y="334"/>
                      <a:pt x="561" y="512"/>
                      <a:pt x="537" y="786"/>
                    </a:cubicBezTo>
                    <a:cubicBezTo>
                      <a:pt x="501" y="1048"/>
                      <a:pt x="477" y="1429"/>
                      <a:pt x="441" y="1786"/>
                    </a:cubicBezTo>
                    <a:cubicBezTo>
                      <a:pt x="430" y="2143"/>
                      <a:pt x="418" y="2512"/>
                      <a:pt x="418" y="2774"/>
                    </a:cubicBezTo>
                    <a:cubicBezTo>
                      <a:pt x="418" y="2917"/>
                      <a:pt x="441" y="3036"/>
                      <a:pt x="489" y="3108"/>
                    </a:cubicBezTo>
                    <a:cubicBezTo>
                      <a:pt x="525" y="3179"/>
                      <a:pt x="561" y="3227"/>
                      <a:pt x="561" y="3227"/>
                    </a:cubicBezTo>
                    <a:cubicBezTo>
                      <a:pt x="680" y="3346"/>
                      <a:pt x="680" y="3548"/>
                      <a:pt x="561" y="3667"/>
                    </a:cubicBezTo>
                    <a:cubicBezTo>
                      <a:pt x="441" y="3786"/>
                      <a:pt x="239" y="3786"/>
                      <a:pt x="120" y="3667"/>
                    </a:cubicBezTo>
                    <a:cubicBezTo>
                      <a:pt x="1" y="3548"/>
                      <a:pt x="1" y="3346"/>
                      <a:pt x="120" y="3227"/>
                    </a:cubicBezTo>
                    <a:cubicBezTo>
                      <a:pt x="120" y="3227"/>
                      <a:pt x="168" y="3179"/>
                      <a:pt x="203" y="3108"/>
                    </a:cubicBezTo>
                    <a:cubicBezTo>
                      <a:pt x="239" y="3036"/>
                      <a:pt x="287" y="2917"/>
                      <a:pt x="287" y="2774"/>
                    </a:cubicBezTo>
                    <a:cubicBezTo>
                      <a:pt x="287" y="2512"/>
                      <a:pt x="263" y="2155"/>
                      <a:pt x="251" y="1786"/>
                    </a:cubicBezTo>
                    <a:cubicBezTo>
                      <a:pt x="239" y="1429"/>
                      <a:pt x="191" y="1048"/>
                      <a:pt x="168" y="786"/>
                    </a:cubicBezTo>
                    <a:cubicBezTo>
                      <a:pt x="132" y="512"/>
                      <a:pt x="96" y="334"/>
                      <a:pt x="96" y="334"/>
                    </a:cubicBezTo>
                    <a:cubicBezTo>
                      <a:pt x="72" y="191"/>
                      <a:pt x="180" y="60"/>
                      <a:pt x="322" y="24"/>
                    </a:cubicBezTo>
                    <a:cubicBezTo>
                      <a:pt x="477" y="0"/>
                      <a:pt x="608" y="95"/>
                      <a:pt x="632" y="250"/>
                    </a:cubicBezTo>
                    <a:cubicBezTo>
                      <a:pt x="608" y="262"/>
                      <a:pt x="608" y="298"/>
                      <a:pt x="596" y="334"/>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7" name="Google Shape;2307;p16"/>
              <p:cNvSpPr/>
              <p:nvPr/>
            </p:nvSpPr>
            <p:spPr>
              <a:xfrm>
                <a:off x="6502950" y="2705825"/>
                <a:ext cx="41375" cy="93175"/>
              </a:xfrm>
              <a:custGeom>
                <a:avLst/>
                <a:gdLst/>
                <a:ahLst/>
                <a:cxnLst/>
                <a:rect l="l" t="t" r="r" b="b"/>
                <a:pathLst>
                  <a:path w="1655" h="3727" extrusionOk="0">
                    <a:moveTo>
                      <a:pt x="583" y="334"/>
                    </a:moveTo>
                    <a:lnTo>
                      <a:pt x="655" y="774"/>
                    </a:lnTo>
                    <a:cubicBezTo>
                      <a:pt x="702" y="1048"/>
                      <a:pt x="786" y="1405"/>
                      <a:pt x="881" y="1750"/>
                    </a:cubicBezTo>
                    <a:cubicBezTo>
                      <a:pt x="964" y="2096"/>
                      <a:pt x="1072" y="2441"/>
                      <a:pt x="1143" y="2691"/>
                    </a:cubicBezTo>
                    <a:cubicBezTo>
                      <a:pt x="1191" y="2834"/>
                      <a:pt x="1250" y="2917"/>
                      <a:pt x="1310" y="2977"/>
                    </a:cubicBezTo>
                    <a:cubicBezTo>
                      <a:pt x="1369" y="3036"/>
                      <a:pt x="1429" y="3072"/>
                      <a:pt x="1429" y="3072"/>
                    </a:cubicBezTo>
                    <a:cubicBezTo>
                      <a:pt x="1584" y="3144"/>
                      <a:pt x="1655" y="3334"/>
                      <a:pt x="1560" y="3501"/>
                    </a:cubicBezTo>
                    <a:cubicBezTo>
                      <a:pt x="1476" y="3644"/>
                      <a:pt x="1298" y="3727"/>
                      <a:pt x="1131" y="3632"/>
                    </a:cubicBezTo>
                    <a:cubicBezTo>
                      <a:pt x="988" y="3560"/>
                      <a:pt x="917" y="3370"/>
                      <a:pt x="1000" y="3203"/>
                    </a:cubicBezTo>
                    <a:cubicBezTo>
                      <a:pt x="1000" y="3203"/>
                      <a:pt x="1024" y="3144"/>
                      <a:pt x="1036" y="3048"/>
                    </a:cubicBezTo>
                    <a:cubicBezTo>
                      <a:pt x="1060" y="2965"/>
                      <a:pt x="1060" y="2846"/>
                      <a:pt x="1012" y="2727"/>
                    </a:cubicBezTo>
                    <a:cubicBezTo>
                      <a:pt x="917" y="2477"/>
                      <a:pt x="798" y="2131"/>
                      <a:pt x="667" y="1786"/>
                    </a:cubicBezTo>
                    <a:cubicBezTo>
                      <a:pt x="536" y="1441"/>
                      <a:pt x="405" y="1119"/>
                      <a:pt x="286" y="869"/>
                    </a:cubicBezTo>
                    <a:cubicBezTo>
                      <a:pt x="167" y="607"/>
                      <a:pt x="71" y="453"/>
                      <a:pt x="71" y="453"/>
                    </a:cubicBezTo>
                    <a:cubicBezTo>
                      <a:pt x="0" y="310"/>
                      <a:pt x="48" y="155"/>
                      <a:pt x="179" y="72"/>
                    </a:cubicBezTo>
                    <a:cubicBezTo>
                      <a:pt x="310" y="0"/>
                      <a:pt x="476" y="48"/>
                      <a:pt x="548" y="179"/>
                    </a:cubicBezTo>
                    <a:cubicBezTo>
                      <a:pt x="572" y="274"/>
                      <a:pt x="583" y="298"/>
                      <a:pt x="583" y="334"/>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8" name="Google Shape;2308;p16"/>
              <p:cNvSpPr/>
              <p:nvPr/>
            </p:nvSpPr>
            <p:spPr>
              <a:xfrm>
                <a:off x="6511275" y="2703725"/>
                <a:ext cx="62525" cy="80700"/>
              </a:xfrm>
              <a:custGeom>
                <a:avLst/>
                <a:gdLst/>
                <a:ahLst/>
                <a:cxnLst/>
                <a:rect l="l" t="t" r="r" b="b"/>
                <a:pathLst>
                  <a:path w="2501" h="3228" extrusionOk="0">
                    <a:moveTo>
                      <a:pt x="548" y="180"/>
                    </a:moveTo>
                    <a:cubicBezTo>
                      <a:pt x="548" y="180"/>
                      <a:pt x="620" y="346"/>
                      <a:pt x="750" y="584"/>
                    </a:cubicBezTo>
                    <a:cubicBezTo>
                      <a:pt x="893" y="822"/>
                      <a:pt x="1072" y="1132"/>
                      <a:pt x="1274" y="1442"/>
                    </a:cubicBezTo>
                    <a:cubicBezTo>
                      <a:pt x="1465" y="1751"/>
                      <a:pt x="1679" y="2049"/>
                      <a:pt x="1822" y="2275"/>
                    </a:cubicBezTo>
                    <a:cubicBezTo>
                      <a:pt x="1905" y="2394"/>
                      <a:pt x="1989" y="2454"/>
                      <a:pt x="2084" y="2501"/>
                    </a:cubicBezTo>
                    <a:cubicBezTo>
                      <a:pt x="2155" y="2537"/>
                      <a:pt x="2215" y="2561"/>
                      <a:pt x="2215" y="2561"/>
                    </a:cubicBezTo>
                    <a:cubicBezTo>
                      <a:pt x="2394" y="2585"/>
                      <a:pt x="2501" y="2751"/>
                      <a:pt x="2477" y="2930"/>
                    </a:cubicBezTo>
                    <a:cubicBezTo>
                      <a:pt x="2453" y="3108"/>
                      <a:pt x="2286" y="3228"/>
                      <a:pt x="2108" y="3192"/>
                    </a:cubicBezTo>
                    <a:cubicBezTo>
                      <a:pt x="1929" y="3168"/>
                      <a:pt x="1822" y="3001"/>
                      <a:pt x="1846" y="2835"/>
                    </a:cubicBezTo>
                    <a:cubicBezTo>
                      <a:pt x="1846" y="2835"/>
                      <a:pt x="1858" y="2775"/>
                      <a:pt x="1846" y="2692"/>
                    </a:cubicBezTo>
                    <a:cubicBezTo>
                      <a:pt x="1822" y="2596"/>
                      <a:pt x="1786" y="2501"/>
                      <a:pt x="1703" y="2382"/>
                    </a:cubicBezTo>
                    <a:cubicBezTo>
                      <a:pt x="1548" y="2168"/>
                      <a:pt x="1322" y="1870"/>
                      <a:pt x="1096" y="1584"/>
                    </a:cubicBezTo>
                    <a:cubicBezTo>
                      <a:pt x="858" y="1311"/>
                      <a:pt x="620" y="1037"/>
                      <a:pt x="441" y="834"/>
                    </a:cubicBezTo>
                    <a:cubicBezTo>
                      <a:pt x="250" y="620"/>
                      <a:pt x="119" y="501"/>
                      <a:pt x="119" y="501"/>
                    </a:cubicBezTo>
                    <a:cubicBezTo>
                      <a:pt x="12" y="394"/>
                      <a:pt x="0" y="239"/>
                      <a:pt x="96" y="120"/>
                    </a:cubicBezTo>
                    <a:cubicBezTo>
                      <a:pt x="203" y="13"/>
                      <a:pt x="369" y="1"/>
                      <a:pt x="489" y="96"/>
                    </a:cubicBezTo>
                    <a:cubicBezTo>
                      <a:pt x="512" y="120"/>
                      <a:pt x="536" y="144"/>
                      <a:pt x="548" y="180"/>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9" name="Google Shape;2309;p16"/>
              <p:cNvSpPr/>
              <p:nvPr/>
            </p:nvSpPr>
            <p:spPr>
              <a:xfrm>
                <a:off x="6517825" y="2696600"/>
                <a:ext cx="80375" cy="62525"/>
              </a:xfrm>
              <a:custGeom>
                <a:avLst/>
                <a:gdLst/>
                <a:ahLst/>
                <a:cxnLst/>
                <a:rect l="l" t="t" r="r" b="b"/>
                <a:pathLst>
                  <a:path w="3215" h="2501" extrusionOk="0">
                    <a:moveTo>
                      <a:pt x="488" y="131"/>
                    </a:moveTo>
                    <a:cubicBezTo>
                      <a:pt x="488" y="131"/>
                      <a:pt x="608" y="274"/>
                      <a:pt x="822" y="453"/>
                    </a:cubicBezTo>
                    <a:cubicBezTo>
                      <a:pt x="1012" y="643"/>
                      <a:pt x="1298" y="881"/>
                      <a:pt x="1584" y="1107"/>
                    </a:cubicBezTo>
                    <a:cubicBezTo>
                      <a:pt x="1858" y="1322"/>
                      <a:pt x="2143" y="1548"/>
                      <a:pt x="2370" y="1715"/>
                    </a:cubicBezTo>
                    <a:cubicBezTo>
                      <a:pt x="2477" y="1798"/>
                      <a:pt x="2596" y="1834"/>
                      <a:pt x="2679" y="1846"/>
                    </a:cubicBezTo>
                    <a:cubicBezTo>
                      <a:pt x="2763" y="1858"/>
                      <a:pt x="2822" y="1846"/>
                      <a:pt x="2822" y="1846"/>
                    </a:cubicBezTo>
                    <a:cubicBezTo>
                      <a:pt x="3001" y="1822"/>
                      <a:pt x="3167" y="1941"/>
                      <a:pt x="3191" y="2119"/>
                    </a:cubicBezTo>
                    <a:cubicBezTo>
                      <a:pt x="3215" y="2298"/>
                      <a:pt x="3096" y="2453"/>
                      <a:pt x="2917" y="2477"/>
                    </a:cubicBezTo>
                    <a:cubicBezTo>
                      <a:pt x="2739" y="2500"/>
                      <a:pt x="2596" y="2381"/>
                      <a:pt x="2560" y="2203"/>
                    </a:cubicBezTo>
                    <a:cubicBezTo>
                      <a:pt x="2560" y="2203"/>
                      <a:pt x="2548" y="2143"/>
                      <a:pt x="2501" y="2072"/>
                    </a:cubicBezTo>
                    <a:cubicBezTo>
                      <a:pt x="2453" y="2000"/>
                      <a:pt x="2382" y="1905"/>
                      <a:pt x="2274" y="1822"/>
                    </a:cubicBezTo>
                    <a:cubicBezTo>
                      <a:pt x="2048" y="1667"/>
                      <a:pt x="1751" y="1465"/>
                      <a:pt x="1453" y="1262"/>
                    </a:cubicBezTo>
                    <a:cubicBezTo>
                      <a:pt x="1143" y="1072"/>
                      <a:pt x="834" y="881"/>
                      <a:pt x="596" y="762"/>
                    </a:cubicBezTo>
                    <a:cubicBezTo>
                      <a:pt x="358" y="631"/>
                      <a:pt x="191" y="548"/>
                      <a:pt x="191" y="548"/>
                    </a:cubicBezTo>
                    <a:cubicBezTo>
                      <a:pt x="60" y="488"/>
                      <a:pt x="0" y="334"/>
                      <a:pt x="60" y="191"/>
                    </a:cubicBezTo>
                    <a:cubicBezTo>
                      <a:pt x="119" y="60"/>
                      <a:pt x="286" y="0"/>
                      <a:pt x="417" y="60"/>
                    </a:cubicBezTo>
                    <a:cubicBezTo>
                      <a:pt x="453" y="95"/>
                      <a:pt x="477" y="107"/>
                      <a:pt x="488" y="131"/>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0" name="Google Shape;2310;p16"/>
              <p:cNvSpPr/>
              <p:nvPr/>
            </p:nvSpPr>
            <p:spPr>
              <a:xfrm>
                <a:off x="6523175" y="2690050"/>
                <a:ext cx="90825" cy="40200"/>
              </a:xfrm>
              <a:custGeom>
                <a:avLst/>
                <a:gdLst/>
                <a:ahLst/>
                <a:cxnLst/>
                <a:rect l="l" t="t" r="r" b="b"/>
                <a:pathLst>
                  <a:path w="3633" h="1608" extrusionOk="0">
                    <a:moveTo>
                      <a:pt x="382" y="24"/>
                    </a:moveTo>
                    <a:cubicBezTo>
                      <a:pt x="382" y="24"/>
                      <a:pt x="548" y="119"/>
                      <a:pt x="786" y="238"/>
                    </a:cubicBezTo>
                    <a:cubicBezTo>
                      <a:pt x="1036" y="357"/>
                      <a:pt x="1370" y="488"/>
                      <a:pt x="1703" y="619"/>
                    </a:cubicBezTo>
                    <a:cubicBezTo>
                      <a:pt x="2049" y="750"/>
                      <a:pt x="2394" y="869"/>
                      <a:pt x="2644" y="965"/>
                    </a:cubicBezTo>
                    <a:cubicBezTo>
                      <a:pt x="2775" y="1012"/>
                      <a:pt x="2894" y="1012"/>
                      <a:pt x="2977" y="988"/>
                    </a:cubicBezTo>
                    <a:cubicBezTo>
                      <a:pt x="3061" y="977"/>
                      <a:pt x="3120" y="953"/>
                      <a:pt x="3120" y="953"/>
                    </a:cubicBezTo>
                    <a:cubicBezTo>
                      <a:pt x="3275" y="869"/>
                      <a:pt x="3465" y="929"/>
                      <a:pt x="3549" y="1096"/>
                    </a:cubicBezTo>
                    <a:cubicBezTo>
                      <a:pt x="3632" y="1262"/>
                      <a:pt x="3573" y="1441"/>
                      <a:pt x="3406" y="1524"/>
                    </a:cubicBezTo>
                    <a:cubicBezTo>
                      <a:pt x="3251" y="1608"/>
                      <a:pt x="3061" y="1548"/>
                      <a:pt x="2989" y="1393"/>
                    </a:cubicBezTo>
                    <a:cubicBezTo>
                      <a:pt x="2989" y="1393"/>
                      <a:pt x="2953" y="1334"/>
                      <a:pt x="2894" y="1274"/>
                    </a:cubicBezTo>
                    <a:cubicBezTo>
                      <a:pt x="2834" y="1215"/>
                      <a:pt x="2739" y="1143"/>
                      <a:pt x="2620" y="1108"/>
                    </a:cubicBezTo>
                    <a:cubicBezTo>
                      <a:pt x="2346" y="1036"/>
                      <a:pt x="2001" y="929"/>
                      <a:pt x="1668" y="846"/>
                    </a:cubicBezTo>
                    <a:cubicBezTo>
                      <a:pt x="1310" y="750"/>
                      <a:pt x="965" y="667"/>
                      <a:pt x="691" y="619"/>
                    </a:cubicBezTo>
                    <a:cubicBezTo>
                      <a:pt x="429" y="560"/>
                      <a:pt x="251" y="548"/>
                      <a:pt x="251" y="548"/>
                    </a:cubicBezTo>
                    <a:cubicBezTo>
                      <a:pt x="96" y="524"/>
                      <a:pt x="1" y="393"/>
                      <a:pt x="13" y="250"/>
                    </a:cubicBezTo>
                    <a:cubicBezTo>
                      <a:pt x="24" y="96"/>
                      <a:pt x="155" y="0"/>
                      <a:pt x="310" y="12"/>
                    </a:cubicBezTo>
                    <a:cubicBezTo>
                      <a:pt x="322" y="0"/>
                      <a:pt x="358" y="12"/>
                      <a:pt x="382" y="24"/>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1" name="Google Shape;2311;p16"/>
              <p:cNvSpPr/>
              <p:nvPr/>
            </p:nvSpPr>
            <p:spPr>
              <a:xfrm>
                <a:off x="6523475" y="2678425"/>
                <a:ext cx="94975" cy="17000"/>
              </a:xfrm>
              <a:custGeom>
                <a:avLst/>
                <a:gdLst/>
                <a:ahLst/>
                <a:cxnLst/>
                <a:rect l="l" t="t" r="r" b="b"/>
                <a:pathLst>
                  <a:path w="3799" h="680" extrusionOk="0">
                    <a:moveTo>
                      <a:pt x="346" y="108"/>
                    </a:moveTo>
                    <a:cubicBezTo>
                      <a:pt x="346" y="108"/>
                      <a:pt x="524" y="132"/>
                      <a:pt x="786" y="168"/>
                    </a:cubicBezTo>
                    <a:cubicBezTo>
                      <a:pt x="1060" y="191"/>
                      <a:pt x="1429" y="215"/>
                      <a:pt x="1786" y="251"/>
                    </a:cubicBezTo>
                    <a:cubicBezTo>
                      <a:pt x="2144" y="263"/>
                      <a:pt x="2513" y="287"/>
                      <a:pt x="2787" y="287"/>
                    </a:cubicBezTo>
                    <a:cubicBezTo>
                      <a:pt x="2918" y="287"/>
                      <a:pt x="3037" y="251"/>
                      <a:pt x="3108" y="203"/>
                    </a:cubicBezTo>
                    <a:cubicBezTo>
                      <a:pt x="3180" y="180"/>
                      <a:pt x="3227" y="120"/>
                      <a:pt x="3227" y="120"/>
                    </a:cubicBezTo>
                    <a:cubicBezTo>
                      <a:pt x="3346" y="1"/>
                      <a:pt x="3561" y="1"/>
                      <a:pt x="3680" y="120"/>
                    </a:cubicBezTo>
                    <a:cubicBezTo>
                      <a:pt x="3799" y="239"/>
                      <a:pt x="3799" y="441"/>
                      <a:pt x="3680" y="561"/>
                    </a:cubicBezTo>
                    <a:cubicBezTo>
                      <a:pt x="3561" y="680"/>
                      <a:pt x="3346" y="680"/>
                      <a:pt x="3227" y="561"/>
                    </a:cubicBezTo>
                    <a:cubicBezTo>
                      <a:pt x="3227" y="561"/>
                      <a:pt x="3180" y="513"/>
                      <a:pt x="3108" y="477"/>
                    </a:cubicBezTo>
                    <a:cubicBezTo>
                      <a:pt x="3037" y="441"/>
                      <a:pt x="2918" y="394"/>
                      <a:pt x="2787" y="394"/>
                    </a:cubicBezTo>
                    <a:cubicBezTo>
                      <a:pt x="2513" y="418"/>
                      <a:pt x="2144" y="418"/>
                      <a:pt x="1786" y="430"/>
                    </a:cubicBezTo>
                    <a:cubicBezTo>
                      <a:pt x="1429" y="441"/>
                      <a:pt x="1060" y="489"/>
                      <a:pt x="786" y="513"/>
                    </a:cubicBezTo>
                    <a:cubicBezTo>
                      <a:pt x="524" y="549"/>
                      <a:pt x="346" y="572"/>
                      <a:pt x="346" y="572"/>
                    </a:cubicBezTo>
                    <a:cubicBezTo>
                      <a:pt x="191" y="608"/>
                      <a:pt x="60" y="501"/>
                      <a:pt x="24" y="358"/>
                    </a:cubicBezTo>
                    <a:cubicBezTo>
                      <a:pt x="1" y="203"/>
                      <a:pt x="108" y="72"/>
                      <a:pt x="239" y="37"/>
                    </a:cubicBezTo>
                    <a:cubicBezTo>
                      <a:pt x="286" y="84"/>
                      <a:pt x="310" y="108"/>
                      <a:pt x="346" y="108"/>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2" name="Google Shape;2312;p16"/>
              <p:cNvSpPr/>
              <p:nvPr/>
            </p:nvSpPr>
            <p:spPr>
              <a:xfrm>
                <a:off x="6520500" y="2645700"/>
                <a:ext cx="92900" cy="40800"/>
              </a:xfrm>
              <a:custGeom>
                <a:avLst/>
                <a:gdLst/>
                <a:ahLst/>
                <a:cxnLst/>
                <a:rect l="l" t="t" r="r" b="b"/>
                <a:pathLst>
                  <a:path w="3716" h="1632" extrusionOk="0">
                    <a:moveTo>
                      <a:pt x="322" y="1060"/>
                    </a:moveTo>
                    <a:cubicBezTo>
                      <a:pt x="322" y="1060"/>
                      <a:pt x="501" y="1036"/>
                      <a:pt x="774" y="977"/>
                    </a:cubicBezTo>
                    <a:cubicBezTo>
                      <a:pt x="1036" y="941"/>
                      <a:pt x="1394" y="846"/>
                      <a:pt x="1739" y="762"/>
                    </a:cubicBezTo>
                    <a:cubicBezTo>
                      <a:pt x="2096" y="667"/>
                      <a:pt x="2441" y="560"/>
                      <a:pt x="2691" y="488"/>
                    </a:cubicBezTo>
                    <a:cubicBezTo>
                      <a:pt x="2822" y="441"/>
                      <a:pt x="2918" y="381"/>
                      <a:pt x="2977" y="322"/>
                    </a:cubicBezTo>
                    <a:cubicBezTo>
                      <a:pt x="3037" y="262"/>
                      <a:pt x="3060" y="203"/>
                      <a:pt x="3060" y="203"/>
                    </a:cubicBezTo>
                    <a:cubicBezTo>
                      <a:pt x="3144" y="60"/>
                      <a:pt x="3334" y="0"/>
                      <a:pt x="3501" y="72"/>
                    </a:cubicBezTo>
                    <a:cubicBezTo>
                      <a:pt x="3644" y="167"/>
                      <a:pt x="3715" y="346"/>
                      <a:pt x="3632" y="500"/>
                    </a:cubicBezTo>
                    <a:cubicBezTo>
                      <a:pt x="3560" y="655"/>
                      <a:pt x="3358" y="715"/>
                      <a:pt x="3203" y="631"/>
                    </a:cubicBezTo>
                    <a:cubicBezTo>
                      <a:pt x="3203" y="631"/>
                      <a:pt x="3144" y="607"/>
                      <a:pt x="3048" y="596"/>
                    </a:cubicBezTo>
                    <a:cubicBezTo>
                      <a:pt x="2965" y="572"/>
                      <a:pt x="2846" y="572"/>
                      <a:pt x="2727" y="619"/>
                    </a:cubicBezTo>
                    <a:cubicBezTo>
                      <a:pt x="2465" y="715"/>
                      <a:pt x="2132" y="834"/>
                      <a:pt x="1786" y="965"/>
                    </a:cubicBezTo>
                    <a:cubicBezTo>
                      <a:pt x="1441" y="1096"/>
                      <a:pt x="1120" y="1227"/>
                      <a:pt x="858" y="1358"/>
                    </a:cubicBezTo>
                    <a:cubicBezTo>
                      <a:pt x="608" y="1477"/>
                      <a:pt x="441" y="1560"/>
                      <a:pt x="441" y="1560"/>
                    </a:cubicBezTo>
                    <a:cubicBezTo>
                      <a:pt x="310" y="1631"/>
                      <a:pt x="143" y="1584"/>
                      <a:pt x="72" y="1453"/>
                    </a:cubicBezTo>
                    <a:cubicBezTo>
                      <a:pt x="0" y="1322"/>
                      <a:pt x="48" y="1155"/>
                      <a:pt x="179" y="1084"/>
                    </a:cubicBezTo>
                    <a:cubicBezTo>
                      <a:pt x="251" y="1072"/>
                      <a:pt x="298" y="1060"/>
                      <a:pt x="322" y="1060"/>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3" name="Google Shape;2313;p16"/>
              <p:cNvSpPr/>
              <p:nvPr/>
            </p:nvSpPr>
            <p:spPr>
              <a:xfrm>
                <a:off x="6517825" y="2615925"/>
                <a:ext cx="80375" cy="62525"/>
              </a:xfrm>
              <a:custGeom>
                <a:avLst/>
                <a:gdLst/>
                <a:ahLst/>
                <a:cxnLst/>
                <a:rect l="l" t="t" r="r" b="b"/>
                <a:pathLst>
                  <a:path w="3215" h="2501" extrusionOk="0">
                    <a:moveTo>
                      <a:pt x="179" y="1953"/>
                    </a:moveTo>
                    <a:cubicBezTo>
                      <a:pt x="179" y="1953"/>
                      <a:pt x="346" y="1870"/>
                      <a:pt x="584" y="1739"/>
                    </a:cubicBezTo>
                    <a:cubicBezTo>
                      <a:pt x="822" y="1608"/>
                      <a:pt x="1131" y="1417"/>
                      <a:pt x="1441" y="1215"/>
                    </a:cubicBezTo>
                    <a:cubicBezTo>
                      <a:pt x="1762" y="1025"/>
                      <a:pt x="2060" y="822"/>
                      <a:pt x="2274" y="667"/>
                    </a:cubicBezTo>
                    <a:cubicBezTo>
                      <a:pt x="2393" y="596"/>
                      <a:pt x="2453" y="501"/>
                      <a:pt x="2501" y="417"/>
                    </a:cubicBezTo>
                    <a:cubicBezTo>
                      <a:pt x="2548" y="346"/>
                      <a:pt x="2548" y="286"/>
                      <a:pt x="2548" y="286"/>
                    </a:cubicBezTo>
                    <a:cubicBezTo>
                      <a:pt x="2572" y="108"/>
                      <a:pt x="2739" y="1"/>
                      <a:pt x="2917" y="13"/>
                    </a:cubicBezTo>
                    <a:cubicBezTo>
                      <a:pt x="3096" y="48"/>
                      <a:pt x="3215" y="203"/>
                      <a:pt x="3191" y="382"/>
                    </a:cubicBezTo>
                    <a:cubicBezTo>
                      <a:pt x="3155" y="560"/>
                      <a:pt x="2989" y="667"/>
                      <a:pt x="2822" y="655"/>
                    </a:cubicBezTo>
                    <a:cubicBezTo>
                      <a:pt x="2822" y="655"/>
                      <a:pt x="2763" y="644"/>
                      <a:pt x="2679" y="667"/>
                    </a:cubicBezTo>
                    <a:cubicBezTo>
                      <a:pt x="2596" y="679"/>
                      <a:pt x="2489" y="727"/>
                      <a:pt x="2382" y="798"/>
                    </a:cubicBezTo>
                    <a:cubicBezTo>
                      <a:pt x="2167" y="965"/>
                      <a:pt x="1870" y="1191"/>
                      <a:pt x="1596" y="1417"/>
                    </a:cubicBezTo>
                    <a:cubicBezTo>
                      <a:pt x="1310" y="1632"/>
                      <a:pt x="1036" y="1894"/>
                      <a:pt x="834" y="2072"/>
                    </a:cubicBezTo>
                    <a:cubicBezTo>
                      <a:pt x="619" y="2263"/>
                      <a:pt x="512" y="2382"/>
                      <a:pt x="512" y="2382"/>
                    </a:cubicBezTo>
                    <a:cubicBezTo>
                      <a:pt x="405" y="2489"/>
                      <a:pt x="238" y="2501"/>
                      <a:pt x="119" y="2394"/>
                    </a:cubicBezTo>
                    <a:cubicBezTo>
                      <a:pt x="12" y="2287"/>
                      <a:pt x="0" y="2132"/>
                      <a:pt x="107" y="2013"/>
                    </a:cubicBezTo>
                    <a:cubicBezTo>
                      <a:pt x="119" y="1977"/>
                      <a:pt x="155" y="1965"/>
                      <a:pt x="179" y="1953"/>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4" name="Google Shape;2314;p16"/>
              <p:cNvSpPr/>
              <p:nvPr/>
            </p:nvSpPr>
            <p:spPr>
              <a:xfrm>
                <a:off x="6510675" y="2591225"/>
                <a:ext cx="62525" cy="80400"/>
              </a:xfrm>
              <a:custGeom>
                <a:avLst/>
                <a:gdLst/>
                <a:ahLst/>
                <a:cxnLst/>
                <a:rect l="l" t="t" r="r" b="b"/>
                <a:pathLst>
                  <a:path w="2501" h="3216" extrusionOk="0">
                    <a:moveTo>
                      <a:pt x="143" y="2727"/>
                    </a:moveTo>
                    <a:cubicBezTo>
                      <a:pt x="143" y="2727"/>
                      <a:pt x="274" y="2608"/>
                      <a:pt x="453" y="2405"/>
                    </a:cubicBezTo>
                    <a:cubicBezTo>
                      <a:pt x="644" y="2203"/>
                      <a:pt x="882" y="1929"/>
                      <a:pt x="1108" y="1643"/>
                    </a:cubicBezTo>
                    <a:cubicBezTo>
                      <a:pt x="1334" y="1358"/>
                      <a:pt x="1548" y="1072"/>
                      <a:pt x="1715" y="858"/>
                    </a:cubicBezTo>
                    <a:cubicBezTo>
                      <a:pt x="1798" y="750"/>
                      <a:pt x="1834" y="631"/>
                      <a:pt x="1846" y="536"/>
                    </a:cubicBezTo>
                    <a:cubicBezTo>
                      <a:pt x="1870" y="453"/>
                      <a:pt x="1846" y="393"/>
                      <a:pt x="1846" y="393"/>
                    </a:cubicBezTo>
                    <a:cubicBezTo>
                      <a:pt x="1822" y="215"/>
                      <a:pt x="1941" y="48"/>
                      <a:pt x="2120" y="36"/>
                    </a:cubicBezTo>
                    <a:cubicBezTo>
                      <a:pt x="2298" y="0"/>
                      <a:pt x="2465" y="119"/>
                      <a:pt x="2477" y="298"/>
                    </a:cubicBezTo>
                    <a:cubicBezTo>
                      <a:pt x="2501" y="477"/>
                      <a:pt x="2382" y="631"/>
                      <a:pt x="2203" y="655"/>
                    </a:cubicBezTo>
                    <a:cubicBezTo>
                      <a:pt x="2203" y="655"/>
                      <a:pt x="2144" y="679"/>
                      <a:pt x="2072" y="715"/>
                    </a:cubicBezTo>
                    <a:cubicBezTo>
                      <a:pt x="2001" y="762"/>
                      <a:pt x="1906" y="822"/>
                      <a:pt x="1822" y="941"/>
                    </a:cubicBezTo>
                    <a:cubicBezTo>
                      <a:pt x="1667" y="1167"/>
                      <a:pt x="1465" y="1465"/>
                      <a:pt x="1275" y="1774"/>
                    </a:cubicBezTo>
                    <a:cubicBezTo>
                      <a:pt x="1072" y="2084"/>
                      <a:pt x="882" y="2382"/>
                      <a:pt x="763" y="2620"/>
                    </a:cubicBezTo>
                    <a:cubicBezTo>
                      <a:pt x="632" y="2858"/>
                      <a:pt x="548" y="3025"/>
                      <a:pt x="548" y="3025"/>
                    </a:cubicBezTo>
                    <a:cubicBezTo>
                      <a:pt x="489" y="3156"/>
                      <a:pt x="334" y="3215"/>
                      <a:pt x="191" y="3156"/>
                    </a:cubicBezTo>
                    <a:cubicBezTo>
                      <a:pt x="60" y="3096"/>
                      <a:pt x="1" y="2929"/>
                      <a:pt x="60" y="2798"/>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5" name="Google Shape;2315;p16"/>
              <p:cNvSpPr/>
              <p:nvPr/>
            </p:nvSpPr>
            <p:spPr>
              <a:xfrm>
                <a:off x="6504125" y="2575750"/>
                <a:ext cx="40200" cy="90800"/>
              </a:xfrm>
              <a:custGeom>
                <a:avLst/>
                <a:gdLst/>
                <a:ahLst/>
                <a:cxnLst/>
                <a:rect l="l" t="t" r="r" b="b"/>
                <a:pathLst>
                  <a:path w="1608" h="3632" extrusionOk="0">
                    <a:moveTo>
                      <a:pt x="24" y="3239"/>
                    </a:moveTo>
                    <a:cubicBezTo>
                      <a:pt x="24" y="3239"/>
                      <a:pt x="120" y="3084"/>
                      <a:pt x="239" y="2846"/>
                    </a:cubicBezTo>
                    <a:cubicBezTo>
                      <a:pt x="358" y="2584"/>
                      <a:pt x="489" y="2262"/>
                      <a:pt x="620" y="1917"/>
                    </a:cubicBezTo>
                    <a:cubicBezTo>
                      <a:pt x="763" y="1572"/>
                      <a:pt x="882" y="1239"/>
                      <a:pt x="965" y="977"/>
                    </a:cubicBezTo>
                    <a:cubicBezTo>
                      <a:pt x="1013" y="846"/>
                      <a:pt x="1013" y="727"/>
                      <a:pt x="1001" y="655"/>
                    </a:cubicBezTo>
                    <a:cubicBezTo>
                      <a:pt x="977" y="560"/>
                      <a:pt x="953" y="500"/>
                      <a:pt x="953" y="500"/>
                    </a:cubicBezTo>
                    <a:cubicBezTo>
                      <a:pt x="882" y="346"/>
                      <a:pt x="941" y="167"/>
                      <a:pt x="1096" y="72"/>
                    </a:cubicBezTo>
                    <a:cubicBezTo>
                      <a:pt x="1263" y="0"/>
                      <a:pt x="1453" y="60"/>
                      <a:pt x="1537" y="226"/>
                    </a:cubicBezTo>
                    <a:cubicBezTo>
                      <a:pt x="1608" y="369"/>
                      <a:pt x="1548" y="560"/>
                      <a:pt x="1394" y="643"/>
                    </a:cubicBezTo>
                    <a:cubicBezTo>
                      <a:pt x="1394" y="643"/>
                      <a:pt x="1334" y="667"/>
                      <a:pt x="1275" y="727"/>
                    </a:cubicBezTo>
                    <a:cubicBezTo>
                      <a:pt x="1215" y="786"/>
                      <a:pt x="1144" y="893"/>
                      <a:pt x="1120" y="1012"/>
                    </a:cubicBezTo>
                    <a:cubicBezTo>
                      <a:pt x="1036" y="1274"/>
                      <a:pt x="941" y="1620"/>
                      <a:pt x="846" y="1965"/>
                    </a:cubicBezTo>
                    <a:cubicBezTo>
                      <a:pt x="763" y="2322"/>
                      <a:pt x="667" y="2667"/>
                      <a:pt x="620" y="2929"/>
                    </a:cubicBezTo>
                    <a:cubicBezTo>
                      <a:pt x="560" y="3203"/>
                      <a:pt x="548" y="3382"/>
                      <a:pt x="548" y="3382"/>
                    </a:cubicBezTo>
                    <a:cubicBezTo>
                      <a:pt x="536" y="3525"/>
                      <a:pt x="405" y="3632"/>
                      <a:pt x="251" y="3620"/>
                    </a:cubicBezTo>
                    <a:cubicBezTo>
                      <a:pt x="108" y="3596"/>
                      <a:pt x="1" y="3465"/>
                      <a:pt x="13" y="3322"/>
                    </a:cubicBezTo>
                    <a:cubicBezTo>
                      <a:pt x="13" y="3322"/>
                      <a:pt x="13" y="3274"/>
                      <a:pt x="24" y="3239"/>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6" name="Google Shape;2316;p16"/>
              <p:cNvSpPr/>
              <p:nvPr/>
            </p:nvSpPr>
            <p:spPr>
              <a:xfrm>
                <a:off x="6453225" y="2638850"/>
                <a:ext cx="98250" cy="98250"/>
              </a:xfrm>
              <a:custGeom>
                <a:avLst/>
                <a:gdLst/>
                <a:ahLst/>
                <a:cxnLst/>
                <a:rect l="l" t="t" r="r" b="b"/>
                <a:pathLst>
                  <a:path w="3930" h="3930" extrusionOk="0">
                    <a:moveTo>
                      <a:pt x="3930" y="1965"/>
                    </a:moveTo>
                    <a:cubicBezTo>
                      <a:pt x="3930" y="3060"/>
                      <a:pt x="3049" y="3929"/>
                      <a:pt x="1965" y="3929"/>
                    </a:cubicBezTo>
                    <a:cubicBezTo>
                      <a:pt x="870" y="3929"/>
                      <a:pt x="1" y="3060"/>
                      <a:pt x="1" y="1965"/>
                    </a:cubicBezTo>
                    <a:cubicBezTo>
                      <a:pt x="1" y="881"/>
                      <a:pt x="870" y="0"/>
                      <a:pt x="1965" y="0"/>
                    </a:cubicBezTo>
                    <a:cubicBezTo>
                      <a:pt x="3049" y="0"/>
                      <a:pt x="3930" y="870"/>
                      <a:pt x="3930" y="1965"/>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Caption 2">
  <p:cSld name="CAPTION_ONLY_1_1">
    <p:spTree>
      <p:nvGrpSpPr>
        <p:cNvPr id="1" name="Shape 2317"/>
        <p:cNvGrpSpPr/>
        <p:nvPr/>
      </p:nvGrpSpPr>
      <p:grpSpPr>
        <a:xfrm>
          <a:off x="0" y="0"/>
          <a:ext cx="0" cy="0"/>
          <a:chOff x="0" y="0"/>
          <a:chExt cx="0" cy="0"/>
        </a:xfrm>
      </p:grpSpPr>
      <p:sp>
        <p:nvSpPr>
          <p:cNvPr id="2318" name="Google Shape;2318;p17"/>
          <p:cNvSpPr txBox="1">
            <a:spLocks noGrp="1"/>
          </p:cNvSpPr>
          <p:nvPr>
            <p:ph type="body" idx="1"/>
          </p:nvPr>
        </p:nvSpPr>
        <p:spPr>
          <a:xfrm>
            <a:off x="854225" y="2778150"/>
            <a:ext cx="4716000" cy="1186200"/>
          </a:xfrm>
          <a:prstGeom prst="rect">
            <a:avLst/>
          </a:prstGeom>
        </p:spPr>
        <p:txBody>
          <a:bodyPr spcFirstLastPara="1" wrap="square" lIns="91425" tIns="91425" rIns="91425" bIns="91425" anchor="t" anchorCtr="0">
            <a:noAutofit/>
          </a:bodyPr>
          <a:lstStyle>
            <a:lvl1pPr marL="457200" lvl="0" indent="-228600" rtl="0">
              <a:lnSpc>
                <a:spcPct val="100000"/>
              </a:lnSpc>
              <a:spcBef>
                <a:spcPts val="0"/>
              </a:spcBef>
              <a:spcAft>
                <a:spcPts val="0"/>
              </a:spcAft>
              <a:buSzPts val="1600"/>
              <a:buFont typeface="Baloo 2"/>
              <a:buNone/>
              <a:defRPr sz="3500" b="1">
                <a:solidFill>
                  <a:schemeClr val="dk1"/>
                </a:solidFill>
                <a:latin typeface="Baloo 2"/>
                <a:ea typeface="Baloo 2"/>
                <a:cs typeface="Baloo 2"/>
                <a:sym typeface="Baloo 2"/>
              </a:defRPr>
            </a:lvl1pPr>
          </a:lstStyle>
          <a:p>
            <a:endParaRPr/>
          </a:p>
        </p:txBody>
      </p:sp>
      <p:sp>
        <p:nvSpPr>
          <p:cNvPr id="2319" name="Google Shape;2319;p17"/>
          <p:cNvSpPr/>
          <p:nvPr/>
        </p:nvSpPr>
        <p:spPr>
          <a:xfrm>
            <a:off x="4336875" y="5821250"/>
            <a:ext cx="5150" cy="8225"/>
          </a:xfrm>
          <a:custGeom>
            <a:avLst/>
            <a:gdLst/>
            <a:ahLst/>
            <a:cxnLst/>
            <a:rect l="l" t="t" r="r" b="b"/>
            <a:pathLst>
              <a:path w="206" h="329" fill="none" extrusionOk="0">
                <a:moveTo>
                  <a:pt x="124" y="1"/>
                </a:moveTo>
                <a:lnTo>
                  <a:pt x="1" y="164"/>
                </a:lnTo>
                <a:lnTo>
                  <a:pt x="124" y="328"/>
                </a:lnTo>
                <a:lnTo>
                  <a:pt x="205" y="164"/>
                </a:lnTo>
                <a:lnTo>
                  <a:pt x="124"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320" name="Google Shape;2320;p17"/>
          <p:cNvGrpSpPr/>
          <p:nvPr/>
        </p:nvGrpSpPr>
        <p:grpSpPr>
          <a:xfrm flipH="1">
            <a:off x="2713011" y="-7"/>
            <a:ext cx="942012" cy="1821897"/>
            <a:chOff x="5496850" y="2285225"/>
            <a:chExt cx="506050" cy="978725"/>
          </a:xfrm>
        </p:grpSpPr>
        <p:sp>
          <p:nvSpPr>
            <p:cNvPr id="2321" name="Google Shape;2321;p17"/>
            <p:cNvSpPr/>
            <p:nvPr/>
          </p:nvSpPr>
          <p:spPr>
            <a:xfrm>
              <a:off x="5742425" y="2285225"/>
              <a:ext cx="14900" cy="824825"/>
            </a:xfrm>
            <a:custGeom>
              <a:avLst/>
              <a:gdLst/>
              <a:ahLst/>
              <a:cxnLst/>
              <a:rect l="l" t="t" r="r" b="b"/>
              <a:pathLst>
                <a:path w="596" h="32993" extrusionOk="0">
                  <a:moveTo>
                    <a:pt x="1" y="1"/>
                  </a:moveTo>
                  <a:lnTo>
                    <a:pt x="596" y="1"/>
                  </a:lnTo>
                  <a:lnTo>
                    <a:pt x="596" y="32993"/>
                  </a:lnTo>
                  <a:lnTo>
                    <a:pt x="1" y="32993"/>
                  </a:ln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2" name="Google Shape;2322;p17"/>
            <p:cNvSpPr/>
            <p:nvPr/>
          </p:nvSpPr>
          <p:spPr>
            <a:xfrm>
              <a:off x="5749875" y="2521875"/>
              <a:ext cx="253025" cy="506025"/>
            </a:xfrm>
            <a:custGeom>
              <a:avLst/>
              <a:gdLst/>
              <a:ahLst/>
              <a:cxnLst/>
              <a:rect l="l" t="t" r="r" b="b"/>
              <a:pathLst>
                <a:path w="10121" h="20241" extrusionOk="0">
                  <a:moveTo>
                    <a:pt x="10121" y="10121"/>
                  </a:moveTo>
                  <a:cubicBezTo>
                    <a:pt x="10121" y="15716"/>
                    <a:pt x="5596" y="20241"/>
                    <a:pt x="0" y="20241"/>
                  </a:cubicBezTo>
                  <a:lnTo>
                    <a:pt x="0" y="0"/>
                  </a:lnTo>
                  <a:cubicBezTo>
                    <a:pt x="5596" y="0"/>
                    <a:pt x="10121" y="4537"/>
                    <a:pt x="10121" y="10121"/>
                  </a:cubicBez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3" name="Google Shape;2323;p17"/>
            <p:cNvSpPr/>
            <p:nvPr/>
          </p:nvSpPr>
          <p:spPr>
            <a:xfrm>
              <a:off x="5496850" y="2521875"/>
              <a:ext cx="253050" cy="506025"/>
            </a:xfrm>
            <a:custGeom>
              <a:avLst/>
              <a:gdLst/>
              <a:ahLst/>
              <a:cxnLst/>
              <a:rect l="l" t="t" r="r" b="b"/>
              <a:pathLst>
                <a:path w="10122" h="20241" extrusionOk="0">
                  <a:moveTo>
                    <a:pt x="10121" y="0"/>
                  </a:moveTo>
                  <a:lnTo>
                    <a:pt x="10121" y="20241"/>
                  </a:lnTo>
                  <a:cubicBezTo>
                    <a:pt x="4525" y="20241"/>
                    <a:pt x="1" y="15716"/>
                    <a:pt x="1" y="10121"/>
                  </a:cubicBezTo>
                  <a:cubicBezTo>
                    <a:pt x="1" y="4537"/>
                    <a:pt x="4537" y="0"/>
                    <a:pt x="10121" y="0"/>
                  </a:cubicBez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4" name="Google Shape;2324;p17"/>
            <p:cNvSpPr/>
            <p:nvPr/>
          </p:nvSpPr>
          <p:spPr>
            <a:xfrm>
              <a:off x="5749875" y="2521875"/>
              <a:ext cx="183975" cy="506025"/>
            </a:xfrm>
            <a:custGeom>
              <a:avLst/>
              <a:gdLst/>
              <a:ahLst/>
              <a:cxnLst/>
              <a:rect l="l" t="t" r="r" b="b"/>
              <a:pathLst>
                <a:path w="7359" h="20241" extrusionOk="0">
                  <a:moveTo>
                    <a:pt x="7358" y="10121"/>
                  </a:moveTo>
                  <a:cubicBezTo>
                    <a:pt x="7358" y="15716"/>
                    <a:pt x="4060" y="20241"/>
                    <a:pt x="0" y="20241"/>
                  </a:cubicBezTo>
                  <a:lnTo>
                    <a:pt x="0" y="0"/>
                  </a:lnTo>
                  <a:cubicBezTo>
                    <a:pt x="4060" y="0"/>
                    <a:pt x="7358" y="4537"/>
                    <a:pt x="7358" y="10121"/>
                  </a:cubicBez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5" name="Google Shape;2325;p17"/>
            <p:cNvSpPr/>
            <p:nvPr/>
          </p:nvSpPr>
          <p:spPr>
            <a:xfrm>
              <a:off x="5566500" y="2521875"/>
              <a:ext cx="183400" cy="506025"/>
            </a:xfrm>
            <a:custGeom>
              <a:avLst/>
              <a:gdLst/>
              <a:ahLst/>
              <a:cxnLst/>
              <a:rect l="l" t="t" r="r" b="b"/>
              <a:pathLst>
                <a:path w="7336" h="20241" extrusionOk="0">
                  <a:moveTo>
                    <a:pt x="7335" y="0"/>
                  </a:moveTo>
                  <a:lnTo>
                    <a:pt x="7335" y="20241"/>
                  </a:lnTo>
                  <a:cubicBezTo>
                    <a:pt x="3275" y="20241"/>
                    <a:pt x="1" y="15716"/>
                    <a:pt x="1" y="10121"/>
                  </a:cubicBezTo>
                  <a:cubicBezTo>
                    <a:pt x="1" y="4537"/>
                    <a:pt x="3287" y="0"/>
                    <a:pt x="7335" y="0"/>
                  </a:cubicBez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6" name="Google Shape;2326;p17"/>
            <p:cNvSpPr/>
            <p:nvPr/>
          </p:nvSpPr>
          <p:spPr>
            <a:xfrm>
              <a:off x="5749875" y="2521875"/>
              <a:ext cx="93175" cy="506025"/>
            </a:xfrm>
            <a:custGeom>
              <a:avLst/>
              <a:gdLst/>
              <a:ahLst/>
              <a:cxnLst/>
              <a:rect l="l" t="t" r="r" b="b"/>
              <a:pathLst>
                <a:path w="3727" h="20241" extrusionOk="0">
                  <a:moveTo>
                    <a:pt x="3727" y="10121"/>
                  </a:moveTo>
                  <a:cubicBezTo>
                    <a:pt x="3727" y="15716"/>
                    <a:pt x="2060" y="20241"/>
                    <a:pt x="0" y="20241"/>
                  </a:cubicBezTo>
                  <a:lnTo>
                    <a:pt x="0" y="0"/>
                  </a:lnTo>
                  <a:cubicBezTo>
                    <a:pt x="2060" y="0"/>
                    <a:pt x="3727" y="4537"/>
                    <a:pt x="3727" y="10121"/>
                  </a:cubicBez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7" name="Google Shape;2327;p17"/>
            <p:cNvSpPr/>
            <p:nvPr/>
          </p:nvSpPr>
          <p:spPr>
            <a:xfrm>
              <a:off x="5656700" y="2521875"/>
              <a:ext cx="93200" cy="506025"/>
            </a:xfrm>
            <a:custGeom>
              <a:avLst/>
              <a:gdLst/>
              <a:ahLst/>
              <a:cxnLst/>
              <a:rect l="l" t="t" r="r" b="b"/>
              <a:pathLst>
                <a:path w="3728" h="20241" extrusionOk="0">
                  <a:moveTo>
                    <a:pt x="3727" y="0"/>
                  </a:moveTo>
                  <a:lnTo>
                    <a:pt x="3727" y="20241"/>
                  </a:lnTo>
                  <a:cubicBezTo>
                    <a:pt x="1679" y="20241"/>
                    <a:pt x="1" y="15716"/>
                    <a:pt x="1" y="10121"/>
                  </a:cubicBezTo>
                  <a:cubicBezTo>
                    <a:pt x="1" y="4537"/>
                    <a:pt x="1679" y="0"/>
                    <a:pt x="3727" y="0"/>
                  </a:cubicBez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8" name="Google Shape;2328;p17"/>
            <p:cNvSpPr/>
            <p:nvPr/>
          </p:nvSpPr>
          <p:spPr>
            <a:xfrm>
              <a:off x="5634075" y="2486450"/>
              <a:ext cx="231600" cy="63125"/>
            </a:xfrm>
            <a:custGeom>
              <a:avLst/>
              <a:gdLst/>
              <a:ahLst/>
              <a:cxnLst/>
              <a:rect l="l" t="t" r="r" b="b"/>
              <a:pathLst>
                <a:path w="9264" h="2525" extrusionOk="0">
                  <a:moveTo>
                    <a:pt x="1" y="2525"/>
                  </a:moveTo>
                  <a:lnTo>
                    <a:pt x="1" y="1131"/>
                  </a:lnTo>
                  <a:cubicBezTo>
                    <a:pt x="1" y="500"/>
                    <a:pt x="513" y="0"/>
                    <a:pt x="1132" y="0"/>
                  </a:cubicBezTo>
                  <a:lnTo>
                    <a:pt x="8133" y="0"/>
                  </a:lnTo>
                  <a:cubicBezTo>
                    <a:pt x="8752" y="0"/>
                    <a:pt x="9264" y="500"/>
                    <a:pt x="9264" y="1131"/>
                  </a:cubicBezTo>
                  <a:lnTo>
                    <a:pt x="9264" y="2525"/>
                  </a:lnTo>
                  <a:close/>
                </a:path>
              </a:pathLst>
            </a:custGeom>
            <a:solidFill>
              <a:schemeClr val="accent3"/>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9" name="Google Shape;2329;p17"/>
            <p:cNvSpPr/>
            <p:nvPr/>
          </p:nvSpPr>
          <p:spPr>
            <a:xfrm>
              <a:off x="5634075" y="2999600"/>
              <a:ext cx="231600" cy="63125"/>
            </a:xfrm>
            <a:custGeom>
              <a:avLst/>
              <a:gdLst/>
              <a:ahLst/>
              <a:cxnLst/>
              <a:rect l="l" t="t" r="r" b="b"/>
              <a:pathLst>
                <a:path w="9264" h="2525" extrusionOk="0">
                  <a:moveTo>
                    <a:pt x="9264" y="1"/>
                  </a:moveTo>
                  <a:lnTo>
                    <a:pt x="9264" y="1394"/>
                  </a:lnTo>
                  <a:cubicBezTo>
                    <a:pt x="9264" y="2025"/>
                    <a:pt x="8752" y="2525"/>
                    <a:pt x="8133" y="2525"/>
                  </a:cubicBezTo>
                  <a:lnTo>
                    <a:pt x="1132" y="2525"/>
                  </a:lnTo>
                  <a:cubicBezTo>
                    <a:pt x="513" y="2525"/>
                    <a:pt x="1" y="2025"/>
                    <a:pt x="1" y="1394"/>
                  </a:cubicBezTo>
                  <a:lnTo>
                    <a:pt x="1" y="1"/>
                  </a:lnTo>
                  <a:close/>
                </a:path>
              </a:pathLst>
            </a:custGeom>
            <a:solidFill>
              <a:schemeClr val="accent3"/>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0" name="Google Shape;2330;p17"/>
            <p:cNvSpPr/>
            <p:nvPr/>
          </p:nvSpPr>
          <p:spPr>
            <a:xfrm>
              <a:off x="5706700" y="3096650"/>
              <a:ext cx="109575" cy="167300"/>
            </a:xfrm>
            <a:custGeom>
              <a:avLst/>
              <a:gdLst/>
              <a:ahLst/>
              <a:cxnLst/>
              <a:rect l="l" t="t" r="r" b="b"/>
              <a:pathLst>
                <a:path w="4383" h="6692" extrusionOk="0">
                  <a:moveTo>
                    <a:pt x="1168" y="6691"/>
                  </a:moveTo>
                  <a:lnTo>
                    <a:pt x="4382" y="6691"/>
                  </a:lnTo>
                  <a:cubicBezTo>
                    <a:pt x="3573" y="4489"/>
                    <a:pt x="3215" y="2203"/>
                    <a:pt x="3335" y="0"/>
                  </a:cubicBezTo>
                  <a:lnTo>
                    <a:pt x="120" y="0"/>
                  </a:lnTo>
                  <a:cubicBezTo>
                    <a:pt x="1" y="2203"/>
                    <a:pt x="358" y="4489"/>
                    <a:pt x="1168" y="6691"/>
                  </a:cubicBezTo>
                  <a:close/>
                </a:path>
              </a:pathLst>
            </a:custGeom>
            <a:solidFill>
              <a:schemeClr val="accent3"/>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31" name="Google Shape;2331;p17"/>
          <p:cNvGrpSpPr/>
          <p:nvPr/>
        </p:nvGrpSpPr>
        <p:grpSpPr>
          <a:xfrm flipH="1">
            <a:off x="159830" y="-2"/>
            <a:ext cx="942012" cy="2407208"/>
            <a:chOff x="5496850" y="1970795"/>
            <a:chExt cx="506050" cy="1293155"/>
          </a:xfrm>
        </p:grpSpPr>
        <p:sp>
          <p:nvSpPr>
            <p:cNvPr id="2332" name="Google Shape;2332;p17"/>
            <p:cNvSpPr/>
            <p:nvPr/>
          </p:nvSpPr>
          <p:spPr>
            <a:xfrm>
              <a:off x="5742429" y="1970795"/>
              <a:ext cx="14899" cy="1139248"/>
            </a:xfrm>
            <a:custGeom>
              <a:avLst/>
              <a:gdLst/>
              <a:ahLst/>
              <a:cxnLst/>
              <a:rect l="l" t="t" r="r" b="b"/>
              <a:pathLst>
                <a:path w="596" h="32993" extrusionOk="0">
                  <a:moveTo>
                    <a:pt x="1" y="1"/>
                  </a:moveTo>
                  <a:lnTo>
                    <a:pt x="596" y="1"/>
                  </a:lnTo>
                  <a:lnTo>
                    <a:pt x="596" y="32993"/>
                  </a:lnTo>
                  <a:lnTo>
                    <a:pt x="1" y="32993"/>
                  </a:ln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3" name="Google Shape;2333;p17"/>
            <p:cNvSpPr/>
            <p:nvPr/>
          </p:nvSpPr>
          <p:spPr>
            <a:xfrm>
              <a:off x="5749875" y="2521875"/>
              <a:ext cx="253025" cy="506025"/>
            </a:xfrm>
            <a:custGeom>
              <a:avLst/>
              <a:gdLst/>
              <a:ahLst/>
              <a:cxnLst/>
              <a:rect l="l" t="t" r="r" b="b"/>
              <a:pathLst>
                <a:path w="10121" h="20241" extrusionOk="0">
                  <a:moveTo>
                    <a:pt x="10121" y="10121"/>
                  </a:moveTo>
                  <a:cubicBezTo>
                    <a:pt x="10121" y="15716"/>
                    <a:pt x="5596" y="20241"/>
                    <a:pt x="0" y="20241"/>
                  </a:cubicBezTo>
                  <a:lnTo>
                    <a:pt x="0" y="0"/>
                  </a:lnTo>
                  <a:cubicBezTo>
                    <a:pt x="5596" y="0"/>
                    <a:pt x="10121" y="4537"/>
                    <a:pt x="10121" y="10121"/>
                  </a:cubicBez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4" name="Google Shape;2334;p17"/>
            <p:cNvSpPr/>
            <p:nvPr/>
          </p:nvSpPr>
          <p:spPr>
            <a:xfrm>
              <a:off x="5496850" y="2521875"/>
              <a:ext cx="253050" cy="506025"/>
            </a:xfrm>
            <a:custGeom>
              <a:avLst/>
              <a:gdLst/>
              <a:ahLst/>
              <a:cxnLst/>
              <a:rect l="l" t="t" r="r" b="b"/>
              <a:pathLst>
                <a:path w="10122" h="20241" extrusionOk="0">
                  <a:moveTo>
                    <a:pt x="10121" y="0"/>
                  </a:moveTo>
                  <a:lnTo>
                    <a:pt x="10121" y="20241"/>
                  </a:lnTo>
                  <a:cubicBezTo>
                    <a:pt x="4525" y="20241"/>
                    <a:pt x="1" y="15716"/>
                    <a:pt x="1" y="10121"/>
                  </a:cubicBezTo>
                  <a:cubicBezTo>
                    <a:pt x="1" y="4537"/>
                    <a:pt x="4537" y="0"/>
                    <a:pt x="10121" y="0"/>
                  </a:cubicBez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5" name="Google Shape;2335;p17"/>
            <p:cNvSpPr/>
            <p:nvPr/>
          </p:nvSpPr>
          <p:spPr>
            <a:xfrm>
              <a:off x="5749875" y="2521875"/>
              <a:ext cx="183975" cy="506025"/>
            </a:xfrm>
            <a:custGeom>
              <a:avLst/>
              <a:gdLst/>
              <a:ahLst/>
              <a:cxnLst/>
              <a:rect l="l" t="t" r="r" b="b"/>
              <a:pathLst>
                <a:path w="7359" h="20241" extrusionOk="0">
                  <a:moveTo>
                    <a:pt x="7358" y="10121"/>
                  </a:moveTo>
                  <a:cubicBezTo>
                    <a:pt x="7358" y="15716"/>
                    <a:pt x="4060" y="20241"/>
                    <a:pt x="0" y="20241"/>
                  </a:cubicBezTo>
                  <a:lnTo>
                    <a:pt x="0" y="0"/>
                  </a:lnTo>
                  <a:cubicBezTo>
                    <a:pt x="4060" y="0"/>
                    <a:pt x="7358" y="4537"/>
                    <a:pt x="7358" y="10121"/>
                  </a:cubicBez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6" name="Google Shape;2336;p17"/>
            <p:cNvSpPr/>
            <p:nvPr/>
          </p:nvSpPr>
          <p:spPr>
            <a:xfrm>
              <a:off x="5566500" y="2521875"/>
              <a:ext cx="183400" cy="506025"/>
            </a:xfrm>
            <a:custGeom>
              <a:avLst/>
              <a:gdLst/>
              <a:ahLst/>
              <a:cxnLst/>
              <a:rect l="l" t="t" r="r" b="b"/>
              <a:pathLst>
                <a:path w="7336" h="20241" extrusionOk="0">
                  <a:moveTo>
                    <a:pt x="7335" y="0"/>
                  </a:moveTo>
                  <a:lnTo>
                    <a:pt x="7335" y="20241"/>
                  </a:lnTo>
                  <a:cubicBezTo>
                    <a:pt x="3275" y="20241"/>
                    <a:pt x="1" y="15716"/>
                    <a:pt x="1" y="10121"/>
                  </a:cubicBezTo>
                  <a:cubicBezTo>
                    <a:pt x="1" y="4537"/>
                    <a:pt x="3287" y="0"/>
                    <a:pt x="7335" y="0"/>
                  </a:cubicBez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7" name="Google Shape;2337;p17"/>
            <p:cNvSpPr/>
            <p:nvPr/>
          </p:nvSpPr>
          <p:spPr>
            <a:xfrm>
              <a:off x="5749875" y="2521875"/>
              <a:ext cx="93175" cy="506025"/>
            </a:xfrm>
            <a:custGeom>
              <a:avLst/>
              <a:gdLst/>
              <a:ahLst/>
              <a:cxnLst/>
              <a:rect l="l" t="t" r="r" b="b"/>
              <a:pathLst>
                <a:path w="3727" h="20241" extrusionOk="0">
                  <a:moveTo>
                    <a:pt x="3727" y="10121"/>
                  </a:moveTo>
                  <a:cubicBezTo>
                    <a:pt x="3727" y="15716"/>
                    <a:pt x="2060" y="20241"/>
                    <a:pt x="0" y="20241"/>
                  </a:cubicBezTo>
                  <a:lnTo>
                    <a:pt x="0" y="0"/>
                  </a:lnTo>
                  <a:cubicBezTo>
                    <a:pt x="2060" y="0"/>
                    <a:pt x="3727" y="4537"/>
                    <a:pt x="3727" y="10121"/>
                  </a:cubicBez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8" name="Google Shape;2338;p17"/>
            <p:cNvSpPr/>
            <p:nvPr/>
          </p:nvSpPr>
          <p:spPr>
            <a:xfrm>
              <a:off x="5656700" y="2521875"/>
              <a:ext cx="93200" cy="506025"/>
            </a:xfrm>
            <a:custGeom>
              <a:avLst/>
              <a:gdLst/>
              <a:ahLst/>
              <a:cxnLst/>
              <a:rect l="l" t="t" r="r" b="b"/>
              <a:pathLst>
                <a:path w="3728" h="20241" extrusionOk="0">
                  <a:moveTo>
                    <a:pt x="3727" y="0"/>
                  </a:moveTo>
                  <a:lnTo>
                    <a:pt x="3727" y="20241"/>
                  </a:lnTo>
                  <a:cubicBezTo>
                    <a:pt x="1679" y="20241"/>
                    <a:pt x="1" y="15716"/>
                    <a:pt x="1" y="10121"/>
                  </a:cubicBezTo>
                  <a:cubicBezTo>
                    <a:pt x="1" y="4537"/>
                    <a:pt x="1679" y="0"/>
                    <a:pt x="3727" y="0"/>
                  </a:cubicBez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9" name="Google Shape;2339;p17"/>
            <p:cNvSpPr/>
            <p:nvPr/>
          </p:nvSpPr>
          <p:spPr>
            <a:xfrm>
              <a:off x="5634075" y="2486450"/>
              <a:ext cx="231600" cy="63125"/>
            </a:xfrm>
            <a:custGeom>
              <a:avLst/>
              <a:gdLst/>
              <a:ahLst/>
              <a:cxnLst/>
              <a:rect l="l" t="t" r="r" b="b"/>
              <a:pathLst>
                <a:path w="9264" h="2525" extrusionOk="0">
                  <a:moveTo>
                    <a:pt x="1" y="2525"/>
                  </a:moveTo>
                  <a:lnTo>
                    <a:pt x="1" y="1131"/>
                  </a:lnTo>
                  <a:cubicBezTo>
                    <a:pt x="1" y="500"/>
                    <a:pt x="513" y="0"/>
                    <a:pt x="1132" y="0"/>
                  </a:cubicBezTo>
                  <a:lnTo>
                    <a:pt x="8133" y="0"/>
                  </a:lnTo>
                  <a:cubicBezTo>
                    <a:pt x="8752" y="0"/>
                    <a:pt x="9264" y="500"/>
                    <a:pt x="9264" y="1131"/>
                  </a:cubicBezTo>
                  <a:lnTo>
                    <a:pt x="9264" y="2525"/>
                  </a:lnTo>
                  <a:close/>
                </a:path>
              </a:pathLst>
            </a:custGeom>
            <a:solidFill>
              <a:schemeClr val="accent3"/>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0" name="Google Shape;2340;p17"/>
            <p:cNvSpPr/>
            <p:nvPr/>
          </p:nvSpPr>
          <p:spPr>
            <a:xfrm>
              <a:off x="5634075" y="2999600"/>
              <a:ext cx="231600" cy="63125"/>
            </a:xfrm>
            <a:custGeom>
              <a:avLst/>
              <a:gdLst/>
              <a:ahLst/>
              <a:cxnLst/>
              <a:rect l="l" t="t" r="r" b="b"/>
              <a:pathLst>
                <a:path w="9264" h="2525" extrusionOk="0">
                  <a:moveTo>
                    <a:pt x="9264" y="1"/>
                  </a:moveTo>
                  <a:lnTo>
                    <a:pt x="9264" y="1394"/>
                  </a:lnTo>
                  <a:cubicBezTo>
                    <a:pt x="9264" y="2025"/>
                    <a:pt x="8752" y="2525"/>
                    <a:pt x="8133" y="2525"/>
                  </a:cubicBezTo>
                  <a:lnTo>
                    <a:pt x="1132" y="2525"/>
                  </a:lnTo>
                  <a:cubicBezTo>
                    <a:pt x="513" y="2525"/>
                    <a:pt x="1" y="2025"/>
                    <a:pt x="1" y="1394"/>
                  </a:cubicBezTo>
                  <a:lnTo>
                    <a:pt x="1" y="1"/>
                  </a:lnTo>
                  <a:close/>
                </a:path>
              </a:pathLst>
            </a:custGeom>
            <a:solidFill>
              <a:schemeClr val="accent3"/>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1" name="Google Shape;2341;p17"/>
            <p:cNvSpPr/>
            <p:nvPr/>
          </p:nvSpPr>
          <p:spPr>
            <a:xfrm>
              <a:off x="5706700" y="3096650"/>
              <a:ext cx="109575" cy="167300"/>
            </a:xfrm>
            <a:custGeom>
              <a:avLst/>
              <a:gdLst/>
              <a:ahLst/>
              <a:cxnLst/>
              <a:rect l="l" t="t" r="r" b="b"/>
              <a:pathLst>
                <a:path w="4383" h="6692" extrusionOk="0">
                  <a:moveTo>
                    <a:pt x="1168" y="6691"/>
                  </a:moveTo>
                  <a:lnTo>
                    <a:pt x="4382" y="6691"/>
                  </a:lnTo>
                  <a:cubicBezTo>
                    <a:pt x="3573" y="4489"/>
                    <a:pt x="3215" y="2203"/>
                    <a:pt x="3335" y="0"/>
                  </a:cubicBezTo>
                  <a:lnTo>
                    <a:pt x="120" y="0"/>
                  </a:lnTo>
                  <a:cubicBezTo>
                    <a:pt x="1" y="2203"/>
                    <a:pt x="358" y="4489"/>
                    <a:pt x="1168" y="6691"/>
                  </a:cubicBezTo>
                  <a:close/>
                </a:path>
              </a:pathLst>
            </a:custGeom>
            <a:solidFill>
              <a:schemeClr val="accent3"/>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42" name="Google Shape;2342;p17"/>
          <p:cNvGrpSpPr/>
          <p:nvPr/>
        </p:nvGrpSpPr>
        <p:grpSpPr>
          <a:xfrm rot="-507681">
            <a:off x="3928664" y="1856516"/>
            <a:ext cx="506137" cy="482092"/>
            <a:chOff x="6141575" y="2318875"/>
            <a:chExt cx="720950" cy="686700"/>
          </a:xfrm>
        </p:grpSpPr>
        <p:sp>
          <p:nvSpPr>
            <p:cNvPr id="2343" name="Google Shape;2343;p17"/>
            <p:cNvSpPr/>
            <p:nvPr/>
          </p:nvSpPr>
          <p:spPr>
            <a:xfrm>
              <a:off x="6338625" y="2318875"/>
              <a:ext cx="327750" cy="311950"/>
            </a:xfrm>
            <a:custGeom>
              <a:avLst/>
              <a:gdLst/>
              <a:ahLst/>
              <a:cxnLst/>
              <a:rect l="l" t="t" r="r" b="b"/>
              <a:pathLst>
                <a:path w="13110" h="12478" extrusionOk="0">
                  <a:moveTo>
                    <a:pt x="7406" y="12478"/>
                  </a:moveTo>
                  <a:lnTo>
                    <a:pt x="8359" y="12478"/>
                  </a:lnTo>
                  <a:cubicBezTo>
                    <a:pt x="13110" y="7620"/>
                    <a:pt x="11312" y="3977"/>
                    <a:pt x="9073" y="3132"/>
                  </a:cubicBezTo>
                  <a:cubicBezTo>
                    <a:pt x="8764" y="1179"/>
                    <a:pt x="7835" y="0"/>
                    <a:pt x="6549" y="0"/>
                  </a:cubicBezTo>
                  <a:cubicBezTo>
                    <a:pt x="5251" y="0"/>
                    <a:pt x="4311" y="1167"/>
                    <a:pt x="4013" y="3132"/>
                  </a:cubicBezTo>
                  <a:cubicBezTo>
                    <a:pt x="1799" y="3977"/>
                    <a:pt x="1" y="7620"/>
                    <a:pt x="4728" y="12478"/>
                  </a:cubicBezTo>
                  <a:lnTo>
                    <a:pt x="5680" y="12478"/>
                  </a:ln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4" name="Google Shape;2344;p17"/>
            <p:cNvSpPr/>
            <p:nvPr/>
          </p:nvSpPr>
          <p:spPr>
            <a:xfrm>
              <a:off x="6406500" y="2423950"/>
              <a:ext cx="191125" cy="181575"/>
            </a:xfrm>
            <a:custGeom>
              <a:avLst/>
              <a:gdLst/>
              <a:ahLst/>
              <a:cxnLst/>
              <a:rect l="l" t="t" r="r" b="b"/>
              <a:pathLst>
                <a:path w="7645" h="7263" extrusionOk="0">
                  <a:moveTo>
                    <a:pt x="4322" y="7263"/>
                  </a:moveTo>
                  <a:lnTo>
                    <a:pt x="4870" y="7263"/>
                  </a:lnTo>
                  <a:cubicBezTo>
                    <a:pt x="7644" y="4429"/>
                    <a:pt x="6585" y="2310"/>
                    <a:pt x="5287" y="1810"/>
                  </a:cubicBezTo>
                  <a:cubicBezTo>
                    <a:pt x="5108" y="667"/>
                    <a:pt x="4572" y="0"/>
                    <a:pt x="3810" y="0"/>
                  </a:cubicBezTo>
                  <a:cubicBezTo>
                    <a:pt x="3060" y="0"/>
                    <a:pt x="2513" y="667"/>
                    <a:pt x="2334" y="1810"/>
                  </a:cubicBezTo>
                  <a:cubicBezTo>
                    <a:pt x="1048" y="2310"/>
                    <a:pt x="0" y="4429"/>
                    <a:pt x="2751" y="7263"/>
                  </a:cubicBezTo>
                  <a:lnTo>
                    <a:pt x="3310" y="7263"/>
                  </a:lnTo>
                  <a:close/>
                </a:path>
              </a:pathLst>
            </a:custGeom>
            <a:solidFill>
              <a:srgbClr val="FFC9C8"/>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5" name="Google Shape;2345;p17"/>
            <p:cNvSpPr/>
            <p:nvPr/>
          </p:nvSpPr>
          <p:spPr>
            <a:xfrm>
              <a:off x="6141575" y="2476325"/>
              <a:ext cx="320600" cy="311675"/>
            </a:xfrm>
            <a:custGeom>
              <a:avLst/>
              <a:gdLst/>
              <a:ahLst/>
              <a:cxnLst/>
              <a:rect l="l" t="t" r="r" b="b"/>
              <a:pathLst>
                <a:path w="12824" h="12467" extrusionOk="0">
                  <a:moveTo>
                    <a:pt x="12526" y="6918"/>
                  </a:moveTo>
                  <a:lnTo>
                    <a:pt x="12824" y="6013"/>
                  </a:lnTo>
                  <a:cubicBezTo>
                    <a:pt x="9681" y="1"/>
                    <a:pt x="5644" y="596"/>
                    <a:pt x="4156" y="2441"/>
                  </a:cubicBezTo>
                  <a:cubicBezTo>
                    <a:pt x="2203" y="2132"/>
                    <a:pt x="810" y="2644"/>
                    <a:pt x="406" y="3882"/>
                  </a:cubicBezTo>
                  <a:cubicBezTo>
                    <a:pt x="1" y="5132"/>
                    <a:pt x="822" y="6359"/>
                    <a:pt x="2596" y="7263"/>
                  </a:cubicBezTo>
                  <a:cubicBezTo>
                    <a:pt x="2715" y="9633"/>
                    <a:pt x="5632" y="12466"/>
                    <a:pt x="11705" y="9466"/>
                  </a:cubicBezTo>
                  <a:lnTo>
                    <a:pt x="12002" y="8561"/>
                  </a:ln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6" name="Google Shape;2346;p17"/>
            <p:cNvSpPr/>
            <p:nvPr/>
          </p:nvSpPr>
          <p:spPr>
            <a:xfrm>
              <a:off x="6245475" y="2549550"/>
              <a:ext cx="186950" cy="181600"/>
            </a:xfrm>
            <a:custGeom>
              <a:avLst/>
              <a:gdLst/>
              <a:ahLst/>
              <a:cxnLst/>
              <a:rect l="l" t="t" r="r" b="b"/>
              <a:pathLst>
                <a:path w="7478" h="7264" extrusionOk="0">
                  <a:moveTo>
                    <a:pt x="7299" y="4025"/>
                  </a:moveTo>
                  <a:lnTo>
                    <a:pt x="7477" y="3501"/>
                  </a:lnTo>
                  <a:cubicBezTo>
                    <a:pt x="5644" y="1"/>
                    <a:pt x="3286" y="346"/>
                    <a:pt x="2429" y="1417"/>
                  </a:cubicBezTo>
                  <a:cubicBezTo>
                    <a:pt x="1286" y="1239"/>
                    <a:pt x="476" y="1536"/>
                    <a:pt x="238" y="2263"/>
                  </a:cubicBezTo>
                  <a:cubicBezTo>
                    <a:pt x="0" y="2989"/>
                    <a:pt x="476" y="3715"/>
                    <a:pt x="1500" y="4227"/>
                  </a:cubicBezTo>
                  <a:cubicBezTo>
                    <a:pt x="1584" y="5620"/>
                    <a:pt x="3274" y="7263"/>
                    <a:pt x="6799" y="5513"/>
                  </a:cubicBezTo>
                  <a:lnTo>
                    <a:pt x="6965" y="4989"/>
                  </a:lnTo>
                  <a:close/>
                </a:path>
              </a:pathLst>
            </a:custGeom>
            <a:solidFill>
              <a:srgbClr val="FFC9C8"/>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7" name="Google Shape;2347;p17"/>
            <p:cNvSpPr/>
            <p:nvPr/>
          </p:nvSpPr>
          <p:spPr>
            <a:xfrm>
              <a:off x="6247250" y="2707000"/>
              <a:ext cx="282800" cy="298575"/>
            </a:xfrm>
            <a:custGeom>
              <a:avLst/>
              <a:gdLst/>
              <a:ahLst/>
              <a:cxnLst/>
              <a:rect l="l" t="t" r="r" b="b"/>
              <a:pathLst>
                <a:path w="11312" h="11943" extrusionOk="0">
                  <a:moveTo>
                    <a:pt x="8156" y="549"/>
                  </a:moveTo>
                  <a:lnTo>
                    <a:pt x="7382" y="1"/>
                  </a:lnTo>
                  <a:cubicBezTo>
                    <a:pt x="703" y="1132"/>
                    <a:pt x="1" y="5156"/>
                    <a:pt x="1310" y="7145"/>
                  </a:cubicBezTo>
                  <a:cubicBezTo>
                    <a:pt x="417" y="8895"/>
                    <a:pt x="477" y="10383"/>
                    <a:pt x="1536" y="11169"/>
                  </a:cubicBezTo>
                  <a:cubicBezTo>
                    <a:pt x="2596" y="11943"/>
                    <a:pt x="4025" y="11538"/>
                    <a:pt x="5418" y="10133"/>
                  </a:cubicBezTo>
                  <a:cubicBezTo>
                    <a:pt x="7716" y="10764"/>
                    <a:pt x="11311" y="8859"/>
                    <a:pt x="10335" y="2156"/>
                  </a:cubicBezTo>
                  <a:lnTo>
                    <a:pt x="9561" y="1596"/>
                  </a:ln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8" name="Google Shape;2348;p17"/>
            <p:cNvSpPr/>
            <p:nvPr/>
          </p:nvSpPr>
          <p:spPr>
            <a:xfrm>
              <a:off x="6324650" y="2738550"/>
              <a:ext cx="164925" cy="173575"/>
            </a:xfrm>
            <a:custGeom>
              <a:avLst/>
              <a:gdLst/>
              <a:ahLst/>
              <a:cxnLst/>
              <a:rect l="l" t="t" r="r" b="b"/>
              <a:pathLst>
                <a:path w="6597" h="6943" extrusionOk="0">
                  <a:moveTo>
                    <a:pt x="4751" y="334"/>
                  </a:moveTo>
                  <a:lnTo>
                    <a:pt x="4310" y="1"/>
                  </a:lnTo>
                  <a:cubicBezTo>
                    <a:pt x="405" y="656"/>
                    <a:pt x="0" y="3001"/>
                    <a:pt x="762" y="4156"/>
                  </a:cubicBezTo>
                  <a:cubicBezTo>
                    <a:pt x="238" y="5180"/>
                    <a:pt x="274" y="6049"/>
                    <a:pt x="893" y="6490"/>
                  </a:cubicBezTo>
                  <a:cubicBezTo>
                    <a:pt x="1512" y="6942"/>
                    <a:pt x="2346" y="6704"/>
                    <a:pt x="3155" y="5895"/>
                  </a:cubicBezTo>
                  <a:cubicBezTo>
                    <a:pt x="4501" y="6252"/>
                    <a:pt x="6596" y="5156"/>
                    <a:pt x="6013" y="1251"/>
                  </a:cubicBezTo>
                  <a:lnTo>
                    <a:pt x="5572" y="930"/>
                  </a:lnTo>
                  <a:close/>
                </a:path>
              </a:pathLst>
            </a:custGeom>
            <a:solidFill>
              <a:srgbClr val="FFC9C8"/>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9" name="Google Shape;2349;p17"/>
            <p:cNvSpPr/>
            <p:nvPr/>
          </p:nvSpPr>
          <p:spPr>
            <a:xfrm>
              <a:off x="6474075" y="2706425"/>
              <a:ext cx="282200" cy="297975"/>
            </a:xfrm>
            <a:custGeom>
              <a:avLst/>
              <a:gdLst/>
              <a:ahLst/>
              <a:cxnLst/>
              <a:rect l="l" t="t" r="r" b="b"/>
              <a:pathLst>
                <a:path w="11288" h="11919" extrusionOk="0">
                  <a:moveTo>
                    <a:pt x="1750" y="1584"/>
                  </a:moveTo>
                  <a:lnTo>
                    <a:pt x="976" y="2143"/>
                  </a:lnTo>
                  <a:cubicBezTo>
                    <a:pt x="0" y="8846"/>
                    <a:pt x="3596" y="10740"/>
                    <a:pt x="5894" y="10120"/>
                  </a:cubicBezTo>
                  <a:cubicBezTo>
                    <a:pt x="7287" y="11513"/>
                    <a:pt x="8715" y="11918"/>
                    <a:pt x="9775" y="11144"/>
                  </a:cubicBezTo>
                  <a:cubicBezTo>
                    <a:pt x="10823" y="10370"/>
                    <a:pt x="10894" y="8894"/>
                    <a:pt x="10001" y="7120"/>
                  </a:cubicBezTo>
                  <a:cubicBezTo>
                    <a:pt x="11287" y="5144"/>
                    <a:pt x="10609" y="1131"/>
                    <a:pt x="3929" y="0"/>
                  </a:cubicBezTo>
                  <a:lnTo>
                    <a:pt x="3155" y="548"/>
                  </a:ln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0" name="Google Shape;2350;p17"/>
            <p:cNvSpPr/>
            <p:nvPr/>
          </p:nvSpPr>
          <p:spPr>
            <a:xfrm>
              <a:off x="6514550" y="2738550"/>
              <a:ext cx="164925" cy="173575"/>
            </a:xfrm>
            <a:custGeom>
              <a:avLst/>
              <a:gdLst/>
              <a:ahLst/>
              <a:cxnLst/>
              <a:rect l="l" t="t" r="r" b="b"/>
              <a:pathLst>
                <a:path w="6597" h="6943" extrusionOk="0">
                  <a:moveTo>
                    <a:pt x="1024" y="930"/>
                  </a:moveTo>
                  <a:lnTo>
                    <a:pt x="584" y="1251"/>
                  </a:lnTo>
                  <a:cubicBezTo>
                    <a:pt x="0" y="5168"/>
                    <a:pt x="2096" y="6276"/>
                    <a:pt x="3441" y="5895"/>
                  </a:cubicBezTo>
                  <a:cubicBezTo>
                    <a:pt x="4251" y="6716"/>
                    <a:pt x="5084" y="6942"/>
                    <a:pt x="5703" y="6490"/>
                  </a:cubicBezTo>
                  <a:cubicBezTo>
                    <a:pt x="6311" y="6049"/>
                    <a:pt x="6358" y="5180"/>
                    <a:pt x="5834" y="4156"/>
                  </a:cubicBezTo>
                  <a:cubicBezTo>
                    <a:pt x="6596" y="3001"/>
                    <a:pt x="6192" y="656"/>
                    <a:pt x="2286" y="1"/>
                  </a:cubicBezTo>
                  <a:lnTo>
                    <a:pt x="1846" y="334"/>
                  </a:lnTo>
                  <a:close/>
                </a:path>
              </a:pathLst>
            </a:custGeom>
            <a:solidFill>
              <a:srgbClr val="FFC9C8"/>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1" name="Google Shape;2351;p17"/>
            <p:cNvSpPr/>
            <p:nvPr/>
          </p:nvSpPr>
          <p:spPr>
            <a:xfrm>
              <a:off x="6541925" y="2476625"/>
              <a:ext cx="320600" cy="311975"/>
            </a:xfrm>
            <a:custGeom>
              <a:avLst/>
              <a:gdLst/>
              <a:ahLst/>
              <a:cxnLst/>
              <a:rect l="l" t="t" r="r" b="b"/>
              <a:pathLst>
                <a:path w="12824" h="12479" extrusionOk="0">
                  <a:moveTo>
                    <a:pt x="822" y="8561"/>
                  </a:moveTo>
                  <a:lnTo>
                    <a:pt x="1120" y="9466"/>
                  </a:lnTo>
                  <a:cubicBezTo>
                    <a:pt x="7192" y="12478"/>
                    <a:pt x="10109" y="9633"/>
                    <a:pt x="10228" y="7263"/>
                  </a:cubicBezTo>
                  <a:cubicBezTo>
                    <a:pt x="12002" y="6370"/>
                    <a:pt x="12824" y="5144"/>
                    <a:pt x="12419" y="3894"/>
                  </a:cubicBezTo>
                  <a:cubicBezTo>
                    <a:pt x="12014" y="2644"/>
                    <a:pt x="10621" y="2132"/>
                    <a:pt x="8668" y="2441"/>
                  </a:cubicBezTo>
                  <a:cubicBezTo>
                    <a:pt x="7180" y="596"/>
                    <a:pt x="3144" y="0"/>
                    <a:pt x="1" y="6013"/>
                  </a:cubicBezTo>
                  <a:lnTo>
                    <a:pt x="298" y="6930"/>
                  </a:ln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2" name="Google Shape;2352;p17"/>
            <p:cNvSpPr/>
            <p:nvPr/>
          </p:nvSpPr>
          <p:spPr>
            <a:xfrm>
              <a:off x="6571400" y="2549550"/>
              <a:ext cx="186650" cy="181600"/>
            </a:xfrm>
            <a:custGeom>
              <a:avLst/>
              <a:gdLst/>
              <a:ahLst/>
              <a:cxnLst/>
              <a:rect l="l" t="t" r="r" b="b"/>
              <a:pathLst>
                <a:path w="7466" h="7264" extrusionOk="0">
                  <a:moveTo>
                    <a:pt x="512" y="4989"/>
                  </a:moveTo>
                  <a:lnTo>
                    <a:pt x="667" y="5513"/>
                  </a:lnTo>
                  <a:cubicBezTo>
                    <a:pt x="4215" y="7263"/>
                    <a:pt x="5906" y="5620"/>
                    <a:pt x="5965" y="4227"/>
                  </a:cubicBezTo>
                  <a:cubicBezTo>
                    <a:pt x="7001" y="3715"/>
                    <a:pt x="7466" y="2989"/>
                    <a:pt x="7228" y="2263"/>
                  </a:cubicBezTo>
                  <a:cubicBezTo>
                    <a:pt x="7001" y="1536"/>
                    <a:pt x="6192" y="1239"/>
                    <a:pt x="5049" y="1417"/>
                  </a:cubicBezTo>
                  <a:cubicBezTo>
                    <a:pt x="4180" y="346"/>
                    <a:pt x="1834" y="1"/>
                    <a:pt x="0" y="3501"/>
                  </a:cubicBezTo>
                  <a:lnTo>
                    <a:pt x="167" y="4025"/>
                  </a:lnTo>
                  <a:close/>
                </a:path>
              </a:pathLst>
            </a:custGeom>
            <a:solidFill>
              <a:srgbClr val="FFC9C8"/>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3" name="Google Shape;2353;p17"/>
            <p:cNvSpPr/>
            <p:nvPr/>
          </p:nvSpPr>
          <p:spPr>
            <a:xfrm>
              <a:off x="6400550" y="2585875"/>
              <a:ext cx="203325" cy="203900"/>
            </a:xfrm>
            <a:custGeom>
              <a:avLst/>
              <a:gdLst/>
              <a:ahLst/>
              <a:cxnLst/>
              <a:rect l="l" t="t" r="r" b="b"/>
              <a:pathLst>
                <a:path w="8133" h="8156" extrusionOk="0">
                  <a:moveTo>
                    <a:pt x="8132" y="4072"/>
                  </a:moveTo>
                  <a:cubicBezTo>
                    <a:pt x="8132" y="6322"/>
                    <a:pt x="6311" y="8156"/>
                    <a:pt x="4072" y="8156"/>
                  </a:cubicBezTo>
                  <a:cubicBezTo>
                    <a:pt x="1822" y="8156"/>
                    <a:pt x="0" y="6334"/>
                    <a:pt x="0" y="4072"/>
                  </a:cubicBezTo>
                  <a:cubicBezTo>
                    <a:pt x="0" y="1822"/>
                    <a:pt x="1822" y="0"/>
                    <a:pt x="4072" y="0"/>
                  </a:cubicBezTo>
                  <a:cubicBezTo>
                    <a:pt x="6311" y="0"/>
                    <a:pt x="8132" y="1822"/>
                    <a:pt x="8132" y="4072"/>
                  </a:cubicBezTo>
                  <a:close/>
                </a:path>
              </a:pathLst>
            </a:custGeom>
            <a:solidFill>
              <a:schemeClr val="accent3"/>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354" name="Google Shape;2354;p17"/>
            <p:cNvGrpSpPr/>
            <p:nvPr/>
          </p:nvGrpSpPr>
          <p:grpSpPr>
            <a:xfrm>
              <a:off x="6385650" y="2571275"/>
              <a:ext cx="232800" cy="232800"/>
              <a:chOff x="6385650" y="2571275"/>
              <a:chExt cx="232800" cy="232800"/>
            </a:xfrm>
          </p:grpSpPr>
          <p:sp>
            <p:nvSpPr>
              <p:cNvPr id="2355" name="Google Shape;2355;p17"/>
              <p:cNvSpPr/>
              <p:nvPr/>
            </p:nvSpPr>
            <p:spPr>
              <a:xfrm>
                <a:off x="6493425" y="2571275"/>
                <a:ext cx="16975" cy="94975"/>
              </a:xfrm>
              <a:custGeom>
                <a:avLst/>
                <a:gdLst/>
                <a:ahLst/>
                <a:cxnLst/>
                <a:rect l="l" t="t" r="r" b="b"/>
                <a:pathLst>
                  <a:path w="679" h="3799" extrusionOk="0">
                    <a:moveTo>
                      <a:pt x="83" y="3453"/>
                    </a:moveTo>
                    <a:cubicBezTo>
                      <a:pt x="83" y="3453"/>
                      <a:pt x="119" y="3275"/>
                      <a:pt x="143" y="3001"/>
                    </a:cubicBezTo>
                    <a:cubicBezTo>
                      <a:pt x="179" y="2739"/>
                      <a:pt x="202" y="2370"/>
                      <a:pt x="238" y="2013"/>
                    </a:cubicBezTo>
                    <a:cubicBezTo>
                      <a:pt x="250" y="1656"/>
                      <a:pt x="262" y="1275"/>
                      <a:pt x="262" y="1013"/>
                    </a:cubicBezTo>
                    <a:cubicBezTo>
                      <a:pt x="262" y="882"/>
                      <a:pt x="238" y="763"/>
                      <a:pt x="191" y="679"/>
                    </a:cubicBezTo>
                    <a:cubicBezTo>
                      <a:pt x="143" y="608"/>
                      <a:pt x="119" y="560"/>
                      <a:pt x="119" y="560"/>
                    </a:cubicBezTo>
                    <a:cubicBezTo>
                      <a:pt x="0" y="441"/>
                      <a:pt x="0" y="239"/>
                      <a:pt x="119" y="120"/>
                    </a:cubicBezTo>
                    <a:cubicBezTo>
                      <a:pt x="238" y="1"/>
                      <a:pt x="441" y="1"/>
                      <a:pt x="560" y="120"/>
                    </a:cubicBezTo>
                    <a:cubicBezTo>
                      <a:pt x="679" y="239"/>
                      <a:pt x="679" y="441"/>
                      <a:pt x="560" y="560"/>
                    </a:cubicBezTo>
                    <a:cubicBezTo>
                      <a:pt x="560" y="560"/>
                      <a:pt x="512" y="608"/>
                      <a:pt x="476" y="679"/>
                    </a:cubicBezTo>
                    <a:cubicBezTo>
                      <a:pt x="429" y="763"/>
                      <a:pt x="393" y="882"/>
                      <a:pt x="393" y="1013"/>
                    </a:cubicBezTo>
                    <a:cubicBezTo>
                      <a:pt x="393" y="1275"/>
                      <a:pt x="417" y="1632"/>
                      <a:pt x="429" y="2013"/>
                    </a:cubicBezTo>
                    <a:cubicBezTo>
                      <a:pt x="452" y="2370"/>
                      <a:pt x="488" y="2739"/>
                      <a:pt x="512" y="3001"/>
                    </a:cubicBezTo>
                    <a:cubicBezTo>
                      <a:pt x="548" y="3275"/>
                      <a:pt x="572" y="3453"/>
                      <a:pt x="572" y="3453"/>
                    </a:cubicBezTo>
                    <a:cubicBezTo>
                      <a:pt x="607" y="3596"/>
                      <a:pt x="500" y="3739"/>
                      <a:pt x="357" y="3763"/>
                    </a:cubicBezTo>
                    <a:cubicBezTo>
                      <a:pt x="202" y="3799"/>
                      <a:pt x="71" y="3692"/>
                      <a:pt x="36" y="3537"/>
                    </a:cubicBezTo>
                    <a:cubicBezTo>
                      <a:pt x="71" y="3513"/>
                      <a:pt x="71" y="3477"/>
                      <a:pt x="83" y="3453"/>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6" name="Google Shape;2356;p17"/>
              <p:cNvSpPr/>
              <p:nvPr/>
            </p:nvSpPr>
            <p:spPr>
              <a:xfrm>
                <a:off x="6459475" y="2576050"/>
                <a:ext cx="41400" cy="93175"/>
              </a:xfrm>
              <a:custGeom>
                <a:avLst/>
                <a:gdLst/>
                <a:ahLst/>
                <a:cxnLst/>
                <a:rect l="l" t="t" r="r" b="b"/>
                <a:pathLst>
                  <a:path w="1656" h="3727" extrusionOk="0">
                    <a:moveTo>
                      <a:pt x="1072" y="3393"/>
                    </a:moveTo>
                    <a:lnTo>
                      <a:pt x="1001" y="2953"/>
                    </a:lnTo>
                    <a:cubicBezTo>
                      <a:pt x="953" y="2679"/>
                      <a:pt x="858" y="2322"/>
                      <a:pt x="775" y="1977"/>
                    </a:cubicBezTo>
                    <a:cubicBezTo>
                      <a:pt x="679" y="1619"/>
                      <a:pt x="584" y="1286"/>
                      <a:pt x="501" y="1024"/>
                    </a:cubicBezTo>
                    <a:cubicBezTo>
                      <a:pt x="465" y="893"/>
                      <a:pt x="406" y="810"/>
                      <a:pt x="346" y="750"/>
                    </a:cubicBezTo>
                    <a:cubicBezTo>
                      <a:pt x="286" y="691"/>
                      <a:pt x="227" y="655"/>
                      <a:pt x="227" y="655"/>
                    </a:cubicBezTo>
                    <a:cubicBezTo>
                      <a:pt x="72" y="584"/>
                      <a:pt x="1" y="393"/>
                      <a:pt x="84" y="226"/>
                    </a:cubicBezTo>
                    <a:cubicBezTo>
                      <a:pt x="167" y="72"/>
                      <a:pt x="358" y="0"/>
                      <a:pt x="525" y="95"/>
                    </a:cubicBezTo>
                    <a:cubicBezTo>
                      <a:pt x="667" y="167"/>
                      <a:pt x="727" y="357"/>
                      <a:pt x="656" y="524"/>
                    </a:cubicBezTo>
                    <a:cubicBezTo>
                      <a:pt x="656" y="524"/>
                      <a:pt x="620" y="584"/>
                      <a:pt x="608" y="667"/>
                    </a:cubicBezTo>
                    <a:cubicBezTo>
                      <a:pt x="596" y="762"/>
                      <a:pt x="596" y="881"/>
                      <a:pt x="644" y="1000"/>
                    </a:cubicBezTo>
                    <a:cubicBezTo>
                      <a:pt x="727" y="1250"/>
                      <a:pt x="846" y="1596"/>
                      <a:pt x="977" y="1941"/>
                    </a:cubicBezTo>
                    <a:cubicBezTo>
                      <a:pt x="1120" y="2274"/>
                      <a:pt x="1251" y="2608"/>
                      <a:pt x="1370" y="2858"/>
                    </a:cubicBezTo>
                    <a:cubicBezTo>
                      <a:pt x="1489" y="3108"/>
                      <a:pt x="1572" y="3274"/>
                      <a:pt x="1572" y="3274"/>
                    </a:cubicBezTo>
                    <a:cubicBezTo>
                      <a:pt x="1656" y="3405"/>
                      <a:pt x="1608" y="3572"/>
                      <a:pt x="1477" y="3643"/>
                    </a:cubicBezTo>
                    <a:cubicBezTo>
                      <a:pt x="1334" y="3727"/>
                      <a:pt x="1179" y="3679"/>
                      <a:pt x="1096" y="3548"/>
                    </a:cubicBezTo>
                    <a:cubicBezTo>
                      <a:pt x="1084" y="3465"/>
                      <a:pt x="1084" y="3441"/>
                      <a:pt x="1072" y="3393"/>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7" name="Google Shape;2357;p17"/>
              <p:cNvSpPr/>
              <p:nvPr/>
            </p:nvSpPr>
            <p:spPr>
              <a:xfrm>
                <a:off x="6429725" y="2591225"/>
                <a:ext cx="62525" cy="80975"/>
              </a:xfrm>
              <a:custGeom>
                <a:avLst/>
                <a:gdLst/>
                <a:ahLst/>
                <a:cxnLst/>
                <a:rect l="l" t="t" r="r" b="b"/>
                <a:pathLst>
                  <a:path w="2501" h="3239" extrusionOk="0">
                    <a:moveTo>
                      <a:pt x="1965" y="3036"/>
                    </a:moveTo>
                    <a:cubicBezTo>
                      <a:pt x="1965" y="3036"/>
                      <a:pt x="1893" y="2882"/>
                      <a:pt x="1750" y="2644"/>
                    </a:cubicBezTo>
                    <a:cubicBezTo>
                      <a:pt x="1619" y="2405"/>
                      <a:pt x="1441" y="2084"/>
                      <a:pt x="1238" y="1774"/>
                    </a:cubicBezTo>
                    <a:cubicBezTo>
                      <a:pt x="1036" y="1465"/>
                      <a:pt x="834" y="1179"/>
                      <a:pt x="679" y="953"/>
                    </a:cubicBezTo>
                    <a:cubicBezTo>
                      <a:pt x="607" y="834"/>
                      <a:pt x="524" y="774"/>
                      <a:pt x="429" y="739"/>
                    </a:cubicBezTo>
                    <a:cubicBezTo>
                      <a:pt x="357" y="691"/>
                      <a:pt x="298" y="679"/>
                      <a:pt x="298" y="679"/>
                    </a:cubicBezTo>
                    <a:cubicBezTo>
                      <a:pt x="119" y="643"/>
                      <a:pt x="0" y="477"/>
                      <a:pt x="24" y="298"/>
                    </a:cubicBezTo>
                    <a:cubicBezTo>
                      <a:pt x="60" y="119"/>
                      <a:pt x="214" y="0"/>
                      <a:pt x="393" y="36"/>
                    </a:cubicBezTo>
                    <a:cubicBezTo>
                      <a:pt x="572" y="60"/>
                      <a:pt x="679" y="227"/>
                      <a:pt x="667" y="393"/>
                    </a:cubicBezTo>
                    <a:cubicBezTo>
                      <a:pt x="667" y="393"/>
                      <a:pt x="655" y="453"/>
                      <a:pt x="667" y="536"/>
                    </a:cubicBezTo>
                    <a:cubicBezTo>
                      <a:pt x="679" y="631"/>
                      <a:pt x="726" y="739"/>
                      <a:pt x="798" y="858"/>
                    </a:cubicBezTo>
                    <a:cubicBezTo>
                      <a:pt x="964" y="1060"/>
                      <a:pt x="1191" y="1358"/>
                      <a:pt x="1405" y="1643"/>
                    </a:cubicBezTo>
                    <a:cubicBezTo>
                      <a:pt x="1643" y="1929"/>
                      <a:pt x="1869" y="2191"/>
                      <a:pt x="2060" y="2405"/>
                    </a:cubicBezTo>
                    <a:cubicBezTo>
                      <a:pt x="2250" y="2596"/>
                      <a:pt x="2381" y="2727"/>
                      <a:pt x="2381" y="2727"/>
                    </a:cubicBezTo>
                    <a:cubicBezTo>
                      <a:pt x="2477" y="2834"/>
                      <a:pt x="2500" y="3001"/>
                      <a:pt x="2393" y="3120"/>
                    </a:cubicBezTo>
                    <a:cubicBezTo>
                      <a:pt x="2286" y="3215"/>
                      <a:pt x="2119" y="3239"/>
                      <a:pt x="2000" y="3132"/>
                    </a:cubicBezTo>
                    <a:cubicBezTo>
                      <a:pt x="2012" y="3096"/>
                      <a:pt x="1977" y="3072"/>
                      <a:pt x="1965" y="3036"/>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8" name="Google Shape;2358;p17"/>
              <p:cNvSpPr/>
              <p:nvPr/>
            </p:nvSpPr>
            <p:spPr>
              <a:xfrm>
                <a:off x="6405900" y="2616225"/>
                <a:ext cx="80400" cy="62525"/>
              </a:xfrm>
              <a:custGeom>
                <a:avLst/>
                <a:gdLst/>
                <a:ahLst/>
                <a:cxnLst/>
                <a:rect l="l" t="t" r="r" b="b"/>
                <a:pathLst>
                  <a:path w="3216" h="2501" extrusionOk="0">
                    <a:moveTo>
                      <a:pt x="2727" y="2370"/>
                    </a:moveTo>
                    <a:cubicBezTo>
                      <a:pt x="2727" y="2370"/>
                      <a:pt x="2608" y="2239"/>
                      <a:pt x="2394" y="2060"/>
                    </a:cubicBezTo>
                    <a:cubicBezTo>
                      <a:pt x="2203" y="1858"/>
                      <a:pt x="1917" y="1620"/>
                      <a:pt x="1632" y="1405"/>
                    </a:cubicBezTo>
                    <a:cubicBezTo>
                      <a:pt x="1358" y="1179"/>
                      <a:pt x="1072" y="953"/>
                      <a:pt x="846" y="786"/>
                    </a:cubicBezTo>
                    <a:cubicBezTo>
                      <a:pt x="739" y="703"/>
                      <a:pt x="620" y="667"/>
                      <a:pt x="536" y="655"/>
                    </a:cubicBezTo>
                    <a:cubicBezTo>
                      <a:pt x="441" y="643"/>
                      <a:pt x="382" y="655"/>
                      <a:pt x="382" y="655"/>
                    </a:cubicBezTo>
                    <a:cubicBezTo>
                      <a:pt x="203" y="691"/>
                      <a:pt x="48" y="572"/>
                      <a:pt x="24" y="393"/>
                    </a:cubicBezTo>
                    <a:cubicBezTo>
                      <a:pt x="1" y="215"/>
                      <a:pt x="120" y="48"/>
                      <a:pt x="298" y="36"/>
                    </a:cubicBezTo>
                    <a:cubicBezTo>
                      <a:pt x="477" y="1"/>
                      <a:pt x="620" y="120"/>
                      <a:pt x="655" y="298"/>
                    </a:cubicBezTo>
                    <a:cubicBezTo>
                      <a:pt x="655" y="298"/>
                      <a:pt x="667" y="358"/>
                      <a:pt x="715" y="429"/>
                    </a:cubicBezTo>
                    <a:cubicBezTo>
                      <a:pt x="763" y="512"/>
                      <a:pt x="834" y="596"/>
                      <a:pt x="941" y="691"/>
                    </a:cubicBezTo>
                    <a:cubicBezTo>
                      <a:pt x="1155" y="834"/>
                      <a:pt x="1453" y="1048"/>
                      <a:pt x="1751" y="1239"/>
                    </a:cubicBezTo>
                    <a:cubicBezTo>
                      <a:pt x="2072" y="1429"/>
                      <a:pt x="2370" y="1620"/>
                      <a:pt x="2620" y="1739"/>
                    </a:cubicBezTo>
                    <a:cubicBezTo>
                      <a:pt x="2858" y="1870"/>
                      <a:pt x="3025" y="1953"/>
                      <a:pt x="3025" y="1953"/>
                    </a:cubicBezTo>
                    <a:cubicBezTo>
                      <a:pt x="3156" y="2013"/>
                      <a:pt x="3215" y="2167"/>
                      <a:pt x="3156" y="2310"/>
                    </a:cubicBezTo>
                    <a:cubicBezTo>
                      <a:pt x="3096" y="2441"/>
                      <a:pt x="2930" y="2501"/>
                      <a:pt x="2799" y="2441"/>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9" name="Google Shape;2359;p17"/>
              <p:cNvSpPr/>
              <p:nvPr/>
            </p:nvSpPr>
            <p:spPr>
              <a:xfrm>
                <a:off x="6390125" y="2645400"/>
                <a:ext cx="91400" cy="40200"/>
              </a:xfrm>
              <a:custGeom>
                <a:avLst/>
                <a:gdLst/>
                <a:ahLst/>
                <a:cxnLst/>
                <a:rect l="l" t="t" r="r" b="b"/>
                <a:pathLst>
                  <a:path w="3656" h="1608" extrusionOk="0">
                    <a:moveTo>
                      <a:pt x="3251" y="1572"/>
                    </a:moveTo>
                    <a:cubicBezTo>
                      <a:pt x="3251" y="1572"/>
                      <a:pt x="3084" y="1489"/>
                      <a:pt x="2846" y="1370"/>
                    </a:cubicBezTo>
                    <a:cubicBezTo>
                      <a:pt x="2596" y="1250"/>
                      <a:pt x="2263" y="1108"/>
                      <a:pt x="1929" y="977"/>
                    </a:cubicBezTo>
                    <a:cubicBezTo>
                      <a:pt x="1584" y="846"/>
                      <a:pt x="1239" y="727"/>
                      <a:pt x="989" y="631"/>
                    </a:cubicBezTo>
                    <a:cubicBezTo>
                      <a:pt x="858" y="596"/>
                      <a:pt x="751" y="596"/>
                      <a:pt x="655" y="608"/>
                    </a:cubicBezTo>
                    <a:cubicBezTo>
                      <a:pt x="572" y="619"/>
                      <a:pt x="513" y="655"/>
                      <a:pt x="513" y="655"/>
                    </a:cubicBezTo>
                    <a:cubicBezTo>
                      <a:pt x="346" y="727"/>
                      <a:pt x="167" y="667"/>
                      <a:pt x="72" y="500"/>
                    </a:cubicBezTo>
                    <a:cubicBezTo>
                      <a:pt x="1" y="334"/>
                      <a:pt x="60" y="155"/>
                      <a:pt x="227" y="72"/>
                    </a:cubicBezTo>
                    <a:cubicBezTo>
                      <a:pt x="370" y="0"/>
                      <a:pt x="572" y="60"/>
                      <a:pt x="655" y="203"/>
                    </a:cubicBezTo>
                    <a:cubicBezTo>
                      <a:pt x="655" y="203"/>
                      <a:pt x="691" y="262"/>
                      <a:pt x="751" y="322"/>
                    </a:cubicBezTo>
                    <a:cubicBezTo>
                      <a:pt x="810" y="381"/>
                      <a:pt x="905" y="453"/>
                      <a:pt x="1036" y="488"/>
                    </a:cubicBezTo>
                    <a:cubicBezTo>
                      <a:pt x="1286" y="560"/>
                      <a:pt x="1644" y="667"/>
                      <a:pt x="1989" y="750"/>
                    </a:cubicBezTo>
                    <a:cubicBezTo>
                      <a:pt x="2346" y="846"/>
                      <a:pt x="2679" y="929"/>
                      <a:pt x="2953" y="977"/>
                    </a:cubicBezTo>
                    <a:cubicBezTo>
                      <a:pt x="3215" y="1036"/>
                      <a:pt x="3394" y="1048"/>
                      <a:pt x="3394" y="1048"/>
                    </a:cubicBezTo>
                    <a:cubicBezTo>
                      <a:pt x="3549" y="1072"/>
                      <a:pt x="3656" y="1203"/>
                      <a:pt x="3632" y="1346"/>
                    </a:cubicBezTo>
                    <a:cubicBezTo>
                      <a:pt x="3620" y="1501"/>
                      <a:pt x="3489" y="1608"/>
                      <a:pt x="3334" y="1584"/>
                    </a:cubicBezTo>
                    <a:cubicBezTo>
                      <a:pt x="3310" y="1608"/>
                      <a:pt x="3275" y="1584"/>
                      <a:pt x="3251" y="1572"/>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0" name="Google Shape;2360;p17"/>
              <p:cNvSpPr/>
              <p:nvPr/>
            </p:nvSpPr>
            <p:spPr>
              <a:xfrm>
                <a:off x="6385650" y="2679625"/>
                <a:ext cx="95000" cy="17000"/>
              </a:xfrm>
              <a:custGeom>
                <a:avLst/>
                <a:gdLst/>
                <a:ahLst/>
                <a:cxnLst/>
                <a:rect l="l" t="t" r="r" b="b"/>
                <a:pathLst>
                  <a:path w="3800" h="680" extrusionOk="0">
                    <a:moveTo>
                      <a:pt x="3454" y="596"/>
                    </a:moveTo>
                    <a:cubicBezTo>
                      <a:pt x="3454" y="596"/>
                      <a:pt x="3275" y="560"/>
                      <a:pt x="3013" y="536"/>
                    </a:cubicBezTo>
                    <a:cubicBezTo>
                      <a:pt x="2739" y="501"/>
                      <a:pt x="2370" y="477"/>
                      <a:pt x="2013" y="441"/>
                    </a:cubicBezTo>
                    <a:cubicBezTo>
                      <a:pt x="1656" y="429"/>
                      <a:pt x="1287" y="417"/>
                      <a:pt x="1013" y="417"/>
                    </a:cubicBezTo>
                    <a:cubicBezTo>
                      <a:pt x="882" y="417"/>
                      <a:pt x="763" y="441"/>
                      <a:pt x="692" y="489"/>
                    </a:cubicBezTo>
                    <a:cubicBezTo>
                      <a:pt x="620" y="513"/>
                      <a:pt x="572" y="560"/>
                      <a:pt x="572" y="560"/>
                    </a:cubicBezTo>
                    <a:cubicBezTo>
                      <a:pt x="453" y="679"/>
                      <a:pt x="239" y="679"/>
                      <a:pt x="120" y="560"/>
                    </a:cubicBezTo>
                    <a:cubicBezTo>
                      <a:pt x="1" y="441"/>
                      <a:pt x="1" y="239"/>
                      <a:pt x="120" y="120"/>
                    </a:cubicBezTo>
                    <a:cubicBezTo>
                      <a:pt x="239" y="1"/>
                      <a:pt x="453" y="1"/>
                      <a:pt x="572" y="120"/>
                    </a:cubicBezTo>
                    <a:cubicBezTo>
                      <a:pt x="572" y="120"/>
                      <a:pt x="620" y="155"/>
                      <a:pt x="692" y="203"/>
                    </a:cubicBezTo>
                    <a:cubicBezTo>
                      <a:pt x="763" y="239"/>
                      <a:pt x="882" y="274"/>
                      <a:pt x="1013" y="274"/>
                    </a:cubicBezTo>
                    <a:cubicBezTo>
                      <a:pt x="1287" y="274"/>
                      <a:pt x="1644" y="262"/>
                      <a:pt x="2013" y="251"/>
                    </a:cubicBezTo>
                    <a:cubicBezTo>
                      <a:pt x="2370" y="215"/>
                      <a:pt x="2739" y="191"/>
                      <a:pt x="3013" y="155"/>
                    </a:cubicBezTo>
                    <a:cubicBezTo>
                      <a:pt x="3275" y="132"/>
                      <a:pt x="3454" y="96"/>
                      <a:pt x="3454" y="96"/>
                    </a:cubicBezTo>
                    <a:cubicBezTo>
                      <a:pt x="3609" y="72"/>
                      <a:pt x="3740" y="179"/>
                      <a:pt x="3775" y="310"/>
                    </a:cubicBezTo>
                    <a:cubicBezTo>
                      <a:pt x="3799" y="453"/>
                      <a:pt x="3692" y="596"/>
                      <a:pt x="3549" y="620"/>
                    </a:cubicBezTo>
                    <a:cubicBezTo>
                      <a:pt x="3513" y="596"/>
                      <a:pt x="3489" y="596"/>
                      <a:pt x="3454" y="596"/>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1" name="Google Shape;2361;p17"/>
              <p:cNvSpPr/>
              <p:nvPr/>
            </p:nvSpPr>
            <p:spPr>
              <a:xfrm>
                <a:off x="6390425" y="2688850"/>
                <a:ext cx="93200" cy="41400"/>
              </a:xfrm>
              <a:custGeom>
                <a:avLst/>
                <a:gdLst/>
                <a:ahLst/>
                <a:cxnLst/>
                <a:rect l="l" t="t" r="r" b="b"/>
                <a:pathLst>
                  <a:path w="3728" h="1656" extrusionOk="0">
                    <a:moveTo>
                      <a:pt x="3406" y="584"/>
                    </a:moveTo>
                    <a:lnTo>
                      <a:pt x="2953" y="655"/>
                    </a:lnTo>
                    <a:cubicBezTo>
                      <a:pt x="2691" y="703"/>
                      <a:pt x="2334" y="786"/>
                      <a:pt x="1989" y="882"/>
                    </a:cubicBezTo>
                    <a:cubicBezTo>
                      <a:pt x="1632" y="965"/>
                      <a:pt x="1286" y="1072"/>
                      <a:pt x="1036" y="1144"/>
                    </a:cubicBezTo>
                    <a:cubicBezTo>
                      <a:pt x="893" y="1191"/>
                      <a:pt x="810" y="1251"/>
                      <a:pt x="751" y="1310"/>
                    </a:cubicBezTo>
                    <a:cubicBezTo>
                      <a:pt x="691" y="1370"/>
                      <a:pt x="655" y="1429"/>
                      <a:pt x="655" y="1429"/>
                    </a:cubicBezTo>
                    <a:cubicBezTo>
                      <a:pt x="584" y="1596"/>
                      <a:pt x="393" y="1656"/>
                      <a:pt x="227" y="1560"/>
                    </a:cubicBezTo>
                    <a:cubicBezTo>
                      <a:pt x="84" y="1489"/>
                      <a:pt x="0" y="1298"/>
                      <a:pt x="96" y="1132"/>
                    </a:cubicBezTo>
                    <a:cubicBezTo>
                      <a:pt x="167" y="977"/>
                      <a:pt x="358" y="917"/>
                      <a:pt x="524" y="1001"/>
                    </a:cubicBezTo>
                    <a:cubicBezTo>
                      <a:pt x="524" y="1001"/>
                      <a:pt x="584" y="1025"/>
                      <a:pt x="679" y="1036"/>
                    </a:cubicBezTo>
                    <a:cubicBezTo>
                      <a:pt x="762" y="1060"/>
                      <a:pt x="882" y="1060"/>
                      <a:pt x="1001" y="1013"/>
                    </a:cubicBezTo>
                    <a:cubicBezTo>
                      <a:pt x="1251" y="917"/>
                      <a:pt x="1596" y="798"/>
                      <a:pt x="1941" y="667"/>
                    </a:cubicBezTo>
                    <a:cubicBezTo>
                      <a:pt x="2286" y="536"/>
                      <a:pt x="2608" y="405"/>
                      <a:pt x="2858" y="286"/>
                    </a:cubicBezTo>
                    <a:cubicBezTo>
                      <a:pt x="3120" y="167"/>
                      <a:pt x="3275" y="72"/>
                      <a:pt x="3275" y="72"/>
                    </a:cubicBezTo>
                    <a:cubicBezTo>
                      <a:pt x="3418" y="1"/>
                      <a:pt x="3572" y="48"/>
                      <a:pt x="3656" y="179"/>
                    </a:cubicBezTo>
                    <a:cubicBezTo>
                      <a:pt x="3727" y="310"/>
                      <a:pt x="3679" y="477"/>
                      <a:pt x="3549" y="548"/>
                    </a:cubicBezTo>
                    <a:cubicBezTo>
                      <a:pt x="3477" y="560"/>
                      <a:pt x="3429" y="560"/>
                      <a:pt x="3406" y="584"/>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2" name="Google Shape;2362;p17"/>
              <p:cNvSpPr/>
              <p:nvPr/>
            </p:nvSpPr>
            <p:spPr>
              <a:xfrm>
                <a:off x="6405900" y="2697200"/>
                <a:ext cx="80700" cy="62525"/>
              </a:xfrm>
              <a:custGeom>
                <a:avLst/>
                <a:gdLst/>
                <a:ahLst/>
                <a:cxnLst/>
                <a:rect l="l" t="t" r="r" b="b"/>
                <a:pathLst>
                  <a:path w="3228" h="2501" extrusionOk="0">
                    <a:moveTo>
                      <a:pt x="3037" y="548"/>
                    </a:moveTo>
                    <a:cubicBezTo>
                      <a:pt x="3037" y="548"/>
                      <a:pt x="2870" y="619"/>
                      <a:pt x="2632" y="750"/>
                    </a:cubicBezTo>
                    <a:cubicBezTo>
                      <a:pt x="2394" y="881"/>
                      <a:pt x="2084" y="1060"/>
                      <a:pt x="1775" y="1274"/>
                    </a:cubicBezTo>
                    <a:cubicBezTo>
                      <a:pt x="1453" y="1464"/>
                      <a:pt x="1179" y="1679"/>
                      <a:pt x="953" y="1822"/>
                    </a:cubicBezTo>
                    <a:cubicBezTo>
                      <a:pt x="834" y="1893"/>
                      <a:pt x="774" y="1988"/>
                      <a:pt x="727" y="2072"/>
                    </a:cubicBezTo>
                    <a:cubicBezTo>
                      <a:pt x="679" y="2143"/>
                      <a:pt x="667" y="2203"/>
                      <a:pt x="667" y="2203"/>
                    </a:cubicBezTo>
                    <a:cubicBezTo>
                      <a:pt x="632" y="2393"/>
                      <a:pt x="477" y="2500"/>
                      <a:pt x="298" y="2476"/>
                    </a:cubicBezTo>
                    <a:cubicBezTo>
                      <a:pt x="120" y="2441"/>
                      <a:pt x="1" y="2286"/>
                      <a:pt x="24" y="2107"/>
                    </a:cubicBezTo>
                    <a:cubicBezTo>
                      <a:pt x="60" y="1929"/>
                      <a:pt x="227" y="1822"/>
                      <a:pt x="382" y="1834"/>
                    </a:cubicBezTo>
                    <a:cubicBezTo>
                      <a:pt x="382" y="1834"/>
                      <a:pt x="441" y="1845"/>
                      <a:pt x="536" y="1834"/>
                    </a:cubicBezTo>
                    <a:cubicBezTo>
                      <a:pt x="620" y="1822"/>
                      <a:pt x="727" y="1774"/>
                      <a:pt x="846" y="1703"/>
                    </a:cubicBezTo>
                    <a:cubicBezTo>
                      <a:pt x="1060" y="1536"/>
                      <a:pt x="1358" y="1310"/>
                      <a:pt x="1632" y="1095"/>
                    </a:cubicBezTo>
                    <a:cubicBezTo>
                      <a:pt x="1917" y="869"/>
                      <a:pt x="2191" y="631"/>
                      <a:pt x="2394" y="441"/>
                    </a:cubicBezTo>
                    <a:cubicBezTo>
                      <a:pt x="2608" y="238"/>
                      <a:pt x="2715" y="119"/>
                      <a:pt x="2715" y="119"/>
                    </a:cubicBezTo>
                    <a:cubicBezTo>
                      <a:pt x="2822" y="24"/>
                      <a:pt x="2989" y="0"/>
                      <a:pt x="3108" y="107"/>
                    </a:cubicBezTo>
                    <a:cubicBezTo>
                      <a:pt x="3215" y="214"/>
                      <a:pt x="3227" y="381"/>
                      <a:pt x="3120" y="500"/>
                    </a:cubicBezTo>
                    <a:cubicBezTo>
                      <a:pt x="3084" y="500"/>
                      <a:pt x="3060" y="524"/>
                      <a:pt x="3037" y="548"/>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3" name="Google Shape;2363;p17"/>
              <p:cNvSpPr/>
              <p:nvPr/>
            </p:nvSpPr>
            <p:spPr>
              <a:xfrm>
                <a:off x="6430300" y="2704025"/>
                <a:ext cx="63125" cy="80100"/>
              </a:xfrm>
              <a:custGeom>
                <a:avLst/>
                <a:gdLst/>
                <a:ahLst/>
                <a:cxnLst/>
                <a:rect l="l" t="t" r="r" b="b"/>
                <a:pathLst>
                  <a:path w="2525" h="3204" extrusionOk="0">
                    <a:moveTo>
                      <a:pt x="2370" y="477"/>
                    </a:moveTo>
                    <a:cubicBezTo>
                      <a:pt x="2370" y="477"/>
                      <a:pt x="2239" y="596"/>
                      <a:pt x="2061" y="810"/>
                    </a:cubicBezTo>
                    <a:cubicBezTo>
                      <a:pt x="1870" y="1001"/>
                      <a:pt x="1632" y="1275"/>
                      <a:pt x="1406" y="1561"/>
                    </a:cubicBezTo>
                    <a:cubicBezTo>
                      <a:pt x="1180" y="1846"/>
                      <a:pt x="953" y="2132"/>
                      <a:pt x="799" y="2358"/>
                    </a:cubicBezTo>
                    <a:cubicBezTo>
                      <a:pt x="703" y="2454"/>
                      <a:pt x="680" y="2573"/>
                      <a:pt x="656" y="2668"/>
                    </a:cubicBezTo>
                    <a:cubicBezTo>
                      <a:pt x="644" y="2751"/>
                      <a:pt x="656" y="2811"/>
                      <a:pt x="656" y="2811"/>
                    </a:cubicBezTo>
                    <a:cubicBezTo>
                      <a:pt x="691" y="2989"/>
                      <a:pt x="572" y="3156"/>
                      <a:pt x="394" y="3168"/>
                    </a:cubicBezTo>
                    <a:cubicBezTo>
                      <a:pt x="215" y="3204"/>
                      <a:pt x="49" y="3085"/>
                      <a:pt x="37" y="2906"/>
                    </a:cubicBezTo>
                    <a:cubicBezTo>
                      <a:pt x="1" y="2727"/>
                      <a:pt x="120" y="2573"/>
                      <a:pt x="299" y="2549"/>
                    </a:cubicBezTo>
                    <a:cubicBezTo>
                      <a:pt x="299" y="2549"/>
                      <a:pt x="358" y="2537"/>
                      <a:pt x="441" y="2489"/>
                    </a:cubicBezTo>
                    <a:cubicBezTo>
                      <a:pt x="513" y="2442"/>
                      <a:pt x="596" y="2370"/>
                      <a:pt x="691" y="2263"/>
                    </a:cubicBezTo>
                    <a:cubicBezTo>
                      <a:pt x="834" y="2037"/>
                      <a:pt x="1049" y="1739"/>
                      <a:pt x="1239" y="1441"/>
                    </a:cubicBezTo>
                    <a:cubicBezTo>
                      <a:pt x="1430" y="1132"/>
                      <a:pt x="1632" y="834"/>
                      <a:pt x="1763" y="596"/>
                    </a:cubicBezTo>
                    <a:cubicBezTo>
                      <a:pt x="1894" y="358"/>
                      <a:pt x="1965" y="191"/>
                      <a:pt x="1965" y="191"/>
                    </a:cubicBezTo>
                    <a:cubicBezTo>
                      <a:pt x="2025" y="60"/>
                      <a:pt x="2192" y="1"/>
                      <a:pt x="2323" y="60"/>
                    </a:cubicBezTo>
                    <a:cubicBezTo>
                      <a:pt x="2465" y="120"/>
                      <a:pt x="2525" y="287"/>
                      <a:pt x="2465" y="418"/>
                    </a:cubicBezTo>
                    <a:cubicBezTo>
                      <a:pt x="2418" y="418"/>
                      <a:pt x="2406" y="453"/>
                      <a:pt x="2370" y="477"/>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4" name="Google Shape;2364;p17"/>
              <p:cNvSpPr/>
              <p:nvPr/>
            </p:nvSpPr>
            <p:spPr>
              <a:xfrm>
                <a:off x="6459775" y="2708200"/>
                <a:ext cx="40200" cy="91100"/>
              </a:xfrm>
              <a:custGeom>
                <a:avLst/>
                <a:gdLst/>
                <a:ahLst/>
                <a:cxnLst/>
                <a:rect l="l" t="t" r="r" b="b"/>
                <a:pathLst>
                  <a:path w="1608" h="3644" extrusionOk="0">
                    <a:moveTo>
                      <a:pt x="1584" y="405"/>
                    </a:moveTo>
                    <a:cubicBezTo>
                      <a:pt x="1584" y="405"/>
                      <a:pt x="1489" y="560"/>
                      <a:pt x="1370" y="798"/>
                    </a:cubicBezTo>
                    <a:cubicBezTo>
                      <a:pt x="1251" y="1060"/>
                      <a:pt x="1120" y="1382"/>
                      <a:pt x="989" y="1727"/>
                    </a:cubicBezTo>
                    <a:cubicBezTo>
                      <a:pt x="846" y="2060"/>
                      <a:pt x="727" y="2406"/>
                      <a:pt x="644" y="2656"/>
                    </a:cubicBezTo>
                    <a:cubicBezTo>
                      <a:pt x="596" y="2798"/>
                      <a:pt x="596" y="2918"/>
                      <a:pt x="608" y="2989"/>
                    </a:cubicBezTo>
                    <a:cubicBezTo>
                      <a:pt x="632" y="3084"/>
                      <a:pt x="655" y="3144"/>
                      <a:pt x="655" y="3144"/>
                    </a:cubicBezTo>
                    <a:cubicBezTo>
                      <a:pt x="727" y="3299"/>
                      <a:pt x="667" y="3477"/>
                      <a:pt x="513" y="3572"/>
                    </a:cubicBezTo>
                    <a:cubicBezTo>
                      <a:pt x="346" y="3644"/>
                      <a:pt x="167" y="3584"/>
                      <a:pt x="72" y="3418"/>
                    </a:cubicBezTo>
                    <a:cubicBezTo>
                      <a:pt x="1" y="3251"/>
                      <a:pt x="60" y="3084"/>
                      <a:pt x="215" y="2989"/>
                    </a:cubicBezTo>
                    <a:cubicBezTo>
                      <a:pt x="215" y="2989"/>
                      <a:pt x="274" y="2953"/>
                      <a:pt x="334" y="2894"/>
                    </a:cubicBezTo>
                    <a:cubicBezTo>
                      <a:pt x="394" y="2846"/>
                      <a:pt x="465" y="2739"/>
                      <a:pt x="489" y="2620"/>
                    </a:cubicBezTo>
                    <a:cubicBezTo>
                      <a:pt x="560" y="2358"/>
                      <a:pt x="667" y="2001"/>
                      <a:pt x="763" y="1667"/>
                    </a:cubicBezTo>
                    <a:cubicBezTo>
                      <a:pt x="846" y="1310"/>
                      <a:pt x="941" y="965"/>
                      <a:pt x="977" y="703"/>
                    </a:cubicBezTo>
                    <a:cubicBezTo>
                      <a:pt x="1048" y="429"/>
                      <a:pt x="1060" y="251"/>
                      <a:pt x="1060" y="251"/>
                    </a:cubicBezTo>
                    <a:cubicBezTo>
                      <a:pt x="1072" y="108"/>
                      <a:pt x="1203" y="1"/>
                      <a:pt x="1358" y="12"/>
                    </a:cubicBezTo>
                    <a:cubicBezTo>
                      <a:pt x="1501" y="24"/>
                      <a:pt x="1608" y="167"/>
                      <a:pt x="1596" y="310"/>
                    </a:cubicBezTo>
                    <a:cubicBezTo>
                      <a:pt x="1596" y="346"/>
                      <a:pt x="1596" y="370"/>
                      <a:pt x="1584" y="405"/>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5" name="Google Shape;2365;p17"/>
              <p:cNvSpPr/>
              <p:nvPr/>
            </p:nvSpPr>
            <p:spPr>
              <a:xfrm>
                <a:off x="6493700" y="2709400"/>
                <a:ext cx="17000" cy="94675"/>
              </a:xfrm>
              <a:custGeom>
                <a:avLst/>
                <a:gdLst/>
                <a:ahLst/>
                <a:cxnLst/>
                <a:rect l="l" t="t" r="r" b="b"/>
                <a:pathLst>
                  <a:path w="680" h="3787" extrusionOk="0">
                    <a:moveTo>
                      <a:pt x="596" y="334"/>
                    </a:moveTo>
                    <a:cubicBezTo>
                      <a:pt x="596" y="334"/>
                      <a:pt x="561" y="512"/>
                      <a:pt x="537" y="786"/>
                    </a:cubicBezTo>
                    <a:cubicBezTo>
                      <a:pt x="501" y="1048"/>
                      <a:pt x="477" y="1429"/>
                      <a:pt x="441" y="1786"/>
                    </a:cubicBezTo>
                    <a:cubicBezTo>
                      <a:pt x="430" y="2143"/>
                      <a:pt x="418" y="2512"/>
                      <a:pt x="418" y="2774"/>
                    </a:cubicBezTo>
                    <a:cubicBezTo>
                      <a:pt x="418" y="2917"/>
                      <a:pt x="441" y="3036"/>
                      <a:pt x="489" y="3108"/>
                    </a:cubicBezTo>
                    <a:cubicBezTo>
                      <a:pt x="525" y="3179"/>
                      <a:pt x="561" y="3227"/>
                      <a:pt x="561" y="3227"/>
                    </a:cubicBezTo>
                    <a:cubicBezTo>
                      <a:pt x="680" y="3346"/>
                      <a:pt x="680" y="3548"/>
                      <a:pt x="561" y="3667"/>
                    </a:cubicBezTo>
                    <a:cubicBezTo>
                      <a:pt x="441" y="3786"/>
                      <a:pt x="239" y="3786"/>
                      <a:pt x="120" y="3667"/>
                    </a:cubicBezTo>
                    <a:cubicBezTo>
                      <a:pt x="1" y="3548"/>
                      <a:pt x="1" y="3346"/>
                      <a:pt x="120" y="3227"/>
                    </a:cubicBezTo>
                    <a:cubicBezTo>
                      <a:pt x="120" y="3227"/>
                      <a:pt x="168" y="3179"/>
                      <a:pt x="203" y="3108"/>
                    </a:cubicBezTo>
                    <a:cubicBezTo>
                      <a:pt x="239" y="3036"/>
                      <a:pt x="287" y="2917"/>
                      <a:pt x="287" y="2774"/>
                    </a:cubicBezTo>
                    <a:cubicBezTo>
                      <a:pt x="287" y="2512"/>
                      <a:pt x="263" y="2155"/>
                      <a:pt x="251" y="1786"/>
                    </a:cubicBezTo>
                    <a:cubicBezTo>
                      <a:pt x="239" y="1429"/>
                      <a:pt x="191" y="1048"/>
                      <a:pt x="168" y="786"/>
                    </a:cubicBezTo>
                    <a:cubicBezTo>
                      <a:pt x="132" y="512"/>
                      <a:pt x="96" y="334"/>
                      <a:pt x="96" y="334"/>
                    </a:cubicBezTo>
                    <a:cubicBezTo>
                      <a:pt x="72" y="191"/>
                      <a:pt x="180" y="60"/>
                      <a:pt x="322" y="24"/>
                    </a:cubicBezTo>
                    <a:cubicBezTo>
                      <a:pt x="477" y="0"/>
                      <a:pt x="608" y="95"/>
                      <a:pt x="632" y="250"/>
                    </a:cubicBezTo>
                    <a:cubicBezTo>
                      <a:pt x="608" y="262"/>
                      <a:pt x="608" y="298"/>
                      <a:pt x="596" y="334"/>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6" name="Google Shape;2366;p17"/>
              <p:cNvSpPr/>
              <p:nvPr/>
            </p:nvSpPr>
            <p:spPr>
              <a:xfrm>
                <a:off x="6502950" y="2705825"/>
                <a:ext cx="41375" cy="93175"/>
              </a:xfrm>
              <a:custGeom>
                <a:avLst/>
                <a:gdLst/>
                <a:ahLst/>
                <a:cxnLst/>
                <a:rect l="l" t="t" r="r" b="b"/>
                <a:pathLst>
                  <a:path w="1655" h="3727" extrusionOk="0">
                    <a:moveTo>
                      <a:pt x="583" y="334"/>
                    </a:moveTo>
                    <a:lnTo>
                      <a:pt x="655" y="774"/>
                    </a:lnTo>
                    <a:cubicBezTo>
                      <a:pt x="702" y="1048"/>
                      <a:pt x="786" y="1405"/>
                      <a:pt x="881" y="1750"/>
                    </a:cubicBezTo>
                    <a:cubicBezTo>
                      <a:pt x="964" y="2096"/>
                      <a:pt x="1072" y="2441"/>
                      <a:pt x="1143" y="2691"/>
                    </a:cubicBezTo>
                    <a:cubicBezTo>
                      <a:pt x="1191" y="2834"/>
                      <a:pt x="1250" y="2917"/>
                      <a:pt x="1310" y="2977"/>
                    </a:cubicBezTo>
                    <a:cubicBezTo>
                      <a:pt x="1369" y="3036"/>
                      <a:pt x="1429" y="3072"/>
                      <a:pt x="1429" y="3072"/>
                    </a:cubicBezTo>
                    <a:cubicBezTo>
                      <a:pt x="1584" y="3144"/>
                      <a:pt x="1655" y="3334"/>
                      <a:pt x="1560" y="3501"/>
                    </a:cubicBezTo>
                    <a:cubicBezTo>
                      <a:pt x="1476" y="3644"/>
                      <a:pt x="1298" y="3727"/>
                      <a:pt x="1131" y="3632"/>
                    </a:cubicBezTo>
                    <a:cubicBezTo>
                      <a:pt x="988" y="3560"/>
                      <a:pt x="917" y="3370"/>
                      <a:pt x="1000" y="3203"/>
                    </a:cubicBezTo>
                    <a:cubicBezTo>
                      <a:pt x="1000" y="3203"/>
                      <a:pt x="1024" y="3144"/>
                      <a:pt x="1036" y="3048"/>
                    </a:cubicBezTo>
                    <a:cubicBezTo>
                      <a:pt x="1060" y="2965"/>
                      <a:pt x="1060" y="2846"/>
                      <a:pt x="1012" y="2727"/>
                    </a:cubicBezTo>
                    <a:cubicBezTo>
                      <a:pt x="917" y="2477"/>
                      <a:pt x="798" y="2131"/>
                      <a:pt x="667" y="1786"/>
                    </a:cubicBezTo>
                    <a:cubicBezTo>
                      <a:pt x="536" y="1441"/>
                      <a:pt x="405" y="1119"/>
                      <a:pt x="286" y="869"/>
                    </a:cubicBezTo>
                    <a:cubicBezTo>
                      <a:pt x="167" y="607"/>
                      <a:pt x="71" y="453"/>
                      <a:pt x="71" y="453"/>
                    </a:cubicBezTo>
                    <a:cubicBezTo>
                      <a:pt x="0" y="310"/>
                      <a:pt x="48" y="155"/>
                      <a:pt x="179" y="72"/>
                    </a:cubicBezTo>
                    <a:cubicBezTo>
                      <a:pt x="310" y="0"/>
                      <a:pt x="476" y="48"/>
                      <a:pt x="548" y="179"/>
                    </a:cubicBezTo>
                    <a:cubicBezTo>
                      <a:pt x="572" y="274"/>
                      <a:pt x="583" y="298"/>
                      <a:pt x="583" y="334"/>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7" name="Google Shape;2367;p17"/>
              <p:cNvSpPr/>
              <p:nvPr/>
            </p:nvSpPr>
            <p:spPr>
              <a:xfrm>
                <a:off x="6511275" y="2703725"/>
                <a:ext cx="62525" cy="80700"/>
              </a:xfrm>
              <a:custGeom>
                <a:avLst/>
                <a:gdLst/>
                <a:ahLst/>
                <a:cxnLst/>
                <a:rect l="l" t="t" r="r" b="b"/>
                <a:pathLst>
                  <a:path w="2501" h="3228" extrusionOk="0">
                    <a:moveTo>
                      <a:pt x="548" y="180"/>
                    </a:moveTo>
                    <a:cubicBezTo>
                      <a:pt x="548" y="180"/>
                      <a:pt x="620" y="346"/>
                      <a:pt x="750" y="584"/>
                    </a:cubicBezTo>
                    <a:cubicBezTo>
                      <a:pt x="893" y="822"/>
                      <a:pt x="1072" y="1132"/>
                      <a:pt x="1274" y="1442"/>
                    </a:cubicBezTo>
                    <a:cubicBezTo>
                      <a:pt x="1465" y="1751"/>
                      <a:pt x="1679" y="2049"/>
                      <a:pt x="1822" y="2275"/>
                    </a:cubicBezTo>
                    <a:cubicBezTo>
                      <a:pt x="1905" y="2394"/>
                      <a:pt x="1989" y="2454"/>
                      <a:pt x="2084" y="2501"/>
                    </a:cubicBezTo>
                    <a:cubicBezTo>
                      <a:pt x="2155" y="2537"/>
                      <a:pt x="2215" y="2561"/>
                      <a:pt x="2215" y="2561"/>
                    </a:cubicBezTo>
                    <a:cubicBezTo>
                      <a:pt x="2394" y="2585"/>
                      <a:pt x="2501" y="2751"/>
                      <a:pt x="2477" y="2930"/>
                    </a:cubicBezTo>
                    <a:cubicBezTo>
                      <a:pt x="2453" y="3108"/>
                      <a:pt x="2286" y="3228"/>
                      <a:pt x="2108" y="3192"/>
                    </a:cubicBezTo>
                    <a:cubicBezTo>
                      <a:pt x="1929" y="3168"/>
                      <a:pt x="1822" y="3001"/>
                      <a:pt x="1846" y="2835"/>
                    </a:cubicBezTo>
                    <a:cubicBezTo>
                      <a:pt x="1846" y="2835"/>
                      <a:pt x="1858" y="2775"/>
                      <a:pt x="1846" y="2692"/>
                    </a:cubicBezTo>
                    <a:cubicBezTo>
                      <a:pt x="1822" y="2596"/>
                      <a:pt x="1786" y="2501"/>
                      <a:pt x="1703" y="2382"/>
                    </a:cubicBezTo>
                    <a:cubicBezTo>
                      <a:pt x="1548" y="2168"/>
                      <a:pt x="1322" y="1870"/>
                      <a:pt x="1096" y="1584"/>
                    </a:cubicBezTo>
                    <a:cubicBezTo>
                      <a:pt x="858" y="1311"/>
                      <a:pt x="620" y="1037"/>
                      <a:pt x="441" y="834"/>
                    </a:cubicBezTo>
                    <a:cubicBezTo>
                      <a:pt x="250" y="620"/>
                      <a:pt x="119" y="501"/>
                      <a:pt x="119" y="501"/>
                    </a:cubicBezTo>
                    <a:cubicBezTo>
                      <a:pt x="12" y="394"/>
                      <a:pt x="0" y="239"/>
                      <a:pt x="96" y="120"/>
                    </a:cubicBezTo>
                    <a:cubicBezTo>
                      <a:pt x="203" y="13"/>
                      <a:pt x="369" y="1"/>
                      <a:pt x="489" y="96"/>
                    </a:cubicBezTo>
                    <a:cubicBezTo>
                      <a:pt x="512" y="120"/>
                      <a:pt x="536" y="144"/>
                      <a:pt x="548" y="180"/>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8" name="Google Shape;2368;p17"/>
              <p:cNvSpPr/>
              <p:nvPr/>
            </p:nvSpPr>
            <p:spPr>
              <a:xfrm>
                <a:off x="6517825" y="2696600"/>
                <a:ext cx="80375" cy="62525"/>
              </a:xfrm>
              <a:custGeom>
                <a:avLst/>
                <a:gdLst/>
                <a:ahLst/>
                <a:cxnLst/>
                <a:rect l="l" t="t" r="r" b="b"/>
                <a:pathLst>
                  <a:path w="3215" h="2501" extrusionOk="0">
                    <a:moveTo>
                      <a:pt x="488" y="131"/>
                    </a:moveTo>
                    <a:cubicBezTo>
                      <a:pt x="488" y="131"/>
                      <a:pt x="608" y="274"/>
                      <a:pt x="822" y="453"/>
                    </a:cubicBezTo>
                    <a:cubicBezTo>
                      <a:pt x="1012" y="643"/>
                      <a:pt x="1298" y="881"/>
                      <a:pt x="1584" y="1107"/>
                    </a:cubicBezTo>
                    <a:cubicBezTo>
                      <a:pt x="1858" y="1322"/>
                      <a:pt x="2143" y="1548"/>
                      <a:pt x="2370" y="1715"/>
                    </a:cubicBezTo>
                    <a:cubicBezTo>
                      <a:pt x="2477" y="1798"/>
                      <a:pt x="2596" y="1834"/>
                      <a:pt x="2679" y="1846"/>
                    </a:cubicBezTo>
                    <a:cubicBezTo>
                      <a:pt x="2763" y="1858"/>
                      <a:pt x="2822" y="1846"/>
                      <a:pt x="2822" y="1846"/>
                    </a:cubicBezTo>
                    <a:cubicBezTo>
                      <a:pt x="3001" y="1822"/>
                      <a:pt x="3167" y="1941"/>
                      <a:pt x="3191" y="2119"/>
                    </a:cubicBezTo>
                    <a:cubicBezTo>
                      <a:pt x="3215" y="2298"/>
                      <a:pt x="3096" y="2453"/>
                      <a:pt x="2917" y="2477"/>
                    </a:cubicBezTo>
                    <a:cubicBezTo>
                      <a:pt x="2739" y="2500"/>
                      <a:pt x="2596" y="2381"/>
                      <a:pt x="2560" y="2203"/>
                    </a:cubicBezTo>
                    <a:cubicBezTo>
                      <a:pt x="2560" y="2203"/>
                      <a:pt x="2548" y="2143"/>
                      <a:pt x="2501" y="2072"/>
                    </a:cubicBezTo>
                    <a:cubicBezTo>
                      <a:pt x="2453" y="2000"/>
                      <a:pt x="2382" y="1905"/>
                      <a:pt x="2274" y="1822"/>
                    </a:cubicBezTo>
                    <a:cubicBezTo>
                      <a:pt x="2048" y="1667"/>
                      <a:pt x="1751" y="1465"/>
                      <a:pt x="1453" y="1262"/>
                    </a:cubicBezTo>
                    <a:cubicBezTo>
                      <a:pt x="1143" y="1072"/>
                      <a:pt x="834" y="881"/>
                      <a:pt x="596" y="762"/>
                    </a:cubicBezTo>
                    <a:cubicBezTo>
                      <a:pt x="358" y="631"/>
                      <a:pt x="191" y="548"/>
                      <a:pt x="191" y="548"/>
                    </a:cubicBezTo>
                    <a:cubicBezTo>
                      <a:pt x="60" y="488"/>
                      <a:pt x="0" y="334"/>
                      <a:pt x="60" y="191"/>
                    </a:cubicBezTo>
                    <a:cubicBezTo>
                      <a:pt x="119" y="60"/>
                      <a:pt x="286" y="0"/>
                      <a:pt x="417" y="60"/>
                    </a:cubicBezTo>
                    <a:cubicBezTo>
                      <a:pt x="453" y="95"/>
                      <a:pt x="477" y="107"/>
                      <a:pt x="488" y="131"/>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9" name="Google Shape;2369;p17"/>
              <p:cNvSpPr/>
              <p:nvPr/>
            </p:nvSpPr>
            <p:spPr>
              <a:xfrm>
                <a:off x="6523175" y="2690050"/>
                <a:ext cx="90825" cy="40200"/>
              </a:xfrm>
              <a:custGeom>
                <a:avLst/>
                <a:gdLst/>
                <a:ahLst/>
                <a:cxnLst/>
                <a:rect l="l" t="t" r="r" b="b"/>
                <a:pathLst>
                  <a:path w="3633" h="1608" extrusionOk="0">
                    <a:moveTo>
                      <a:pt x="382" y="24"/>
                    </a:moveTo>
                    <a:cubicBezTo>
                      <a:pt x="382" y="24"/>
                      <a:pt x="548" y="119"/>
                      <a:pt x="786" y="238"/>
                    </a:cubicBezTo>
                    <a:cubicBezTo>
                      <a:pt x="1036" y="357"/>
                      <a:pt x="1370" y="488"/>
                      <a:pt x="1703" y="619"/>
                    </a:cubicBezTo>
                    <a:cubicBezTo>
                      <a:pt x="2049" y="750"/>
                      <a:pt x="2394" y="869"/>
                      <a:pt x="2644" y="965"/>
                    </a:cubicBezTo>
                    <a:cubicBezTo>
                      <a:pt x="2775" y="1012"/>
                      <a:pt x="2894" y="1012"/>
                      <a:pt x="2977" y="988"/>
                    </a:cubicBezTo>
                    <a:cubicBezTo>
                      <a:pt x="3061" y="977"/>
                      <a:pt x="3120" y="953"/>
                      <a:pt x="3120" y="953"/>
                    </a:cubicBezTo>
                    <a:cubicBezTo>
                      <a:pt x="3275" y="869"/>
                      <a:pt x="3465" y="929"/>
                      <a:pt x="3549" y="1096"/>
                    </a:cubicBezTo>
                    <a:cubicBezTo>
                      <a:pt x="3632" y="1262"/>
                      <a:pt x="3573" y="1441"/>
                      <a:pt x="3406" y="1524"/>
                    </a:cubicBezTo>
                    <a:cubicBezTo>
                      <a:pt x="3251" y="1608"/>
                      <a:pt x="3061" y="1548"/>
                      <a:pt x="2989" y="1393"/>
                    </a:cubicBezTo>
                    <a:cubicBezTo>
                      <a:pt x="2989" y="1393"/>
                      <a:pt x="2953" y="1334"/>
                      <a:pt x="2894" y="1274"/>
                    </a:cubicBezTo>
                    <a:cubicBezTo>
                      <a:pt x="2834" y="1215"/>
                      <a:pt x="2739" y="1143"/>
                      <a:pt x="2620" y="1108"/>
                    </a:cubicBezTo>
                    <a:cubicBezTo>
                      <a:pt x="2346" y="1036"/>
                      <a:pt x="2001" y="929"/>
                      <a:pt x="1668" y="846"/>
                    </a:cubicBezTo>
                    <a:cubicBezTo>
                      <a:pt x="1310" y="750"/>
                      <a:pt x="965" y="667"/>
                      <a:pt x="691" y="619"/>
                    </a:cubicBezTo>
                    <a:cubicBezTo>
                      <a:pt x="429" y="560"/>
                      <a:pt x="251" y="548"/>
                      <a:pt x="251" y="548"/>
                    </a:cubicBezTo>
                    <a:cubicBezTo>
                      <a:pt x="96" y="524"/>
                      <a:pt x="1" y="393"/>
                      <a:pt x="13" y="250"/>
                    </a:cubicBezTo>
                    <a:cubicBezTo>
                      <a:pt x="24" y="96"/>
                      <a:pt x="155" y="0"/>
                      <a:pt x="310" y="12"/>
                    </a:cubicBezTo>
                    <a:cubicBezTo>
                      <a:pt x="322" y="0"/>
                      <a:pt x="358" y="12"/>
                      <a:pt x="382" y="24"/>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0" name="Google Shape;2370;p17"/>
              <p:cNvSpPr/>
              <p:nvPr/>
            </p:nvSpPr>
            <p:spPr>
              <a:xfrm>
                <a:off x="6523475" y="2678425"/>
                <a:ext cx="94975" cy="17000"/>
              </a:xfrm>
              <a:custGeom>
                <a:avLst/>
                <a:gdLst/>
                <a:ahLst/>
                <a:cxnLst/>
                <a:rect l="l" t="t" r="r" b="b"/>
                <a:pathLst>
                  <a:path w="3799" h="680" extrusionOk="0">
                    <a:moveTo>
                      <a:pt x="346" y="108"/>
                    </a:moveTo>
                    <a:cubicBezTo>
                      <a:pt x="346" y="108"/>
                      <a:pt x="524" y="132"/>
                      <a:pt x="786" y="168"/>
                    </a:cubicBezTo>
                    <a:cubicBezTo>
                      <a:pt x="1060" y="191"/>
                      <a:pt x="1429" y="215"/>
                      <a:pt x="1786" y="251"/>
                    </a:cubicBezTo>
                    <a:cubicBezTo>
                      <a:pt x="2144" y="263"/>
                      <a:pt x="2513" y="287"/>
                      <a:pt x="2787" y="287"/>
                    </a:cubicBezTo>
                    <a:cubicBezTo>
                      <a:pt x="2918" y="287"/>
                      <a:pt x="3037" y="251"/>
                      <a:pt x="3108" y="203"/>
                    </a:cubicBezTo>
                    <a:cubicBezTo>
                      <a:pt x="3180" y="180"/>
                      <a:pt x="3227" y="120"/>
                      <a:pt x="3227" y="120"/>
                    </a:cubicBezTo>
                    <a:cubicBezTo>
                      <a:pt x="3346" y="1"/>
                      <a:pt x="3561" y="1"/>
                      <a:pt x="3680" y="120"/>
                    </a:cubicBezTo>
                    <a:cubicBezTo>
                      <a:pt x="3799" y="239"/>
                      <a:pt x="3799" y="441"/>
                      <a:pt x="3680" y="561"/>
                    </a:cubicBezTo>
                    <a:cubicBezTo>
                      <a:pt x="3561" y="680"/>
                      <a:pt x="3346" y="680"/>
                      <a:pt x="3227" y="561"/>
                    </a:cubicBezTo>
                    <a:cubicBezTo>
                      <a:pt x="3227" y="561"/>
                      <a:pt x="3180" y="513"/>
                      <a:pt x="3108" y="477"/>
                    </a:cubicBezTo>
                    <a:cubicBezTo>
                      <a:pt x="3037" y="441"/>
                      <a:pt x="2918" y="394"/>
                      <a:pt x="2787" y="394"/>
                    </a:cubicBezTo>
                    <a:cubicBezTo>
                      <a:pt x="2513" y="418"/>
                      <a:pt x="2144" y="418"/>
                      <a:pt x="1786" y="430"/>
                    </a:cubicBezTo>
                    <a:cubicBezTo>
                      <a:pt x="1429" y="441"/>
                      <a:pt x="1060" y="489"/>
                      <a:pt x="786" y="513"/>
                    </a:cubicBezTo>
                    <a:cubicBezTo>
                      <a:pt x="524" y="549"/>
                      <a:pt x="346" y="572"/>
                      <a:pt x="346" y="572"/>
                    </a:cubicBezTo>
                    <a:cubicBezTo>
                      <a:pt x="191" y="608"/>
                      <a:pt x="60" y="501"/>
                      <a:pt x="24" y="358"/>
                    </a:cubicBezTo>
                    <a:cubicBezTo>
                      <a:pt x="1" y="203"/>
                      <a:pt x="108" y="72"/>
                      <a:pt x="239" y="37"/>
                    </a:cubicBezTo>
                    <a:cubicBezTo>
                      <a:pt x="286" y="84"/>
                      <a:pt x="310" y="108"/>
                      <a:pt x="346" y="108"/>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1" name="Google Shape;2371;p17"/>
              <p:cNvSpPr/>
              <p:nvPr/>
            </p:nvSpPr>
            <p:spPr>
              <a:xfrm>
                <a:off x="6520500" y="2645700"/>
                <a:ext cx="92900" cy="40800"/>
              </a:xfrm>
              <a:custGeom>
                <a:avLst/>
                <a:gdLst/>
                <a:ahLst/>
                <a:cxnLst/>
                <a:rect l="l" t="t" r="r" b="b"/>
                <a:pathLst>
                  <a:path w="3716" h="1632" extrusionOk="0">
                    <a:moveTo>
                      <a:pt x="322" y="1060"/>
                    </a:moveTo>
                    <a:cubicBezTo>
                      <a:pt x="322" y="1060"/>
                      <a:pt x="501" y="1036"/>
                      <a:pt x="774" y="977"/>
                    </a:cubicBezTo>
                    <a:cubicBezTo>
                      <a:pt x="1036" y="941"/>
                      <a:pt x="1394" y="846"/>
                      <a:pt x="1739" y="762"/>
                    </a:cubicBezTo>
                    <a:cubicBezTo>
                      <a:pt x="2096" y="667"/>
                      <a:pt x="2441" y="560"/>
                      <a:pt x="2691" y="488"/>
                    </a:cubicBezTo>
                    <a:cubicBezTo>
                      <a:pt x="2822" y="441"/>
                      <a:pt x="2918" y="381"/>
                      <a:pt x="2977" y="322"/>
                    </a:cubicBezTo>
                    <a:cubicBezTo>
                      <a:pt x="3037" y="262"/>
                      <a:pt x="3060" y="203"/>
                      <a:pt x="3060" y="203"/>
                    </a:cubicBezTo>
                    <a:cubicBezTo>
                      <a:pt x="3144" y="60"/>
                      <a:pt x="3334" y="0"/>
                      <a:pt x="3501" y="72"/>
                    </a:cubicBezTo>
                    <a:cubicBezTo>
                      <a:pt x="3644" y="167"/>
                      <a:pt x="3715" y="346"/>
                      <a:pt x="3632" y="500"/>
                    </a:cubicBezTo>
                    <a:cubicBezTo>
                      <a:pt x="3560" y="655"/>
                      <a:pt x="3358" y="715"/>
                      <a:pt x="3203" y="631"/>
                    </a:cubicBezTo>
                    <a:cubicBezTo>
                      <a:pt x="3203" y="631"/>
                      <a:pt x="3144" y="607"/>
                      <a:pt x="3048" y="596"/>
                    </a:cubicBezTo>
                    <a:cubicBezTo>
                      <a:pt x="2965" y="572"/>
                      <a:pt x="2846" y="572"/>
                      <a:pt x="2727" y="619"/>
                    </a:cubicBezTo>
                    <a:cubicBezTo>
                      <a:pt x="2465" y="715"/>
                      <a:pt x="2132" y="834"/>
                      <a:pt x="1786" y="965"/>
                    </a:cubicBezTo>
                    <a:cubicBezTo>
                      <a:pt x="1441" y="1096"/>
                      <a:pt x="1120" y="1227"/>
                      <a:pt x="858" y="1358"/>
                    </a:cubicBezTo>
                    <a:cubicBezTo>
                      <a:pt x="608" y="1477"/>
                      <a:pt x="441" y="1560"/>
                      <a:pt x="441" y="1560"/>
                    </a:cubicBezTo>
                    <a:cubicBezTo>
                      <a:pt x="310" y="1631"/>
                      <a:pt x="143" y="1584"/>
                      <a:pt x="72" y="1453"/>
                    </a:cubicBezTo>
                    <a:cubicBezTo>
                      <a:pt x="0" y="1322"/>
                      <a:pt x="48" y="1155"/>
                      <a:pt x="179" y="1084"/>
                    </a:cubicBezTo>
                    <a:cubicBezTo>
                      <a:pt x="251" y="1072"/>
                      <a:pt x="298" y="1060"/>
                      <a:pt x="322" y="1060"/>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2" name="Google Shape;2372;p17"/>
              <p:cNvSpPr/>
              <p:nvPr/>
            </p:nvSpPr>
            <p:spPr>
              <a:xfrm>
                <a:off x="6517825" y="2615925"/>
                <a:ext cx="80375" cy="62525"/>
              </a:xfrm>
              <a:custGeom>
                <a:avLst/>
                <a:gdLst/>
                <a:ahLst/>
                <a:cxnLst/>
                <a:rect l="l" t="t" r="r" b="b"/>
                <a:pathLst>
                  <a:path w="3215" h="2501" extrusionOk="0">
                    <a:moveTo>
                      <a:pt x="179" y="1953"/>
                    </a:moveTo>
                    <a:cubicBezTo>
                      <a:pt x="179" y="1953"/>
                      <a:pt x="346" y="1870"/>
                      <a:pt x="584" y="1739"/>
                    </a:cubicBezTo>
                    <a:cubicBezTo>
                      <a:pt x="822" y="1608"/>
                      <a:pt x="1131" y="1417"/>
                      <a:pt x="1441" y="1215"/>
                    </a:cubicBezTo>
                    <a:cubicBezTo>
                      <a:pt x="1762" y="1025"/>
                      <a:pt x="2060" y="822"/>
                      <a:pt x="2274" y="667"/>
                    </a:cubicBezTo>
                    <a:cubicBezTo>
                      <a:pt x="2393" y="596"/>
                      <a:pt x="2453" y="501"/>
                      <a:pt x="2501" y="417"/>
                    </a:cubicBezTo>
                    <a:cubicBezTo>
                      <a:pt x="2548" y="346"/>
                      <a:pt x="2548" y="286"/>
                      <a:pt x="2548" y="286"/>
                    </a:cubicBezTo>
                    <a:cubicBezTo>
                      <a:pt x="2572" y="108"/>
                      <a:pt x="2739" y="1"/>
                      <a:pt x="2917" y="13"/>
                    </a:cubicBezTo>
                    <a:cubicBezTo>
                      <a:pt x="3096" y="48"/>
                      <a:pt x="3215" y="203"/>
                      <a:pt x="3191" y="382"/>
                    </a:cubicBezTo>
                    <a:cubicBezTo>
                      <a:pt x="3155" y="560"/>
                      <a:pt x="2989" y="667"/>
                      <a:pt x="2822" y="655"/>
                    </a:cubicBezTo>
                    <a:cubicBezTo>
                      <a:pt x="2822" y="655"/>
                      <a:pt x="2763" y="644"/>
                      <a:pt x="2679" y="667"/>
                    </a:cubicBezTo>
                    <a:cubicBezTo>
                      <a:pt x="2596" y="679"/>
                      <a:pt x="2489" y="727"/>
                      <a:pt x="2382" y="798"/>
                    </a:cubicBezTo>
                    <a:cubicBezTo>
                      <a:pt x="2167" y="965"/>
                      <a:pt x="1870" y="1191"/>
                      <a:pt x="1596" y="1417"/>
                    </a:cubicBezTo>
                    <a:cubicBezTo>
                      <a:pt x="1310" y="1632"/>
                      <a:pt x="1036" y="1894"/>
                      <a:pt x="834" y="2072"/>
                    </a:cubicBezTo>
                    <a:cubicBezTo>
                      <a:pt x="619" y="2263"/>
                      <a:pt x="512" y="2382"/>
                      <a:pt x="512" y="2382"/>
                    </a:cubicBezTo>
                    <a:cubicBezTo>
                      <a:pt x="405" y="2489"/>
                      <a:pt x="238" y="2501"/>
                      <a:pt x="119" y="2394"/>
                    </a:cubicBezTo>
                    <a:cubicBezTo>
                      <a:pt x="12" y="2287"/>
                      <a:pt x="0" y="2132"/>
                      <a:pt x="107" y="2013"/>
                    </a:cubicBezTo>
                    <a:cubicBezTo>
                      <a:pt x="119" y="1977"/>
                      <a:pt x="155" y="1965"/>
                      <a:pt x="179" y="1953"/>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3" name="Google Shape;2373;p17"/>
              <p:cNvSpPr/>
              <p:nvPr/>
            </p:nvSpPr>
            <p:spPr>
              <a:xfrm>
                <a:off x="6510675" y="2591225"/>
                <a:ext cx="62525" cy="80400"/>
              </a:xfrm>
              <a:custGeom>
                <a:avLst/>
                <a:gdLst/>
                <a:ahLst/>
                <a:cxnLst/>
                <a:rect l="l" t="t" r="r" b="b"/>
                <a:pathLst>
                  <a:path w="2501" h="3216" extrusionOk="0">
                    <a:moveTo>
                      <a:pt x="143" y="2727"/>
                    </a:moveTo>
                    <a:cubicBezTo>
                      <a:pt x="143" y="2727"/>
                      <a:pt x="274" y="2608"/>
                      <a:pt x="453" y="2405"/>
                    </a:cubicBezTo>
                    <a:cubicBezTo>
                      <a:pt x="644" y="2203"/>
                      <a:pt x="882" y="1929"/>
                      <a:pt x="1108" y="1643"/>
                    </a:cubicBezTo>
                    <a:cubicBezTo>
                      <a:pt x="1334" y="1358"/>
                      <a:pt x="1548" y="1072"/>
                      <a:pt x="1715" y="858"/>
                    </a:cubicBezTo>
                    <a:cubicBezTo>
                      <a:pt x="1798" y="750"/>
                      <a:pt x="1834" y="631"/>
                      <a:pt x="1846" y="536"/>
                    </a:cubicBezTo>
                    <a:cubicBezTo>
                      <a:pt x="1870" y="453"/>
                      <a:pt x="1846" y="393"/>
                      <a:pt x="1846" y="393"/>
                    </a:cubicBezTo>
                    <a:cubicBezTo>
                      <a:pt x="1822" y="215"/>
                      <a:pt x="1941" y="48"/>
                      <a:pt x="2120" y="36"/>
                    </a:cubicBezTo>
                    <a:cubicBezTo>
                      <a:pt x="2298" y="0"/>
                      <a:pt x="2465" y="119"/>
                      <a:pt x="2477" y="298"/>
                    </a:cubicBezTo>
                    <a:cubicBezTo>
                      <a:pt x="2501" y="477"/>
                      <a:pt x="2382" y="631"/>
                      <a:pt x="2203" y="655"/>
                    </a:cubicBezTo>
                    <a:cubicBezTo>
                      <a:pt x="2203" y="655"/>
                      <a:pt x="2144" y="679"/>
                      <a:pt x="2072" y="715"/>
                    </a:cubicBezTo>
                    <a:cubicBezTo>
                      <a:pt x="2001" y="762"/>
                      <a:pt x="1906" y="822"/>
                      <a:pt x="1822" y="941"/>
                    </a:cubicBezTo>
                    <a:cubicBezTo>
                      <a:pt x="1667" y="1167"/>
                      <a:pt x="1465" y="1465"/>
                      <a:pt x="1275" y="1774"/>
                    </a:cubicBezTo>
                    <a:cubicBezTo>
                      <a:pt x="1072" y="2084"/>
                      <a:pt x="882" y="2382"/>
                      <a:pt x="763" y="2620"/>
                    </a:cubicBezTo>
                    <a:cubicBezTo>
                      <a:pt x="632" y="2858"/>
                      <a:pt x="548" y="3025"/>
                      <a:pt x="548" y="3025"/>
                    </a:cubicBezTo>
                    <a:cubicBezTo>
                      <a:pt x="489" y="3156"/>
                      <a:pt x="334" y="3215"/>
                      <a:pt x="191" y="3156"/>
                    </a:cubicBezTo>
                    <a:cubicBezTo>
                      <a:pt x="60" y="3096"/>
                      <a:pt x="1" y="2929"/>
                      <a:pt x="60" y="2798"/>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4" name="Google Shape;2374;p17"/>
              <p:cNvSpPr/>
              <p:nvPr/>
            </p:nvSpPr>
            <p:spPr>
              <a:xfrm>
                <a:off x="6504125" y="2575750"/>
                <a:ext cx="40200" cy="90800"/>
              </a:xfrm>
              <a:custGeom>
                <a:avLst/>
                <a:gdLst/>
                <a:ahLst/>
                <a:cxnLst/>
                <a:rect l="l" t="t" r="r" b="b"/>
                <a:pathLst>
                  <a:path w="1608" h="3632" extrusionOk="0">
                    <a:moveTo>
                      <a:pt x="24" y="3239"/>
                    </a:moveTo>
                    <a:cubicBezTo>
                      <a:pt x="24" y="3239"/>
                      <a:pt x="120" y="3084"/>
                      <a:pt x="239" y="2846"/>
                    </a:cubicBezTo>
                    <a:cubicBezTo>
                      <a:pt x="358" y="2584"/>
                      <a:pt x="489" y="2262"/>
                      <a:pt x="620" y="1917"/>
                    </a:cubicBezTo>
                    <a:cubicBezTo>
                      <a:pt x="763" y="1572"/>
                      <a:pt x="882" y="1239"/>
                      <a:pt x="965" y="977"/>
                    </a:cubicBezTo>
                    <a:cubicBezTo>
                      <a:pt x="1013" y="846"/>
                      <a:pt x="1013" y="727"/>
                      <a:pt x="1001" y="655"/>
                    </a:cubicBezTo>
                    <a:cubicBezTo>
                      <a:pt x="977" y="560"/>
                      <a:pt x="953" y="500"/>
                      <a:pt x="953" y="500"/>
                    </a:cubicBezTo>
                    <a:cubicBezTo>
                      <a:pt x="882" y="346"/>
                      <a:pt x="941" y="167"/>
                      <a:pt x="1096" y="72"/>
                    </a:cubicBezTo>
                    <a:cubicBezTo>
                      <a:pt x="1263" y="0"/>
                      <a:pt x="1453" y="60"/>
                      <a:pt x="1537" y="226"/>
                    </a:cubicBezTo>
                    <a:cubicBezTo>
                      <a:pt x="1608" y="369"/>
                      <a:pt x="1548" y="560"/>
                      <a:pt x="1394" y="643"/>
                    </a:cubicBezTo>
                    <a:cubicBezTo>
                      <a:pt x="1394" y="643"/>
                      <a:pt x="1334" y="667"/>
                      <a:pt x="1275" y="727"/>
                    </a:cubicBezTo>
                    <a:cubicBezTo>
                      <a:pt x="1215" y="786"/>
                      <a:pt x="1144" y="893"/>
                      <a:pt x="1120" y="1012"/>
                    </a:cubicBezTo>
                    <a:cubicBezTo>
                      <a:pt x="1036" y="1274"/>
                      <a:pt x="941" y="1620"/>
                      <a:pt x="846" y="1965"/>
                    </a:cubicBezTo>
                    <a:cubicBezTo>
                      <a:pt x="763" y="2322"/>
                      <a:pt x="667" y="2667"/>
                      <a:pt x="620" y="2929"/>
                    </a:cubicBezTo>
                    <a:cubicBezTo>
                      <a:pt x="560" y="3203"/>
                      <a:pt x="548" y="3382"/>
                      <a:pt x="548" y="3382"/>
                    </a:cubicBezTo>
                    <a:cubicBezTo>
                      <a:pt x="536" y="3525"/>
                      <a:pt x="405" y="3632"/>
                      <a:pt x="251" y="3620"/>
                    </a:cubicBezTo>
                    <a:cubicBezTo>
                      <a:pt x="108" y="3596"/>
                      <a:pt x="1" y="3465"/>
                      <a:pt x="13" y="3322"/>
                    </a:cubicBezTo>
                    <a:cubicBezTo>
                      <a:pt x="13" y="3322"/>
                      <a:pt x="13" y="3274"/>
                      <a:pt x="24" y="3239"/>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5" name="Google Shape;2375;p17"/>
              <p:cNvSpPr/>
              <p:nvPr/>
            </p:nvSpPr>
            <p:spPr>
              <a:xfrm>
                <a:off x="6453225" y="2638850"/>
                <a:ext cx="98250" cy="98250"/>
              </a:xfrm>
              <a:custGeom>
                <a:avLst/>
                <a:gdLst/>
                <a:ahLst/>
                <a:cxnLst/>
                <a:rect l="l" t="t" r="r" b="b"/>
                <a:pathLst>
                  <a:path w="3930" h="3930" extrusionOk="0">
                    <a:moveTo>
                      <a:pt x="3930" y="1965"/>
                    </a:moveTo>
                    <a:cubicBezTo>
                      <a:pt x="3930" y="3060"/>
                      <a:pt x="3049" y="3929"/>
                      <a:pt x="1965" y="3929"/>
                    </a:cubicBezTo>
                    <a:cubicBezTo>
                      <a:pt x="870" y="3929"/>
                      <a:pt x="1" y="3060"/>
                      <a:pt x="1" y="1965"/>
                    </a:cubicBezTo>
                    <a:cubicBezTo>
                      <a:pt x="1" y="881"/>
                      <a:pt x="870" y="0"/>
                      <a:pt x="1965" y="0"/>
                    </a:cubicBezTo>
                    <a:cubicBezTo>
                      <a:pt x="3049" y="0"/>
                      <a:pt x="3930" y="870"/>
                      <a:pt x="3930" y="1965"/>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376" name="Google Shape;2376;p17"/>
          <p:cNvGrpSpPr/>
          <p:nvPr/>
        </p:nvGrpSpPr>
        <p:grpSpPr>
          <a:xfrm rot="1059101">
            <a:off x="1677279" y="1593065"/>
            <a:ext cx="460298" cy="438431"/>
            <a:chOff x="6141575" y="2318875"/>
            <a:chExt cx="720950" cy="686700"/>
          </a:xfrm>
        </p:grpSpPr>
        <p:sp>
          <p:nvSpPr>
            <p:cNvPr id="2377" name="Google Shape;2377;p17"/>
            <p:cNvSpPr/>
            <p:nvPr/>
          </p:nvSpPr>
          <p:spPr>
            <a:xfrm>
              <a:off x="6338625" y="2318875"/>
              <a:ext cx="327750" cy="311950"/>
            </a:xfrm>
            <a:custGeom>
              <a:avLst/>
              <a:gdLst/>
              <a:ahLst/>
              <a:cxnLst/>
              <a:rect l="l" t="t" r="r" b="b"/>
              <a:pathLst>
                <a:path w="13110" h="12478" extrusionOk="0">
                  <a:moveTo>
                    <a:pt x="7406" y="12478"/>
                  </a:moveTo>
                  <a:lnTo>
                    <a:pt x="8359" y="12478"/>
                  </a:lnTo>
                  <a:cubicBezTo>
                    <a:pt x="13110" y="7620"/>
                    <a:pt x="11312" y="3977"/>
                    <a:pt x="9073" y="3132"/>
                  </a:cubicBezTo>
                  <a:cubicBezTo>
                    <a:pt x="8764" y="1179"/>
                    <a:pt x="7835" y="0"/>
                    <a:pt x="6549" y="0"/>
                  </a:cubicBezTo>
                  <a:cubicBezTo>
                    <a:pt x="5251" y="0"/>
                    <a:pt x="4311" y="1167"/>
                    <a:pt x="4013" y="3132"/>
                  </a:cubicBezTo>
                  <a:cubicBezTo>
                    <a:pt x="1799" y="3977"/>
                    <a:pt x="1" y="7620"/>
                    <a:pt x="4728" y="12478"/>
                  </a:cubicBezTo>
                  <a:lnTo>
                    <a:pt x="5680" y="12478"/>
                  </a:ln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8" name="Google Shape;2378;p17"/>
            <p:cNvSpPr/>
            <p:nvPr/>
          </p:nvSpPr>
          <p:spPr>
            <a:xfrm>
              <a:off x="6406500" y="2423950"/>
              <a:ext cx="191125" cy="181575"/>
            </a:xfrm>
            <a:custGeom>
              <a:avLst/>
              <a:gdLst/>
              <a:ahLst/>
              <a:cxnLst/>
              <a:rect l="l" t="t" r="r" b="b"/>
              <a:pathLst>
                <a:path w="7645" h="7263" extrusionOk="0">
                  <a:moveTo>
                    <a:pt x="4322" y="7263"/>
                  </a:moveTo>
                  <a:lnTo>
                    <a:pt x="4870" y="7263"/>
                  </a:lnTo>
                  <a:cubicBezTo>
                    <a:pt x="7644" y="4429"/>
                    <a:pt x="6585" y="2310"/>
                    <a:pt x="5287" y="1810"/>
                  </a:cubicBezTo>
                  <a:cubicBezTo>
                    <a:pt x="5108" y="667"/>
                    <a:pt x="4572" y="0"/>
                    <a:pt x="3810" y="0"/>
                  </a:cubicBezTo>
                  <a:cubicBezTo>
                    <a:pt x="3060" y="0"/>
                    <a:pt x="2513" y="667"/>
                    <a:pt x="2334" y="1810"/>
                  </a:cubicBezTo>
                  <a:cubicBezTo>
                    <a:pt x="1048" y="2310"/>
                    <a:pt x="0" y="4429"/>
                    <a:pt x="2751" y="7263"/>
                  </a:cubicBezTo>
                  <a:lnTo>
                    <a:pt x="3310" y="7263"/>
                  </a:lnTo>
                  <a:close/>
                </a:path>
              </a:pathLst>
            </a:custGeom>
            <a:solidFill>
              <a:srgbClr val="FFC9C8"/>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9" name="Google Shape;2379;p17"/>
            <p:cNvSpPr/>
            <p:nvPr/>
          </p:nvSpPr>
          <p:spPr>
            <a:xfrm>
              <a:off x="6141575" y="2476325"/>
              <a:ext cx="320600" cy="311675"/>
            </a:xfrm>
            <a:custGeom>
              <a:avLst/>
              <a:gdLst/>
              <a:ahLst/>
              <a:cxnLst/>
              <a:rect l="l" t="t" r="r" b="b"/>
              <a:pathLst>
                <a:path w="12824" h="12467" extrusionOk="0">
                  <a:moveTo>
                    <a:pt x="12526" y="6918"/>
                  </a:moveTo>
                  <a:lnTo>
                    <a:pt x="12824" y="6013"/>
                  </a:lnTo>
                  <a:cubicBezTo>
                    <a:pt x="9681" y="1"/>
                    <a:pt x="5644" y="596"/>
                    <a:pt x="4156" y="2441"/>
                  </a:cubicBezTo>
                  <a:cubicBezTo>
                    <a:pt x="2203" y="2132"/>
                    <a:pt x="810" y="2644"/>
                    <a:pt x="406" y="3882"/>
                  </a:cubicBezTo>
                  <a:cubicBezTo>
                    <a:pt x="1" y="5132"/>
                    <a:pt x="822" y="6359"/>
                    <a:pt x="2596" y="7263"/>
                  </a:cubicBezTo>
                  <a:cubicBezTo>
                    <a:pt x="2715" y="9633"/>
                    <a:pt x="5632" y="12466"/>
                    <a:pt x="11705" y="9466"/>
                  </a:cubicBezTo>
                  <a:lnTo>
                    <a:pt x="12002" y="8561"/>
                  </a:ln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0" name="Google Shape;2380;p17"/>
            <p:cNvSpPr/>
            <p:nvPr/>
          </p:nvSpPr>
          <p:spPr>
            <a:xfrm>
              <a:off x="6245475" y="2549550"/>
              <a:ext cx="186950" cy="181600"/>
            </a:xfrm>
            <a:custGeom>
              <a:avLst/>
              <a:gdLst/>
              <a:ahLst/>
              <a:cxnLst/>
              <a:rect l="l" t="t" r="r" b="b"/>
              <a:pathLst>
                <a:path w="7478" h="7264" extrusionOk="0">
                  <a:moveTo>
                    <a:pt x="7299" y="4025"/>
                  </a:moveTo>
                  <a:lnTo>
                    <a:pt x="7477" y="3501"/>
                  </a:lnTo>
                  <a:cubicBezTo>
                    <a:pt x="5644" y="1"/>
                    <a:pt x="3286" y="346"/>
                    <a:pt x="2429" y="1417"/>
                  </a:cubicBezTo>
                  <a:cubicBezTo>
                    <a:pt x="1286" y="1239"/>
                    <a:pt x="476" y="1536"/>
                    <a:pt x="238" y="2263"/>
                  </a:cubicBezTo>
                  <a:cubicBezTo>
                    <a:pt x="0" y="2989"/>
                    <a:pt x="476" y="3715"/>
                    <a:pt x="1500" y="4227"/>
                  </a:cubicBezTo>
                  <a:cubicBezTo>
                    <a:pt x="1584" y="5620"/>
                    <a:pt x="3274" y="7263"/>
                    <a:pt x="6799" y="5513"/>
                  </a:cubicBezTo>
                  <a:lnTo>
                    <a:pt x="6965" y="4989"/>
                  </a:lnTo>
                  <a:close/>
                </a:path>
              </a:pathLst>
            </a:custGeom>
            <a:solidFill>
              <a:srgbClr val="FFC9C8"/>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1" name="Google Shape;2381;p17"/>
            <p:cNvSpPr/>
            <p:nvPr/>
          </p:nvSpPr>
          <p:spPr>
            <a:xfrm>
              <a:off x="6247250" y="2707000"/>
              <a:ext cx="282800" cy="298575"/>
            </a:xfrm>
            <a:custGeom>
              <a:avLst/>
              <a:gdLst/>
              <a:ahLst/>
              <a:cxnLst/>
              <a:rect l="l" t="t" r="r" b="b"/>
              <a:pathLst>
                <a:path w="11312" h="11943" extrusionOk="0">
                  <a:moveTo>
                    <a:pt x="8156" y="549"/>
                  </a:moveTo>
                  <a:lnTo>
                    <a:pt x="7382" y="1"/>
                  </a:lnTo>
                  <a:cubicBezTo>
                    <a:pt x="703" y="1132"/>
                    <a:pt x="1" y="5156"/>
                    <a:pt x="1310" y="7145"/>
                  </a:cubicBezTo>
                  <a:cubicBezTo>
                    <a:pt x="417" y="8895"/>
                    <a:pt x="477" y="10383"/>
                    <a:pt x="1536" y="11169"/>
                  </a:cubicBezTo>
                  <a:cubicBezTo>
                    <a:pt x="2596" y="11943"/>
                    <a:pt x="4025" y="11538"/>
                    <a:pt x="5418" y="10133"/>
                  </a:cubicBezTo>
                  <a:cubicBezTo>
                    <a:pt x="7716" y="10764"/>
                    <a:pt x="11311" y="8859"/>
                    <a:pt x="10335" y="2156"/>
                  </a:cubicBezTo>
                  <a:lnTo>
                    <a:pt x="9561" y="1596"/>
                  </a:ln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2" name="Google Shape;2382;p17"/>
            <p:cNvSpPr/>
            <p:nvPr/>
          </p:nvSpPr>
          <p:spPr>
            <a:xfrm>
              <a:off x="6324650" y="2738550"/>
              <a:ext cx="164925" cy="173575"/>
            </a:xfrm>
            <a:custGeom>
              <a:avLst/>
              <a:gdLst/>
              <a:ahLst/>
              <a:cxnLst/>
              <a:rect l="l" t="t" r="r" b="b"/>
              <a:pathLst>
                <a:path w="6597" h="6943" extrusionOk="0">
                  <a:moveTo>
                    <a:pt x="4751" y="334"/>
                  </a:moveTo>
                  <a:lnTo>
                    <a:pt x="4310" y="1"/>
                  </a:lnTo>
                  <a:cubicBezTo>
                    <a:pt x="405" y="656"/>
                    <a:pt x="0" y="3001"/>
                    <a:pt x="762" y="4156"/>
                  </a:cubicBezTo>
                  <a:cubicBezTo>
                    <a:pt x="238" y="5180"/>
                    <a:pt x="274" y="6049"/>
                    <a:pt x="893" y="6490"/>
                  </a:cubicBezTo>
                  <a:cubicBezTo>
                    <a:pt x="1512" y="6942"/>
                    <a:pt x="2346" y="6704"/>
                    <a:pt x="3155" y="5895"/>
                  </a:cubicBezTo>
                  <a:cubicBezTo>
                    <a:pt x="4501" y="6252"/>
                    <a:pt x="6596" y="5156"/>
                    <a:pt x="6013" y="1251"/>
                  </a:cubicBezTo>
                  <a:lnTo>
                    <a:pt x="5572" y="930"/>
                  </a:lnTo>
                  <a:close/>
                </a:path>
              </a:pathLst>
            </a:custGeom>
            <a:solidFill>
              <a:srgbClr val="FFC9C8"/>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3" name="Google Shape;2383;p17"/>
            <p:cNvSpPr/>
            <p:nvPr/>
          </p:nvSpPr>
          <p:spPr>
            <a:xfrm>
              <a:off x="6474075" y="2706425"/>
              <a:ext cx="282200" cy="297975"/>
            </a:xfrm>
            <a:custGeom>
              <a:avLst/>
              <a:gdLst/>
              <a:ahLst/>
              <a:cxnLst/>
              <a:rect l="l" t="t" r="r" b="b"/>
              <a:pathLst>
                <a:path w="11288" h="11919" extrusionOk="0">
                  <a:moveTo>
                    <a:pt x="1750" y="1584"/>
                  </a:moveTo>
                  <a:lnTo>
                    <a:pt x="976" y="2143"/>
                  </a:lnTo>
                  <a:cubicBezTo>
                    <a:pt x="0" y="8846"/>
                    <a:pt x="3596" y="10740"/>
                    <a:pt x="5894" y="10120"/>
                  </a:cubicBezTo>
                  <a:cubicBezTo>
                    <a:pt x="7287" y="11513"/>
                    <a:pt x="8715" y="11918"/>
                    <a:pt x="9775" y="11144"/>
                  </a:cubicBezTo>
                  <a:cubicBezTo>
                    <a:pt x="10823" y="10370"/>
                    <a:pt x="10894" y="8894"/>
                    <a:pt x="10001" y="7120"/>
                  </a:cubicBezTo>
                  <a:cubicBezTo>
                    <a:pt x="11287" y="5144"/>
                    <a:pt x="10609" y="1131"/>
                    <a:pt x="3929" y="0"/>
                  </a:cubicBezTo>
                  <a:lnTo>
                    <a:pt x="3155" y="548"/>
                  </a:ln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4" name="Google Shape;2384;p17"/>
            <p:cNvSpPr/>
            <p:nvPr/>
          </p:nvSpPr>
          <p:spPr>
            <a:xfrm>
              <a:off x="6514550" y="2738550"/>
              <a:ext cx="164925" cy="173575"/>
            </a:xfrm>
            <a:custGeom>
              <a:avLst/>
              <a:gdLst/>
              <a:ahLst/>
              <a:cxnLst/>
              <a:rect l="l" t="t" r="r" b="b"/>
              <a:pathLst>
                <a:path w="6597" h="6943" extrusionOk="0">
                  <a:moveTo>
                    <a:pt x="1024" y="930"/>
                  </a:moveTo>
                  <a:lnTo>
                    <a:pt x="584" y="1251"/>
                  </a:lnTo>
                  <a:cubicBezTo>
                    <a:pt x="0" y="5168"/>
                    <a:pt x="2096" y="6276"/>
                    <a:pt x="3441" y="5895"/>
                  </a:cubicBezTo>
                  <a:cubicBezTo>
                    <a:pt x="4251" y="6716"/>
                    <a:pt x="5084" y="6942"/>
                    <a:pt x="5703" y="6490"/>
                  </a:cubicBezTo>
                  <a:cubicBezTo>
                    <a:pt x="6311" y="6049"/>
                    <a:pt x="6358" y="5180"/>
                    <a:pt x="5834" y="4156"/>
                  </a:cubicBezTo>
                  <a:cubicBezTo>
                    <a:pt x="6596" y="3001"/>
                    <a:pt x="6192" y="656"/>
                    <a:pt x="2286" y="1"/>
                  </a:cubicBezTo>
                  <a:lnTo>
                    <a:pt x="1846" y="334"/>
                  </a:lnTo>
                  <a:close/>
                </a:path>
              </a:pathLst>
            </a:custGeom>
            <a:solidFill>
              <a:srgbClr val="FFC9C8"/>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5" name="Google Shape;2385;p17"/>
            <p:cNvSpPr/>
            <p:nvPr/>
          </p:nvSpPr>
          <p:spPr>
            <a:xfrm>
              <a:off x="6541925" y="2476625"/>
              <a:ext cx="320600" cy="311975"/>
            </a:xfrm>
            <a:custGeom>
              <a:avLst/>
              <a:gdLst/>
              <a:ahLst/>
              <a:cxnLst/>
              <a:rect l="l" t="t" r="r" b="b"/>
              <a:pathLst>
                <a:path w="12824" h="12479" extrusionOk="0">
                  <a:moveTo>
                    <a:pt x="822" y="8561"/>
                  </a:moveTo>
                  <a:lnTo>
                    <a:pt x="1120" y="9466"/>
                  </a:lnTo>
                  <a:cubicBezTo>
                    <a:pt x="7192" y="12478"/>
                    <a:pt x="10109" y="9633"/>
                    <a:pt x="10228" y="7263"/>
                  </a:cubicBezTo>
                  <a:cubicBezTo>
                    <a:pt x="12002" y="6370"/>
                    <a:pt x="12824" y="5144"/>
                    <a:pt x="12419" y="3894"/>
                  </a:cubicBezTo>
                  <a:cubicBezTo>
                    <a:pt x="12014" y="2644"/>
                    <a:pt x="10621" y="2132"/>
                    <a:pt x="8668" y="2441"/>
                  </a:cubicBezTo>
                  <a:cubicBezTo>
                    <a:pt x="7180" y="596"/>
                    <a:pt x="3144" y="0"/>
                    <a:pt x="1" y="6013"/>
                  </a:cubicBezTo>
                  <a:lnTo>
                    <a:pt x="298" y="6930"/>
                  </a:ln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6" name="Google Shape;2386;p17"/>
            <p:cNvSpPr/>
            <p:nvPr/>
          </p:nvSpPr>
          <p:spPr>
            <a:xfrm>
              <a:off x="6571400" y="2549550"/>
              <a:ext cx="186650" cy="181600"/>
            </a:xfrm>
            <a:custGeom>
              <a:avLst/>
              <a:gdLst/>
              <a:ahLst/>
              <a:cxnLst/>
              <a:rect l="l" t="t" r="r" b="b"/>
              <a:pathLst>
                <a:path w="7466" h="7264" extrusionOk="0">
                  <a:moveTo>
                    <a:pt x="512" y="4989"/>
                  </a:moveTo>
                  <a:lnTo>
                    <a:pt x="667" y="5513"/>
                  </a:lnTo>
                  <a:cubicBezTo>
                    <a:pt x="4215" y="7263"/>
                    <a:pt x="5906" y="5620"/>
                    <a:pt x="5965" y="4227"/>
                  </a:cubicBezTo>
                  <a:cubicBezTo>
                    <a:pt x="7001" y="3715"/>
                    <a:pt x="7466" y="2989"/>
                    <a:pt x="7228" y="2263"/>
                  </a:cubicBezTo>
                  <a:cubicBezTo>
                    <a:pt x="7001" y="1536"/>
                    <a:pt x="6192" y="1239"/>
                    <a:pt x="5049" y="1417"/>
                  </a:cubicBezTo>
                  <a:cubicBezTo>
                    <a:pt x="4180" y="346"/>
                    <a:pt x="1834" y="1"/>
                    <a:pt x="0" y="3501"/>
                  </a:cubicBezTo>
                  <a:lnTo>
                    <a:pt x="167" y="4025"/>
                  </a:lnTo>
                  <a:close/>
                </a:path>
              </a:pathLst>
            </a:custGeom>
            <a:solidFill>
              <a:srgbClr val="FFC9C8"/>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7" name="Google Shape;2387;p17"/>
            <p:cNvSpPr/>
            <p:nvPr/>
          </p:nvSpPr>
          <p:spPr>
            <a:xfrm>
              <a:off x="6400550" y="2585875"/>
              <a:ext cx="203325" cy="203900"/>
            </a:xfrm>
            <a:custGeom>
              <a:avLst/>
              <a:gdLst/>
              <a:ahLst/>
              <a:cxnLst/>
              <a:rect l="l" t="t" r="r" b="b"/>
              <a:pathLst>
                <a:path w="8133" h="8156" extrusionOk="0">
                  <a:moveTo>
                    <a:pt x="8132" y="4072"/>
                  </a:moveTo>
                  <a:cubicBezTo>
                    <a:pt x="8132" y="6322"/>
                    <a:pt x="6311" y="8156"/>
                    <a:pt x="4072" y="8156"/>
                  </a:cubicBezTo>
                  <a:cubicBezTo>
                    <a:pt x="1822" y="8156"/>
                    <a:pt x="0" y="6334"/>
                    <a:pt x="0" y="4072"/>
                  </a:cubicBezTo>
                  <a:cubicBezTo>
                    <a:pt x="0" y="1822"/>
                    <a:pt x="1822" y="0"/>
                    <a:pt x="4072" y="0"/>
                  </a:cubicBezTo>
                  <a:cubicBezTo>
                    <a:pt x="6311" y="0"/>
                    <a:pt x="8132" y="1822"/>
                    <a:pt x="8132" y="4072"/>
                  </a:cubicBezTo>
                  <a:close/>
                </a:path>
              </a:pathLst>
            </a:custGeom>
            <a:solidFill>
              <a:schemeClr val="accent3"/>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388" name="Google Shape;2388;p17"/>
            <p:cNvGrpSpPr/>
            <p:nvPr/>
          </p:nvGrpSpPr>
          <p:grpSpPr>
            <a:xfrm>
              <a:off x="6385650" y="2571275"/>
              <a:ext cx="232800" cy="232800"/>
              <a:chOff x="6385650" y="2571275"/>
              <a:chExt cx="232800" cy="232800"/>
            </a:xfrm>
          </p:grpSpPr>
          <p:sp>
            <p:nvSpPr>
              <p:cNvPr id="2389" name="Google Shape;2389;p17"/>
              <p:cNvSpPr/>
              <p:nvPr/>
            </p:nvSpPr>
            <p:spPr>
              <a:xfrm>
                <a:off x="6493425" y="2571275"/>
                <a:ext cx="16975" cy="94975"/>
              </a:xfrm>
              <a:custGeom>
                <a:avLst/>
                <a:gdLst/>
                <a:ahLst/>
                <a:cxnLst/>
                <a:rect l="l" t="t" r="r" b="b"/>
                <a:pathLst>
                  <a:path w="679" h="3799" extrusionOk="0">
                    <a:moveTo>
                      <a:pt x="83" y="3453"/>
                    </a:moveTo>
                    <a:cubicBezTo>
                      <a:pt x="83" y="3453"/>
                      <a:pt x="119" y="3275"/>
                      <a:pt x="143" y="3001"/>
                    </a:cubicBezTo>
                    <a:cubicBezTo>
                      <a:pt x="179" y="2739"/>
                      <a:pt x="202" y="2370"/>
                      <a:pt x="238" y="2013"/>
                    </a:cubicBezTo>
                    <a:cubicBezTo>
                      <a:pt x="250" y="1656"/>
                      <a:pt x="262" y="1275"/>
                      <a:pt x="262" y="1013"/>
                    </a:cubicBezTo>
                    <a:cubicBezTo>
                      <a:pt x="262" y="882"/>
                      <a:pt x="238" y="763"/>
                      <a:pt x="191" y="679"/>
                    </a:cubicBezTo>
                    <a:cubicBezTo>
                      <a:pt x="143" y="608"/>
                      <a:pt x="119" y="560"/>
                      <a:pt x="119" y="560"/>
                    </a:cubicBezTo>
                    <a:cubicBezTo>
                      <a:pt x="0" y="441"/>
                      <a:pt x="0" y="239"/>
                      <a:pt x="119" y="120"/>
                    </a:cubicBezTo>
                    <a:cubicBezTo>
                      <a:pt x="238" y="1"/>
                      <a:pt x="441" y="1"/>
                      <a:pt x="560" y="120"/>
                    </a:cubicBezTo>
                    <a:cubicBezTo>
                      <a:pt x="679" y="239"/>
                      <a:pt x="679" y="441"/>
                      <a:pt x="560" y="560"/>
                    </a:cubicBezTo>
                    <a:cubicBezTo>
                      <a:pt x="560" y="560"/>
                      <a:pt x="512" y="608"/>
                      <a:pt x="476" y="679"/>
                    </a:cubicBezTo>
                    <a:cubicBezTo>
                      <a:pt x="429" y="763"/>
                      <a:pt x="393" y="882"/>
                      <a:pt x="393" y="1013"/>
                    </a:cubicBezTo>
                    <a:cubicBezTo>
                      <a:pt x="393" y="1275"/>
                      <a:pt x="417" y="1632"/>
                      <a:pt x="429" y="2013"/>
                    </a:cubicBezTo>
                    <a:cubicBezTo>
                      <a:pt x="452" y="2370"/>
                      <a:pt x="488" y="2739"/>
                      <a:pt x="512" y="3001"/>
                    </a:cubicBezTo>
                    <a:cubicBezTo>
                      <a:pt x="548" y="3275"/>
                      <a:pt x="572" y="3453"/>
                      <a:pt x="572" y="3453"/>
                    </a:cubicBezTo>
                    <a:cubicBezTo>
                      <a:pt x="607" y="3596"/>
                      <a:pt x="500" y="3739"/>
                      <a:pt x="357" y="3763"/>
                    </a:cubicBezTo>
                    <a:cubicBezTo>
                      <a:pt x="202" y="3799"/>
                      <a:pt x="71" y="3692"/>
                      <a:pt x="36" y="3537"/>
                    </a:cubicBezTo>
                    <a:cubicBezTo>
                      <a:pt x="71" y="3513"/>
                      <a:pt x="71" y="3477"/>
                      <a:pt x="83" y="3453"/>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0" name="Google Shape;2390;p17"/>
              <p:cNvSpPr/>
              <p:nvPr/>
            </p:nvSpPr>
            <p:spPr>
              <a:xfrm>
                <a:off x="6459475" y="2576050"/>
                <a:ext cx="41400" cy="93175"/>
              </a:xfrm>
              <a:custGeom>
                <a:avLst/>
                <a:gdLst/>
                <a:ahLst/>
                <a:cxnLst/>
                <a:rect l="l" t="t" r="r" b="b"/>
                <a:pathLst>
                  <a:path w="1656" h="3727" extrusionOk="0">
                    <a:moveTo>
                      <a:pt x="1072" y="3393"/>
                    </a:moveTo>
                    <a:lnTo>
                      <a:pt x="1001" y="2953"/>
                    </a:lnTo>
                    <a:cubicBezTo>
                      <a:pt x="953" y="2679"/>
                      <a:pt x="858" y="2322"/>
                      <a:pt x="775" y="1977"/>
                    </a:cubicBezTo>
                    <a:cubicBezTo>
                      <a:pt x="679" y="1619"/>
                      <a:pt x="584" y="1286"/>
                      <a:pt x="501" y="1024"/>
                    </a:cubicBezTo>
                    <a:cubicBezTo>
                      <a:pt x="465" y="893"/>
                      <a:pt x="406" y="810"/>
                      <a:pt x="346" y="750"/>
                    </a:cubicBezTo>
                    <a:cubicBezTo>
                      <a:pt x="286" y="691"/>
                      <a:pt x="227" y="655"/>
                      <a:pt x="227" y="655"/>
                    </a:cubicBezTo>
                    <a:cubicBezTo>
                      <a:pt x="72" y="584"/>
                      <a:pt x="1" y="393"/>
                      <a:pt x="84" y="226"/>
                    </a:cubicBezTo>
                    <a:cubicBezTo>
                      <a:pt x="167" y="72"/>
                      <a:pt x="358" y="0"/>
                      <a:pt x="525" y="95"/>
                    </a:cubicBezTo>
                    <a:cubicBezTo>
                      <a:pt x="667" y="167"/>
                      <a:pt x="727" y="357"/>
                      <a:pt x="656" y="524"/>
                    </a:cubicBezTo>
                    <a:cubicBezTo>
                      <a:pt x="656" y="524"/>
                      <a:pt x="620" y="584"/>
                      <a:pt x="608" y="667"/>
                    </a:cubicBezTo>
                    <a:cubicBezTo>
                      <a:pt x="596" y="762"/>
                      <a:pt x="596" y="881"/>
                      <a:pt x="644" y="1000"/>
                    </a:cubicBezTo>
                    <a:cubicBezTo>
                      <a:pt x="727" y="1250"/>
                      <a:pt x="846" y="1596"/>
                      <a:pt x="977" y="1941"/>
                    </a:cubicBezTo>
                    <a:cubicBezTo>
                      <a:pt x="1120" y="2274"/>
                      <a:pt x="1251" y="2608"/>
                      <a:pt x="1370" y="2858"/>
                    </a:cubicBezTo>
                    <a:cubicBezTo>
                      <a:pt x="1489" y="3108"/>
                      <a:pt x="1572" y="3274"/>
                      <a:pt x="1572" y="3274"/>
                    </a:cubicBezTo>
                    <a:cubicBezTo>
                      <a:pt x="1656" y="3405"/>
                      <a:pt x="1608" y="3572"/>
                      <a:pt x="1477" y="3643"/>
                    </a:cubicBezTo>
                    <a:cubicBezTo>
                      <a:pt x="1334" y="3727"/>
                      <a:pt x="1179" y="3679"/>
                      <a:pt x="1096" y="3548"/>
                    </a:cubicBezTo>
                    <a:cubicBezTo>
                      <a:pt x="1084" y="3465"/>
                      <a:pt x="1084" y="3441"/>
                      <a:pt x="1072" y="3393"/>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1" name="Google Shape;2391;p17"/>
              <p:cNvSpPr/>
              <p:nvPr/>
            </p:nvSpPr>
            <p:spPr>
              <a:xfrm>
                <a:off x="6429725" y="2591225"/>
                <a:ext cx="62525" cy="80975"/>
              </a:xfrm>
              <a:custGeom>
                <a:avLst/>
                <a:gdLst/>
                <a:ahLst/>
                <a:cxnLst/>
                <a:rect l="l" t="t" r="r" b="b"/>
                <a:pathLst>
                  <a:path w="2501" h="3239" extrusionOk="0">
                    <a:moveTo>
                      <a:pt x="1965" y="3036"/>
                    </a:moveTo>
                    <a:cubicBezTo>
                      <a:pt x="1965" y="3036"/>
                      <a:pt x="1893" y="2882"/>
                      <a:pt x="1750" y="2644"/>
                    </a:cubicBezTo>
                    <a:cubicBezTo>
                      <a:pt x="1619" y="2405"/>
                      <a:pt x="1441" y="2084"/>
                      <a:pt x="1238" y="1774"/>
                    </a:cubicBezTo>
                    <a:cubicBezTo>
                      <a:pt x="1036" y="1465"/>
                      <a:pt x="834" y="1179"/>
                      <a:pt x="679" y="953"/>
                    </a:cubicBezTo>
                    <a:cubicBezTo>
                      <a:pt x="607" y="834"/>
                      <a:pt x="524" y="774"/>
                      <a:pt x="429" y="739"/>
                    </a:cubicBezTo>
                    <a:cubicBezTo>
                      <a:pt x="357" y="691"/>
                      <a:pt x="298" y="679"/>
                      <a:pt x="298" y="679"/>
                    </a:cubicBezTo>
                    <a:cubicBezTo>
                      <a:pt x="119" y="643"/>
                      <a:pt x="0" y="477"/>
                      <a:pt x="24" y="298"/>
                    </a:cubicBezTo>
                    <a:cubicBezTo>
                      <a:pt x="60" y="119"/>
                      <a:pt x="214" y="0"/>
                      <a:pt x="393" y="36"/>
                    </a:cubicBezTo>
                    <a:cubicBezTo>
                      <a:pt x="572" y="60"/>
                      <a:pt x="679" y="227"/>
                      <a:pt x="667" y="393"/>
                    </a:cubicBezTo>
                    <a:cubicBezTo>
                      <a:pt x="667" y="393"/>
                      <a:pt x="655" y="453"/>
                      <a:pt x="667" y="536"/>
                    </a:cubicBezTo>
                    <a:cubicBezTo>
                      <a:pt x="679" y="631"/>
                      <a:pt x="726" y="739"/>
                      <a:pt x="798" y="858"/>
                    </a:cubicBezTo>
                    <a:cubicBezTo>
                      <a:pt x="964" y="1060"/>
                      <a:pt x="1191" y="1358"/>
                      <a:pt x="1405" y="1643"/>
                    </a:cubicBezTo>
                    <a:cubicBezTo>
                      <a:pt x="1643" y="1929"/>
                      <a:pt x="1869" y="2191"/>
                      <a:pt x="2060" y="2405"/>
                    </a:cubicBezTo>
                    <a:cubicBezTo>
                      <a:pt x="2250" y="2596"/>
                      <a:pt x="2381" y="2727"/>
                      <a:pt x="2381" y="2727"/>
                    </a:cubicBezTo>
                    <a:cubicBezTo>
                      <a:pt x="2477" y="2834"/>
                      <a:pt x="2500" y="3001"/>
                      <a:pt x="2393" y="3120"/>
                    </a:cubicBezTo>
                    <a:cubicBezTo>
                      <a:pt x="2286" y="3215"/>
                      <a:pt x="2119" y="3239"/>
                      <a:pt x="2000" y="3132"/>
                    </a:cubicBezTo>
                    <a:cubicBezTo>
                      <a:pt x="2012" y="3096"/>
                      <a:pt x="1977" y="3072"/>
                      <a:pt x="1965" y="3036"/>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2" name="Google Shape;2392;p17"/>
              <p:cNvSpPr/>
              <p:nvPr/>
            </p:nvSpPr>
            <p:spPr>
              <a:xfrm>
                <a:off x="6405900" y="2616225"/>
                <a:ext cx="80400" cy="62525"/>
              </a:xfrm>
              <a:custGeom>
                <a:avLst/>
                <a:gdLst/>
                <a:ahLst/>
                <a:cxnLst/>
                <a:rect l="l" t="t" r="r" b="b"/>
                <a:pathLst>
                  <a:path w="3216" h="2501" extrusionOk="0">
                    <a:moveTo>
                      <a:pt x="2727" y="2370"/>
                    </a:moveTo>
                    <a:cubicBezTo>
                      <a:pt x="2727" y="2370"/>
                      <a:pt x="2608" y="2239"/>
                      <a:pt x="2394" y="2060"/>
                    </a:cubicBezTo>
                    <a:cubicBezTo>
                      <a:pt x="2203" y="1858"/>
                      <a:pt x="1917" y="1620"/>
                      <a:pt x="1632" y="1405"/>
                    </a:cubicBezTo>
                    <a:cubicBezTo>
                      <a:pt x="1358" y="1179"/>
                      <a:pt x="1072" y="953"/>
                      <a:pt x="846" y="786"/>
                    </a:cubicBezTo>
                    <a:cubicBezTo>
                      <a:pt x="739" y="703"/>
                      <a:pt x="620" y="667"/>
                      <a:pt x="536" y="655"/>
                    </a:cubicBezTo>
                    <a:cubicBezTo>
                      <a:pt x="441" y="643"/>
                      <a:pt x="382" y="655"/>
                      <a:pt x="382" y="655"/>
                    </a:cubicBezTo>
                    <a:cubicBezTo>
                      <a:pt x="203" y="691"/>
                      <a:pt x="48" y="572"/>
                      <a:pt x="24" y="393"/>
                    </a:cubicBezTo>
                    <a:cubicBezTo>
                      <a:pt x="1" y="215"/>
                      <a:pt x="120" y="48"/>
                      <a:pt x="298" y="36"/>
                    </a:cubicBezTo>
                    <a:cubicBezTo>
                      <a:pt x="477" y="1"/>
                      <a:pt x="620" y="120"/>
                      <a:pt x="655" y="298"/>
                    </a:cubicBezTo>
                    <a:cubicBezTo>
                      <a:pt x="655" y="298"/>
                      <a:pt x="667" y="358"/>
                      <a:pt x="715" y="429"/>
                    </a:cubicBezTo>
                    <a:cubicBezTo>
                      <a:pt x="763" y="512"/>
                      <a:pt x="834" y="596"/>
                      <a:pt x="941" y="691"/>
                    </a:cubicBezTo>
                    <a:cubicBezTo>
                      <a:pt x="1155" y="834"/>
                      <a:pt x="1453" y="1048"/>
                      <a:pt x="1751" y="1239"/>
                    </a:cubicBezTo>
                    <a:cubicBezTo>
                      <a:pt x="2072" y="1429"/>
                      <a:pt x="2370" y="1620"/>
                      <a:pt x="2620" y="1739"/>
                    </a:cubicBezTo>
                    <a:cubicBezTo>
                      <a:pt x="2858" y="1870"/>
                      <a:pt x="3025" y="1953"/>
                      <a:pt x="3025" y="1953"/>
                    </a:cubicBezTo>
                    <a:cubicBezTo>
                      <a:pt x="3156" y="2013"/>
                      <a:pt x="3215" y="2167"/>
                      <a:pt x="3156" y="2310"/>
                    </a:cubicBezTo>
                    <a:cubicBezTo>
                      <a:pt x="3096" y="2441"/>
                      <a:pt x="2930" y="2501"/>
                      <a:pt x="2799" y="2441"/>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3" name="Google Shape;2393;p17"/>
              <p:cNvSpPr/>
              <p:nvPr/>
            </p:nvSpPr>
            <p:spPr>
              <a:xfrm>
                <a:off x="6390125" y="2645400"/>
                <a:ext cx="91400" cy="40200"/>
              </a:xfrm>
              <a:custGeom>
                <a:avLst/>
                <a:gdLst/>
                <a:ahLst/>
                <a:cxnLst/>
                <a:rect l="l" t="t" r="r" b="b"/>
                <a:pathLst>
                  <a:path w="3656" h="1608" extrusionOk="0">
                    <a:moveTo>
                      <a:pt x="3251" y="1572"/>
                    </a:moveTo>
                    <a:cubicBezTo>
                      <a:pt x="3251" y="1572"/>
                      <a:pt x="3084" y="1489"/>
                      <a:pt x="2846" y="1370"/>
                    </a:cubicBezTo>
                    <a:cubicBezTo>
                      <a:pt x="2596" y="1250"/>
                      <a:pt x="2263" y="1108"/>
                      <a:pt x="1929" y="977"/>
                    </a:cubicBezTo>
                    <a:cubicBezTo>
                      <a:pt x="1584" y="846"/>
                      <a:pt x="1239" y="727"/>
                      <a:pt x="989" y="631"/>
                    </a:cubicBezTo>
                    <a:cubicBezTo>
                      <a:pt x="858" y="596"/>
                      <a:pt x="751" y="596"/>
                      <a:pt x="655" y="608"/>
                    </a:cubicBezTo>
                    <a:cubicBezTo>
                      <a:pt x="572" y="619"/>
                      <a:pt x="513" y="655"/>
                      <a:pt x="513" y="655"/>
                    </a:cubicBezTo>
                    <a:cubicBezTo>
                      <a:pt x="346" y="727"/>
                      <a:pt x="167" y="667"/>
                      <a:pt x="72" y="500"/>
                    </a:cubicBezTo>
                    <a:cubicBezTo>
                      <a:pt x="1" y="334"/>
                      <a:pt x="60" y="155"/>
                      <a:pt x="227" y="72"/>
                    </a:cubicBezTo>
                    <a:cubicBezTo>
                      <a:pt x="370" y="0"/>
                      <a:pt x="572" y="60"/>
                      <a:pt x="655" y="203"/>
                    </a:cubicBezTo>
                    <a:cubicBezTo>
                      <a:pt x="655" y="203"/>
                      <a:pt x="691" y="262"/>
                      <a:pt x="751" y="322"/>
                    </a:cubicBezTo>
                    <a:cubicBezTo>
                      <a:pt x="810" y="381"/>
                      <a:pt x="905" y="453"/>
                      <a:pt x="1036" y="488"/>
                    </a:cubicBezTo>
                    <a:cubicBezTo>
                      <a:pt x="1286" y="560"/>
                      <a:pt x="1644" y="667"/>
                      <a:pt x="1989" y="750"/>
                    </a:cubicBezTo>
                    <a:cubicBezTo>
                      <a:pt x="2346" y="846"/>
                      <a:pt x="2679" y="929"/>
                      <a:pt x="2953" y="977"/>
                    </a:cubicBezTo>
                    <a:cubicBezTo>
                      <a:pt x="3215" y="1036"/>
                      <a:pt x="3394" y="1048"/>
                      <a:pt x="3394" y="1048"/>
                    </a:cubicBezTo>
                    <a:cubicBezTo>
                      <a:pt x="3549" y="1072"/>
                      <a:pt x="3656" y="1203"/>
                      <a:pt x="3632" y="1346"/>
                    </a:cubicBezTo>
                    <a:cubicBezTo>
                      <a:pt x="3620" y="1501"/>
                      <a:pt x="3489" y="1608"/>
                      <a:pt x="3334" y="1584"/>
                    </a:cubicBezTo>
                    <a:cubicBezTo>
                      <a:pt x="3310" y="1608"/>
                      <a:pt x="3275" y="1584"/>
                      <a:pt x="3251" y="1572"/>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4" name="Google Shape;2394;p17"/>
              <p:cNvSpPr/>
              <p:nvPr/>
            </p:nvSpPr>
            <p:spPr>
              <a:xfrm>
                <a:off x="6385650" y="2679625"/>
                <a:ext cx="95000" cy="17000"/>
              </a:xfrm>
              <a:custGeom>
                <a:avLst/>
                <a:gdLst/>
                <a:ahLst/>
                <a:cxnLst/>
                <a:rect l="l" t="t" r="r" b="b"/>
                <a:pathLst>
                  <a:path w="3800" h="680" extrusionOk="0">
                    <a:moveTo>
                      <a:pt x="3454" y="596"/>
                    </a:moveTo>
                    <a:cubicBezTo>
                      <a:pt x="3454" y="596"/>
                      <a:pt x="3275" y="560"/>
                      <a:pt x="3013" y="536"/>
                    </a:cubicBezTo>
                    <a:cubicBezTo>
                      <a:pt x="2739" y="501"/>
                      <a:pt x="2370" y="477"/>
                      <a:pt x="2013" y="441"/>
                    </a:cubicBezTo>
                    <a:cubicBezTo>
                      <a:pt x="1656" y="429"/>
                      <a:pt x="1287" y="417"/>
                      <a:pt x="1013" y="417"/>
                    </a:cubicBezTo>
                    <a:cubicBezTo>
                      <a:pt x="882" y="417"/>
                      <a:pt x="763" y="441"/>
                      <a:pt x="692" y="489"/>
                    </a:cubicBezTo>
                    <a:cubicBezTo>
                      <a:pt x="620" y="513"/>
                      <a:pt x="572" y="560"/>
                      <a:pt x="572" y="560"/>
                    </a:cubicBezTo>
                    <a:cubicBezTo>
                      <a:pt x="453" y="679"/>
                      <a:pt x="239" y="679"/>
                      <a:pt x="120" y="560"/>
                    </a:cubicBezTo>
                    <a:cubicBezTo>
                      <a:pt x="1" y="441"/>
                      <a:pt x="1" y="239"/>
                      <a:pt x="120" y="120"/>
                    </a:cubicBezTo>
                    <a:cubicBezTo>
                      <a:pt x="239" y="1"/>
                      <a:pt x="453" y="1"/>
                      <a:pt x="572" y="120"/>
                    </a:cubicBezTo>
                    <a:cubicBezTo>
                      <a:pt x="572" y="120"/>
                      <a:pt x="620" y="155"/>
                      <a:pt x="692" y="203"/>
                    </a:cubicBezTo>
                    <a:cubicBezTo>
                      <a:pt x="763" y="239"/>
                      <a:pt x="882" y="274"/>
                      <a:pt x="1013" y="274"/>
                    </a:cubicBezTo>
                    <a:cubicBezTo>
                      <a:pt x="1287" y="274"/>
                      <a:pt x="1644" y="262"/>
                      <a:pt x="2013" y="251"/>
                    </a:cubicBezTo>
                    <a:cubicBezTo>
                      <a:pt x="2370" y="215"/>
                      <a:pt x="2739" y="191"/>
                      <a:pt x="3013" y="155"/>
                    </a:cubicBezTo>
                    <a:cubicBezTo>
                      <a:pt x="3275" y="132"/>
                      <a:pt x="3454" y="96"/>
                      <a:pt x="3454" y="96"/>
                    </a:cubicBezTo>
                    <a:cubicBezTo>
                      <a:pt x="3609" y="72"/>
                      <a:pt x="3740" y="179"/>
                      <a:pt x="3775" y="310"/>
                    </a:cubicBezTo>
                    <a:cubicBezTo>
                      <a:pt x="3799" y="453"/>
                      <a:pt x="3692" y="596"/>
                      <a:pt x="3549" y="620"/>
                    </a:cubicBezTo>
                    <a:cubicBezTo>
                      <a:pt x="3513" y="596"/>
                      <a:pt x="3489" y="596"/>
                      <a:pt x="3454" y="596"/>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5" name="Google Shape;2395;p17"/>
              <p:cNvSpPr/>
              <p:nvPr/>
            </p:nvSpPr>
            <p:spPr>
              <a:xfrm>
                <a:off x="6390425" y="2688850"/>
                <a:ext cx="93200" cy="41400"/>
              </a:xfrm>
              <a:custGeom>
                <a:avLst/>
                <a:gdLst/>
                <a:ahLst/>
                <a:cxnLst/>
                <a:rect l="l" t="t" r="r" b="b"/>
                <a:pathLst>
                  <a:path w="3728" h="1656" extrusionOk="0">
                    <a:moveTo>
                      <a:pt x="3406" y="584"/>
                    </a:moveTo>
                    <a:lnTo>
                      <a:pt x="2953" y="655"/>
                    </a:lnTo>
                    <a:cubicBezTo>
                      <a:pt x="2691" y="703"/>
                      <a:pt x="2334" y="786"/>
                      <a:pt x="1989" y="882"/>
                    </a:cubicBezTo>
                    <a:cubicBezTo>
                      <a:pt x="1632" y="965"/>
                      <a:pt x="1286" y="1072"/>
                      <a:pt x="1036" y="1144"/>
                    </a:cubicBezTo>
                    <a:cubicBezTo>
                      <a:pt x="893" y="1191"/>
                      <a:pt x="810" y="1251"/>
                      <a:pt x="751" y="1310"/>
                    </a:cubicBezTo>
                    <a:cubicBezTo>
                      <a:pt x="691" y="1370"/>
                      <a:pt x="655" y="1429"/>
                      <a:pt x="655" y="1429"/>
                    </a:cubicBezTo>
                    <a:cubicBezTo>
                      <a:pt x="584" y="1596"/>
                      <a:pt x="393" y="1656"/>
                      <a:pt x="227" y="1560"/>
                    </a:cubicBezTo>
                    <a:cubicBezTo>
                      <a:pt x="84" y="1489"/>
                      <a:pt x="0" y="1298"/>
                      <a:pt x="96" y="1132"/>
                    </a:cubicBezTo>
                    <a:cubicBezTo>
                      <a:pt x="167" y="977"/>
                      <a:pt x="358" y="917"/>
                      <a:pt x="524" y="1001"/>
                    </a:cubicBezTo>
                    <a:cubicBezTo>
                      <a:pt x="524" y="1001"/>
                      <a:pt x="584" y="1025"/>
                      <a:pt x="679" y="1036"/>
                    </a:cubicBezTo>
                    <a:cubicBezTo>
                      <a:pt x="762" y="1060"/>
                      <a:pt x="882" y="1060"/>
                      <a:pt x="1001" y="1013"/>
                    </a:cubicBezTo>
                    <a:cubicBezTo>
                      <a:pt x="1251" y="917"/>
                      <a:pt x="1596" y="798"/>
                      <a:pt x="1941" y="667"/>
                    </a:cubicBezTo>
                    <a:cubicBezTo>
                      <a:pt x="2286" y="536"/>
                      <a:pt x="2608" y="405"/>
                      <a:pt x="2858" y="286"/>
                    </a:cubicBezTo>
                    <a:cubicBezTo>
                      <a:pt x="3120" y="167"/>
                      <a:pt x="3275" y="72"/>
                      <a:pt x="3275" y="72"/>
                    </a:cubicBezTo>
                    <a:cubicBezTo>
                      <a:pt x="3418" y="1"/>
                      <a:pt x="3572" y="48"/>
                      <a:pt x="3656" y="179"/>
                    </a:cubicBezTo>
                    <a:cubicBezTo>
                      <a:pt x="3727" y="310"/>
                      <a:pt x="3679" y="477"/>
                      <a:pt x="3549" y="548"/>
                    </a:cubicBezTo>
                    <a:cubicBezTo>
                      <a:pt x="3477" y="560"/>
                      <a:pt x="3429" y="560"/>
                      <a:pt x="3406" y="584"/>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6" name="Google Shape;2396;p17"/>
              <p:cNvSpPr/>
              <p:nvPr/>
            </p:nvSpPr>
            <p:spPr>
              <a:xfrm>
                <a:off x="6405900" y="2697200"/>
                <a:ext cx="80700" cy="62525"/>
              </a:xfrm>
              <a:custGeom>
                <a:avLst/>
                <a:gdLst/>
                <a:ahLst/>
                <a:cxnLst/>
                <a:rect l="l" t="t" r="r" b="b"/>
                <a:pathLst>
                  <a:path w="3228" h="2501" extrusionOk="0">
                    <a:moveTo>
                      <a:pt x="3037" y="548"/>
                    </a:moveTo>
                    <a:cubicBezTo>
                      <a:pt x="3037" y="548"/>
                      <a:pt x="2870" y="619"/>
                      <a:pt x="2632" y="750"/>
                    </a:cubicBezTo>
                    <a:cubicBezTo>
                      <a:pt x="2394" y="881"/>
                      <a:pt x="2084" y="1060"/>
                      <a:pt x="1775" y="1274"/>
                    </a:cubicBezTo>
                    <a:cubicBezTo>
                      <a:pt x="1453" y="1464"/>
                      <a:pt x="1179" y="1679"/>
                      <a:pt x="953" y="1822"/>
                    </a:cubicBezTo>
                    <a:cubicBezTo>
                      <a:pt x="834" y="1893"/>
                      <a:pt x="774" y="1988"/>
                      <a:pt x="727" y="2072"/>
                    </a:cubicBezTo>
                    <a:cubicBezTo>
                      <a:pt x="679" y="2143"/>
                      <a:pt x="667" y="2203"/>
                      <a:pt x="667" y="2203"/>
                    </a:cubicBezTo>
                    <a:cubicBezTo>
                      <a:pt x="632" y="2393"/>
                      <a:pt x="477" y="2500"/>
                      <a:pt x="298" y="2476"/>
                    </a:cubicBezTo>
                    <a:cubicBezTo>
                      <a:pt x="120" y="2441"/>
                      <a:pt x="1" y="2286"/>
                      <a:pt x="24" y="2107"/>
                    </a:cubicBezTo>
                    <a:cubicBezTo>
                      <a:pt x="60" y="1929"/>
                      <a:pt x="227" y="1822"/>
                      <a:pt x="382" y="1834"/>
                    </a:cubicBezTo>
                    <a:cubicBezTo>
                      <a:pt x="382" y="1834"/>
                      <a:pt x="441" y="1845"/>
                      <a:pt x="536" y="1834"/>
                    </a:cubicBezTo>
                    <a:cubicBezTo>
                      <a:pt x="620" y="1822"/>
                      <a:pt x="727" y="1774"/>
                      <a:pt x="846" y="1703"/>
                    </a:cubicBezTo>
                    <a:cubicBezTo>
                      <a:pt x="1060" y="1536"/>
                      <a:pt x="1358" y="1310"/>
                      <a:pt x="1632" y="1095"/>
                    </a:cubicBezTo>
                    <a:cubicBezTo>
                      <a:pt x="1917" y="869"/>
                      <a:pt x="2191" y="631"/>
                      <a:pt x="2394" y="441"/>
                    </a:cubicBezTo>
                    <a:cubicBezTo>
                      <a:pt x="2608" y="238"/>
                      <a:pt x="2715" y="119"/>
                      <a:pt x="2715" y="119"/>
                    </a:cubicBezTo>
                    <a:cubicBezTo>
                      <a:pt x="2822" y="24"/>
                      <a:pt x="2989" y="0"/>
                      <a:pt x="3108" y="107"/>
                    </a:cubicBezTo>
                    <a:cubicBezTo>
                      <a:pt x="3215" y="214"/>
                      <a:pt x="3227" y="381"/>
                      <a:pt x="3120" y="500"/>
                    </a:cubicBezTo>
                    <a:cubicBezTo>
                      <a:pt x="3084" y="500"/>
                      <a:pt x="3060" y="524"/>
                      <a:pt x="3037" y="548"/>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7" name="Google Shape;2397;p17"/>
              <p:cNvSpPr/>
              <p:nvPr/>
            </p:nvSpPr>
            <p:spPr>
              <a:xfrm>
                <a:off x="6430300" y="2704025"/>
                <a:ext cx="63125" cy="80100"/>
              </a:xfrm>
              <a:custGeom>
                <a:avLst/>
                <a:gdLst/>
                <a:ahLst/>
                <a:cxnLst/>
                <a:rect l="l" t="t" r="r" b="b"/>
                <a:pathLst>
                  <a:path w="2525" h="3204" extrusionOk="0">
                    <a:moveTo>
                      <a:pt x="2370" y="477"/>
                    </a:moveTo>
                    <a:cubicBezTo>
                      <a:pt x="2370" y="477"/>
                      <a:pt x="2239" y="596"/>
                      <a:pt x="2061" y="810"/>
                    </a:cubicBezTo>
                    <a:cubicBezTo>
                      <a:pt x="1870" y="1001"/>
                      <a:pt x="1632" y="1275"/>
                      <a:pt x="1406" y="1561"/>
                    </a:cubicBezTo>
                    <a:cubicBezTo>
                      <a:pt x="1180" y="1846"/>
                      <a:pt x="953" y="2132"/>
                      <a:pt x="799" y="2358"/>
                    </a:cubicBezTo>
                    <a:cubicBezTo>
                      <a:pt x="703" y="2454"/>
                      <a:pt x="680" y="2573"/>
                      <a:pt x="656" y="2668"/>
                    </a:cubicBezTo>
                    <a:cubicBezTo>
                      <a:pt x="644" y="2751"/>
                      <a:pt x="656" y="2811"/>
                      <a:pt x="656" y="2811"/>
                    </a:cubicBezTo>
                    <a:cubicBezTo>
                      <a:pt x="691" y="2989"/>
                      <a:pt x="572" y="3156"/>
                      <a:pt x="394" y="3168"/>
                    </a:cubicBezTo>
                    <a:cubicBezTo>
                      <a:pt x="215" y="3204"/>
                      <a:pt x="49" y="3085"/>
                      <a:pt x="37" y="2906"/>
                    </a:cubicBezTo>
                    <a:cubicBezTo>
                      <a:pt x="1" y="2727"/>
                      <a:pt x="120" y="2573"/>
                      <a:pt x="299" y="2549"/>
                    </a:cubicBezTo>
                    <a:cubicBezTo>
                      <a:pt x="299" y="2549"/>
                      <a:pt x="358" y="2537"/>
                      <a:pt x="441" y="2489"/>
                    </a:cubicBezTo>
                    <a:cubicBezTo>
                      <a:pt x="513" y="2442"/>
                      <a:pt x="596" y="2370"/>
                      <a:pt x="691" y="2263"/>
                    </a:cubicBezTo>
                    <a:cubicBezTo>
                      <a:pt x="834" y="2037"/>
                      <a:pt x="1049" y="1739"/>
                      <a:pt x="1239" y="1441"/>
                    </a:cubicBezTo>
                    <a:cubicBezTo>
                      <a:pt x="1430" y="1132"/>
                      <a:pt x="1632" y="834"/>
                      <a:pt x="1763" y="596"/>
                    </a:cubicBezTo>
                    <a:cubicBezTo>
                      <a:pt x="1894" y="358"/>
                      <a:pt x="1965" y="191"/>
                      <a:pt x="1965" y="191"/>
                    </a:cubicBezTo>
                    <a:cubicBezTo>
                      <a:pt x="2025" y="60"/>
                      <a:pt x="2192" y="1"/>
                      <a:pt x="2323" y="60"/>
                    </a:cubicBezTo>
                    <a:cubicBezTo>
                      <a:pt x="2465" y="120"/>
                      <a:pt x="2525" y="287"/>
                      <a:pt x="2465" y="418"/>
                    </a:cubicBezTo>
                    <a:cubicBezTo>
                      <a:pt x="2418" y="418"/>
                      <a:pt x="2406" y="453"/>
                      <a:pt x="2370" y="477"/>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8" name="Google Shape;2398;p17"/>
              <p:cNvSpPr/>
              <p:nvPr/>
            </p:nvSpPr>
            <p:spPr>
              <a:xfrm>
                <a:off x="6459775" y="2708200"/>
                <a:ext cx="40200" cy="91100"/>
              </a:xfrm>
              <a:custGeom>
                <a:avLst/>
                <a:gdLst/>
                <a:ahLst/>
                <a:cxnLst/>
                <a:rect l="l" t="t" r="r" b="b"/>
                <a:pathLst>
                  <a:path w="1608" h="3644" extrusionOk="0">
                    <a:moveTo>
                      <a:pt x="1584" y="405"/>
                    </a:moveTo>
                    <a:cubicBezTo>
                      <a:pt x="1584" y="405"/>
                      <a:pt x="1489" y="560"/>
                      <a:pt x="1370" y="798"/>
                    </a:cubicBezTo>
                    <a:cubicBezTo>
                      <a:pt x="1251" y="1060"/>
                      <a:pt x="1120" y="1382"/>
                      <a:pt x="989" y="1727"/>
                    </a:cubicBezTo>
                    <a:cubicBezTo>
                      <a:pt x="846" y="2060"/>
                      <a:pt x="727" y="2406"/>
                      <a:pt x="644" y="2656"/>
                    </a:cubicBezTo>
                    <a:cubicBezTo>
                      <a:pt x="596" y="2798"/>
                      <a:pt x="596" y="2918"/>
                      <a:pt x="608" y="2989"/>
                    </a:cubicBezTo>
                    <a:cubicBezTo>
                      <a:pt x="632" y="3084"/>
                      <a:pt x="655" y="3144"/>
                      <a:pt x="655" y="3144"/>
                    </a:cubicBezTo>
                    <a:cubicBezTo>
                      <a:pt x="727" y="3299"/>
                      <a:pt x="667" y="3477"/>
                      <a:pt x="513" y="3572"/>
                    </a:cubicBezTo>
                    <a:cubicBezTo>
                      <a:pt x="346" y="3644"/>
                      <a:pt x="167" y="3584"/>
                      <a:pt x="72" y="3418"/>
                    </a:cubicBezTo>
                    <a:cubicBezTo>
                      <a:pt x="1" y="3251"/>
                      <a:pt x="60" y="3084"/>
                      <a:pt x="215" y="2989"/>
                    </a:cubicBezTo>
                    <a:cubicBezTo>
                      <a:pt x="215" y="2989"/>
                      <a:pt x="274" y="2953"/>
                      <a:pt x="334" y="2894"/>
                    </a:cubicBezTo>
                    <a:cubicBezTo>
                      <a:pt x="394" y="2846"/>
                      <a:pt x="465" y="2739"/>
                      <a:pt x="489" y="2620"/>
                    </a:cubicBezTo>
                    <a:cubicBezTo>
                      <a:pt x="560" y="2358"/>
                      <a:pt x="667" y="2001"/>
                      <a:pt x="763" y="1667"/>
                    </a:cubicBezTo>
                    <a:cubicBezTo>
                      <a:pt x="846" y="1310"/>
                      <a:pt x="941" y="965"/>
                      <a:pt x="977" y="703"/>
                    </a:cubicBezTo>
                    <a:cubicBezTo>
                      <a:pt x="1048" y="429"/>
                      <a:pt x="1060" y="251"/>
                      <a:pt x="1060" y="251"/>
                    </a:cubicBezTo>
                    <a:cubicBezTo>
                      <a:pt x="1072" y="108"/>
                      <a:pt x="1203" y="1"/>
                      <a:pt x="1358" y="12"/>
                    </a:cubicBezTo>
                    <a:cubicBezTo>
                      <a:pt x="1501" y="24"/>
                      <a:pt x="1608" y="167"/>
                      <a:pt x="1596" y="310"/>
                    </a:cubicBezTo>
                    <a:cubicBezTo>
                      <a:pt x="1596" y="346"/>
                      <a:pt x="1596" y="370"/>
                      <a:pt x="1584" y="405"/>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9" name="Google Shape;2399;p17"/>
              <p:cNvSpPr/>
              <p:nvPr/>
            </p:nvSpPr>
            <p:spPr>
              <a:xfrm>
                <a:off x="6493700" y="2709400"/>
                <a:ext cx="17000" cy="94675"/>
              </a:xfrm>
              <a:custGeom>
                <a:avLst/>
                <a:gdLst/>
                <a:ahLst/>
                <a:cxnLst/>
                <a:rect l="l" t="t" r="r" b="b"/>
                <a:pathLst>
                  <a:path w="680" h="3787" extrusionOk="0">
                    <a:moveTo>
                      <a:pt x="596" y="334"/>
                    </a:moveTo>
                    <a:cubicBezTo>
                      <a:pt x="596" y="334"/>
                      <a:pt x="561" y="512"/>
                      <a:pt x="537" y="786"/>
                    </a:cubicBezTo>
                    <a:cubicBezTo>
                      <a:pt x="501" y="1048"/>
                      <a:pt x="477" y="1429"/>
                      <a:pt x="441" y="1786"/>
                    </a:cubicBezTo>
                    <a:cubicBezTo>
                      <a:pt x="430" y="2143"/>
                      <a:pt x="418" y="2512"/>
                      <a:pt x="418" y="2774"/>
                    </a:cubicBezTo>
                    <a:cubicBezTo>
                      <a:pt x="418" y="2917"/>
                      <a:pt x="441" y="3036"/>
                      <a:pt x="489" y="3108"/>
                    </a:cubicBezTo>
                    <a:cubicBezTo>
                      <a:pt x="525" y="3179"/>
                      <a:pt x="561" y="3227"/>
                      <a:pt x="561" y="3227"/>
                    </a:cubicBezTo>
                    <a:cubicBezTo>
                      <a:pt x="680" y="3346"/>
                      <a:pt x="680" y="3548"/>
                      <a:pt x="561" y="3667"/>
                    </a:cubicBezTo>
                    <a:cubicBezTo>
                      <a:pt x="441" y="3786"/>
                      <a:pt x="239" y="3786"/>
                      <a:pt x="120" y="3667"/>
                    </a:cubicBezTo>
                    <a:cubicBezTo>
                      <a:pt x="1" y="3548"/>
                      <a:pt x="1" y="3346"/>
                      <a:pt x="120" y="3227"/>
                    </a:cubicBezTo>
                    <a:cubicBezTo>
                      <a:pt x="120" y="3227"/>
                      <a:pt x="168" y="3179"/>
                      <a:pt x="203" y="3108"/>
                    </a:cubicBezTo>
                    <a:cubicBezTo>
                      <a:pt x="239" y="3036"/>
                      <a:pt x="287" y="2917"/>
                      <a:pt x="287" y="2774"/>
                    </a:cubicBezTo>
                    <a:cubicBezTo>
                      <a:pt x="287" y="2512"/>
                      <a:pt x="263" y="2155"/>
                      <a:pt x="251" y="1786"/>
                    </a:cubicBezTo>
                    <a:cubicBezTo>
                      <a:pt x="239" y="1429"/>
                      <a:pt x="191" y="1048"/>
                      <a:pt x="168" y="786"/>
                    </a:cubicBezTo>
                    <a:cubicBezTo>
                      <a:pt x="132" y="512"/>
                      <a:pt x="96" y="334"/>
                      <a:pt x="96" y="334"/>
                    </a:cubicBezTo>
                    <a:cubicBezTo>
                      <a:pt x="72" y="191"/>
                      <a:pt x="180" y="60"/>
                      <a:pt x="322" y="24"/>
                    </a:cubicBezTo>
                    <a:cubicBezTo>
                      <a:pt x="477" y="0"/>
                      <a:pt x="608" y="95"/>
                      <a:pt x="632" y="250"/>
                    </a:cubicBezTo>
                    <a:cubicBezTo>
                      <a:pt x="608" y="262"/>
                      <a:pt x="608" y="298"/>
                      <a:pt x="596" y="334"/>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0" name="Google Shape;2400;p17"/>
              <p:cNvSpPr/>
              <p:nvPr/>
            </p:nvSpPr>
            <p:spPr>
              <a:xfrm>
                <a:off x="6502950" y="2705825"/>
                <a:ext cx="41375" cy="93175"/>
              </a:xfrm>
              <a:custGeom>
                <a:avLst/>
                <a:gdLst/>
                <a:ahLst/>
                <a:cxnLst/>
                <a:rect l="l" t="t" r="r" b="b"/>
                <a:pathLst>
                  <a:path w="1655" h="3727" extrusionOk="0">
                    <a:moveTo>
                      <a:pt x="583" y="334"/>
                    </a:moveTo>
                    <a:lnTo>
                      <a:pt x="655" y="774"/>
                    </a:lnTo>
                    <a:cubicBezTo>
                      <a:pt x="702" y="1048"/>
                      <a:pt x="786" y="1405"/>
                      <a:pt x="881" y="1750"/>
                    </a:cubicBezTo>
                    <a:cubicBezTo>
                      <a:pt x="964" y="2096"/>
                      <a:pt x="1072" y="2441"/>
                      <a:pt x="1143" y="2691"/>
                    </a:cubicBezTo>
                    <a:cubicBezTo>
                      <a:pt x="1191" y="2834"/>
                      <a:pt x="1250" y="2917"/>
                      <a:pt x="1310" y="2977"/>
                    </a:cubicBezTo>
                    <a:cubicBezTo>
                      <a:pt x="1369" y="3036"/>
                      <a:pt x="1429" y="3072"/>
                      <a:pt x="1429" y="3072"/>
                    </a:cubicBezTo>
                    <a:cubicBezTo>
                      <a:pt x="1584" y="3144"/>
                      <a:pt x="1655" y="3334"/>
                      <a:pt x="1560" y="3501"/>
                    </a:cubicBezTo>
                    <a:cubicBezTo>
                      <a:pt x="1476" y="3644"/>
                      <a:pt x="1298" y="3727"/>
                      <a:pt x="1131" y="3632"/>
                    </a:cubicBezTo>
                    <a:cubicBezTo>
                      <a:pt x="988" y="3560"/>
                      <a:pt x="917" y="3370"/>
                      <a:pt x="1000" y="3203"/>
                    </a:cubicBezTo>
                    <a:cubicBezTo>
                      <a:pt x="1000" y="3203"/>
                      <a:pt x="1024" y="3144"/>
                      <a:pt x="1036" y="3048"/>
                    </a:cubicBezTo>
                    <a:cubicBezTo>
                      <a:pt x="1060" y="2965"/>
                      <a:pt x="1060" y="2846"/>
                      <a:pt x="1012" y="2727"/>
                    </a:cubicBezTo>
                    <a:cubicBezTo>
                      <a:pt x="917" y="2477"/>
                      <a:pt x="798" y="2131"/>
                      <a:pt x="667" y="1786"/>
                    </a:cubicBezTo>
                    <a:cubicBezTo>
                      <a:pt x="536" y="1441"/>
                      <a:pt x="405" y="1119"/>
                      <a:pt x="286" y="869"/>
                    </a:cubicBezTo>
                    <a:cubicBezTo>
                      <a:pt x="167" y="607"/>
                      <a:pt x="71" y="453"/>
                      <a:pt x="71" y="453"/>
                    </a:cubicBezTo>
                    <a:cubicBezTo>
                      <a:pt x="0" y="310"/>
                      <a:pt x="48" y="155"/>
                      <a:pt x="179" y="72"/>
                    </a:cubicBezTo>
                    <a:cubicBezTo>
                      <a:pt x="310" y="0"/>
                      <a:pt x="476" y="48"/>
                      <a:pt x="548" y="179"/>
                    </a:cubicBezTo>
                    <a:cubicBezTo>
                      <a:pt x="572" y="274"/>
                      <a:pt x="583" y="298"/>
                      <a:pt x="583" y="334"/>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1" name="Google Shape;2401;p17"/>
              <p:cNvSpPr/>
              <p:nvPr/>
            </p:nvSpPr>
            <p:spPr>
              <a:xfrm>
                <a:off x="6511275" y="2703725"/>
                <a:ext cx="62525" cy="80700"/>
              </a:xfrm>
              <a:custGeom>
                <a:avLst/>
                <a:gdLst/>
                <a:ahLst/>
                <a:cxnLst/>
                <a:rect l="l" t="t" r="r" b="b"/>
                <a:pathLst>
                  <a:path w="2501" h="3228" extrusionOk="0">
                    <a:moveTo>
                      <a:pt x="548" y="180"/>
                    </a:moveTo>
                    <a:cubicBezTo>
                      <a:pt x="548" y="180"/>
                      <a:pt x="620" y="346"/>
                      <a:pt x="750" y="584"/>
                    </a:cubicBezTo>
                    <a:cubicBezTo>
                      <a:pt x="893" y="822"/>
                      <a:pt x="1072" y="1132"/>
                      <a:pt x="1274" y="1442"/>
                    </a:cubicBezTo>
                    <a:cubicBezTo>
                      <a:pt x="1465" y="1751"/>
                      <a:pt x="1679" y="2049"/>
                      <a:pt x="1822" y="2275"/>
                    </a:cubicBezTo>
                    <a:cubicBezTo>
                      <a:pt x="1905" y="2394"/>
                      <a:pt x="1989" y="2454"/>
                      <a:pt x="2084" y="2501"/>
                    </a:cubicBezTo>
                    <a:cubicBezTo>
                      <a:pt x="2155" y="2537"/>
                      <a:pt x="2215" y="2561"/>
                      <a:pt x="2215" y="2561"/>
                    </a:cubicBezTo>
                    <a:cubicBezTo>
                      <a:pt x="2394" y="2585"/>
                      <a:pt x="2501" y="2751"/>
                      <a:pt x="2477" y="2930"/>
                    </a:cubicBezTo>
                    <a:cubicBezTo>
                      <a:pt x="2453" y="3108"/>
                      <a:pt x="2286" y="3228"/>
                      <a:pt x="2108" y="3192"/>
                    </a:cubicBezTo>
                    <a:cubicBezTo>
                      <a:pt x="1929" y="3168"/>
                      <a:pt x="1822" y="3001"/>
                      <a:pt x="1846" y="2835"/>
                    </a:cubicBezTo>
                    <a:cubicBezTo>
                      <a:pt x="1846" y="2835"/>
                      <a:pt x="1858" y="2775"/>
                      <a:pt x="1846" y="2692"/>
                    </a:cubicBezTo>
                    <a:cubicBezTo>
                      <a:pt x="1822" y="2596"/>
                      <a:pt x="1786" y="2501"/>
                      <a:pt x="1703" y="2382"/>
                    </a:cubicBezTo>
                    <a:cubicBezTo>
                      <a:pt x="1548" y="2168"/>
                      <a:pt x="1322" y="1870"/>
                      <a:pt x="1096" y="1584"/>
                    </a:cubicBezTo>
                    <a:cubicBezTo>
                      <a:pt x="858" y="1311"/>
                      <a:pt x="620" y="1037"/>
                      <a:pt x="441" y="834"/>
                    </a:cubicBezTo>
                    <a:cubicBezTo>
                      <a:pt x="250" y="620"/>
                      <a:pt x="119" y="501"/>
                      <a:pt x="119" y="501"/>
                    </a:cubicBezTo>
                    <a:cubicBezTo>
                      <a:pt x="12" y="394"/>
                      <a:pt x="0" y="239"/>
                      <a:pt x="96" y="120"/>
                    </a:cubicBezTo>
                    <a:cubicBezTo>
                      <a:pt x="203" y="13"/>
                      <a:pt x="369" y="1"/>
                      <a:pt x="489" y="96"/>
                    </a:cubicBezTo>
                    <a:cubicBezTo>
                      <a:pt x="512" y="120"/>
                      <a:pt x="536" y="144"/>
                      <a:pt x="548" y="180"/>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2" name="Google Shape;2402;p17"/>
              <p:cNvSpPr/>
              <p:nvPr/>
            </p:nvSpPr>
            <p:spPr>
              <a:xfrm>
                <a:off x="6517825" y="2696600"/>
                <a:ext cx="80375" cy="62525"/>
              </a:xfrm>
              <a:custGeom>
                <a:avLst/>
                <a:gdLst/>
                <a:ahLst/>
                <a:cxnLst/>
                <a:rect l="l" t="t" r="r" b="b"/>
                <a:pathLst>
                  <a:path w="3215" h="2501" extrusionOk="0">
                    <a:moveTo>
                      <a:pt x="488" y="131"/>
                    </a:moveTo>
                    <a:cubicBezTo>
                      <a:pt x="488" y="131"/>
                      <a:pt x="608" y="274"/>
                      <a:pt x="822" y="453"/>
                    </a:cubicBezTo>
                    <a:cubicBezTo>
                      <a:pt x="1012" y="643"/>
                      <a:pt x="1298" y="881"/>
                      <a:pt x="1584" y="1107"/>
                    </a:cubicBezTo>
                    <a:cubicBezTo>
                      <a:pt x="1858" y="1322"/>
                      <a:pt x="2143" y="1548"/>
                      <a:pt x="2370" y="1715"/>
                    </a:cubicBezTo>
                    <a:cubicBezTo>
                      <a:pt x="2477" y="1798"/>
                      <a:pt x="2596" y="1834"/>
                      <a:pt x="2679" y="1846"/>
                    </a:cubicBezTo>
                    <a:cubicBezTo>
                      <a:pt x="2763" y="1858"/>
                      <a:pt x="2822" y="1846"/>
                      <a:pt x="2822" y="1846"/>
                    </a:cubicBezTo>
                    <a:cubicBezTo>
                      <a:pt x="3001" y="1822"/>
                      <a:pt x="3167" y="1941"/>
                      <a:pt x="3191" y="2119"/>
                    </a:cubicBezTo>
                    <a:cubicBezTo>
                      <a:pt x="3215" y="2298"/>
                      <a:pt x="3096" y="2453"/>
                      <a:pt x="2917" y="2477"/>
                    </a:cubicBezTo>
                    <a:cubicBezTo>
                      <a:pt x="2739" y="2500"/>
                      <a:pt x="2596" y="2381"/>
                      <a:pt x="2560" y="2203"/>
                    </a:cubicBezTo>
                    <a:cubicBezTo>
                      <a:pt x="2560" y="2203"/>
                      <a:pt x="2548" y="2143"/>
                      <a:pt x="2501" y="2072"/>
                    </a:cubicBezTo>
                    <a:cubicBezTo>
                      <a:pt x="2453" y="2000"/>
                      <a:pt x="2382" y="1905"/>
                      <a:pt x="2274" y="1822"/>
                    </a:cubicBezTo>
                    <a:cubicBezTo>
                      <a:pt x="2048" y="1667"/>
                      <a:pt x="1751" y="1465"/>
                      <a:pt x="1453" y="1262"/>
                    </a:cubicBezTo>
                    <a:cubicBezTo>
                      <a:pt x="1143" y="1072"/>
                      <a:pt x="834" y="881"/>
                      <a:pt x="596" y="762"/>
                    </a:cubicBezTo>
                    <a:cubicBezTo>
                      <a:pt x="358" y="631"/>
                      <a:pt x="191" y="548"/>
                      <a:pt x="191" y="548"/>
                    </a:cubicBezTo>
                    <a:cubicBezTo>
                      <a:pt x="60" y="488"/>
                      <a:pt x="0" y="334"/>
                      <a:pt x="60" y="191"/>
                    </a:cubicBezTo>
                    <a:cubicBezTo>
                      <a:pt x="119" y="60"/>
                      <a:pt x="286" y="0"/>
                      <a:pt x="417" y="60"/>
                    </a:cubicBezTo>
                    <a:cubicBezTo>
                      <a:pt x="453" y="95"/>
                      <a:pt x="477" y="107"/>
                      <a:pt x="488" y="131"/>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3" name="Google Shape;2403;p17"/>
              <p:cNvSpPr/>
              <p:nvPr/>
            </p:nvSpPr>
            <p:spPr>
              <a:xfrm>
                <a:off x="6523175" y="2690050"/>
                <a:ext cx="90825" cy="40200"/>
              </a:xfrm>
              <a:custGeom>
                <a:avLst/>
                <a:gdLst/>
                <a:ahLst/>
                <a:cxnLst/>
                <a:rect l="l" t="t" r="r" b="b"/>
                <a:pathLst>
                  <a:path w="3633" h="1608" extrusionOk="0">
                    <a:moveTo>
                      <a:pt x="382" y="24"/>
                    </a:moveTo>
                    <a:cubicBezTo>
                      <a:pt x="382" y="24"/>
                      <a:pt x="548" y="119"/>
                      <a:pt x="786" y="238"/>
                    </a:cubicBezTo>
                    <a:cubicBezTo>
                      <a:pt x="1036" y="357"/>
                      <a:pt x="1370" y="488"/>
                      <a:pt x="1703" y="619"/>
                    </a:cubicBezTo>
                    <a:cubicBezTo>
                      <a:pt x="2049" y="750"/>
                      <a:pt x="2394" y="869"/>
                      <a:pt x="2644" y="965"/>
                    </a:cubicBezTo>
                    <a:cubicBezTo>
                      <a:pt x="2775" y="1012"/>
                      <a:pt x="2894" y="1012"/>
                      <a:pt x="2977" y="988"/>
                    </a:cubicBezTo>
                    <a:cubicBezTo>
                      <a:pt x="3061" y="977"/>
                      <a:pt x="3120" y="953"/>
                      <a:pt x="3120" y="953"/>
                    </a:cubicBezTo>
                    <a:cubicBezTo>
                      <a:pt x="3275" y="869"/>
                      <a:pt x="3465" y="929"/>
                      <a:pt x="3549" y="1096"/>
                    </a:cubicBezTo>
                    <a:cubicBezTo>
                      <a:pt x="3632" y="1262"/>
                      <a:pt x="3573" y="1441"/>
                      <a:pt x="3406" y="1524"/>
                    </a:cubicBezTo>
                    <a:cubicBezTo>
                      <a:pt x="3251" y="1608"/>
                      <a:pt x="3061" y="1548"/>
                      <a:pt x="2989" y="1393"/>
                    </a:cubicBezTo>
                    <a:cubicBezTo>
                      <a:pt x="2989" y="1393"/>
                      <a:pt x="2953" y="1334"/>
                      <a:pt x="2894" y="1274"/>
                    </a:cubicBezTo>
                    <a:cubicBezTo>
                      <a:pt x="2834" y="1215"/>
                      <a:pt x="2739" y="1143"/>
                      <a:pt x="2620" y="1108"/>
                    </a:cubicBezTo>
                    <a:cubicBezTo>
                      <a:pt x="2346" y="1036"/>
                      <a:pt x="2001" y="929"/>
                      <a:pt x="1668" y="846"/>
                    </a:cubicBezTo>
                    <a:cubicBezTo>
                      <a:pt x="1310" y="750"/>
                      <a:pt x="965" y="667"/>
                      <a:pt x="691" y="619"/>
                    </a:cubicBezTo>
                    <a:cubicBezTo>
                      <a:pt x="429" y="560"/>
                      <a:pt x="251" y="548"/>
                      <a:pt x="251" y="548"/>
                    </a:cubicBezTo>
                    <a:cubicBezTo>
                      <a:pt x="96" y="524"/>
                      <a:pt x="1" y="393"/>
                      <a:pt x="13" y="250"/>
                    </a:cubicBezTo>
                    <a:cubicBezTo>
                      <a:pt x="24" y="96"/>
                      <a:pt x="155" y="0"/>
                      <a:pt x="310" y="12"/>
                    </a:cubicBezTo>
                    <a:cubicBezTo>
                      <a:pt x="322" y="0"/>
                      <a:pt x="358" y="12"/>
                      <a:pt x="382" y="24"/>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4" name="Google Shape;2404;p17"/>
              <p:cNvSpPr/>
              <p:nvPr/>
            </p:nvSpPr>
            <p:spPr>
              <a:xfrm>
                <a:off x="6523475" y="2678425"/>
                <a:ext cx="94975" cy="17000"/>
              </a:xfrm>
              <a:custGeom>
                <a:avLst/>
                <a:gdLst/>
                <a:ahLst/>
                <a:cxnLst/>
                <a:rect l="l" t="t" r="r" b="b"/>
                <a:pathLst>
                  <a:path w="3799" h="680" extrusionOk="0">
                    <a:moveTo>
                      <a:pt x="346" y="108"/>
                    </a:moveTo>
                    <a:cubicBezTo>
                      <a:pt x="346" y="108"/>
                      <a:pt x="524" y="132"/>
                      <a:pt x="786" y="168"/>
                    </a:cubicBezTo>
                    <a:cubicBezTo>
                      <a:pt x="1060" y="191"/>
                      <a:pt x="1429" y="215"/>
                      <a:pt x="1786" y="251"/>
                    </a:cubicBezTo>
                    <a:cubicBezTo>
                      <a:pt x="2144" y="263"/>
                      <a:pt x="2513" y="287"/>
                      <a:pt x="2787" y="287"/>
                    </a:cubicBezTo>
                    <a:cubicBezTo>
                      <a:pt x="2918" y="287"/>
                      <a:pt x="3037" y="251"/>
                      <a:pt x="3108" y="203"/>
                    </a:cubicBezTo>
                    <a:cubicBezTo>
                      <a:pt x="3180" y="180"/>
                      <a:pt x="3227" y="120"/>
                      <a:pt x="3227" y="120"/>
                    </a:cubicBezTo>
                    <a:cubicBezTo>
                      <a:pt x="3346" y="1"/>
                      <a:pt x="3561" y="1"/>
                      <a:pt x="3680" y="120"/>
                    </a:cubicBezTo>
                    <a:cubicBezTo>
                      <a:pt x="3799" y="239"/>
                      <a:pt x="3799" y="441"/>
                      <a:pt x="3680" y="561"/>
                    </a:cubicBezTo>
                    <a:cubicBezTo>
                      <a:pt x="3561" y="680"/>
                      <a:pt x="3346" y="680"/>
                      <a:pt x="3227" y="561"/>
                    </a:cubicBezTo>
                    <a:cubicBezTo>
                      <a:pt x="3227" y="561"/>
                      <a:pt x="3180" y="513"/>
                      <a:pt x="3108" y="477"/>
                    </a:cubicBezTo>
                    <a:cubicBezTo>
                      <a:pt x="3037" y="441"/>
                      <a:pt x="2918" y="394"/>
                      <a:pt x="2787" y="394"/>
                    </a:cubicBezTo>
                    <a:cubicBezTo>
                      <a:pt x="2513" y="418"/>
                      <a:pt x="2144" y="418"/>
                      <a:pt x="1786" y="430"/>
                    </a:cubicBezTo>
                    <a:cubicBezTo>
                      <a:pt x="1429" y="441"/>
                      <a:pt x="1060" y="489"/>
                      <a:pt x="786" y="513"/>
                    </a:cubicBezTo>
                    <a:cubicBezTo>
                      <a:pt x="524" y="549"/>
                      <a:pt x="346" y="572"/>
                      <a:pt x="346" y="572"/>
                    </a:cubicBezTo>
                    <a:cubicBezTo>
                      <a:pt x="191" y="608"/>
                      <a:pt x="60" y="501"/>
                      <a:pt x="24" y="358"/>
                    </a:cubicBezTo>
                    <a:cubicBezTo>
                      <a:pt x="1" y="203"/>
                      <a:pt x="108" y="72"/>
                      <a:pt x="239" y="37"/>
                    </a:cubicBezTo>
                    <a:cubicBezTo>
                      <a:pt x="286" y="84"/>
                      <a:pt x="310" y="108"/>
                      <a:pt x="346" y="108"/>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 name="Google Shape;2405;p17"/>
              <p:cNvSpPr/>
              <p:nvPr/>
            </p:nvSpPr>
            <p:spPr>
              <a:xfrm>
                <a:off x="6520500" y="2645700"/>
                <a:ext cx="92900" cy="40800"/>
              </a:xfrm>
              <a:custGeom>
                <a:avLst/>
                <a:gdLst/>
                <a:ahLst/>
                <a:cxnLst/>
                <a:rect l="l" t="t" r="r" b="b"/>
                <a:pathLst>
                  <a:path w="3716" h="1632" extrusionOk="0">
                    <a:moveTo>
                      <a:pt x="322" y="1060"/>
                    </a:moveTo>
                    <a:cubicBezTo>
                      <a:pt x="322" y="1060"/>
                      <a:pt x="501" y="1036"/>
                      <a:pt x="774" y="977"/>
                    </a:cubicBezTo>
                    <a:cubicBezTo>
                      <a:pt x="1036" y="941"/>
                      <a:pt x="1394" y="846"/>
                      <a:pt x="1739" y="762"/>
                    </a:cubicBezTo>
                    <a:cubicBezTo>
                      <a:pt x="2096" y="667"/>
                      <a:pt x="2441" y="560"/>
                      <a:pt x="2691" y="488"/>
                    </a:cubicBezTo>
                    <a:cubicBezTo>
                      <a:pt x="2822" y="441"/>
                      <a:pt x="2918" y="381"/>
                      <a:pt x="2977" y="322"/>
                    </a:cubicBezTo>
                    <a:cubicBezTo>
                      <a:pt x="3037" y="262"/>
                      <a:pt x="3060" y="203"/>
                      <a:pt x="3060" y="203"/>
                    </a:cubicBezTo>
                    <a:cubicBezTo>
                      <a:pt x="3144" y="60"/>
                      <a:pt x="3334" y="0"/>
                      <a:pt x="3501" y="72"/>
                    </a:cubicBezTo>
                    <a:cubicBezTo>
                      <a:pt x="3644" y="167"/>
                      <a:pt x="3715" y="346"/>
                      <a:pt x="3632" y="500"/>
                    </a:cubicBezTo>
                    <a:cubicBezTo>
                      <a:pt x="3560" y="655"/>
                      <a:pt x="3358" y="715"/>
                      <a:pt x="3203" y="631"/>
                    </a:cubicBezTo>
                    <a:cubicBezTo>
                      <a:pt x="3203" y="631"/>
                      <a:pt x="3144" y="607"/>
                      <a:pt x="3048" y="596"/>
                    </a:cubicBezTo>
                    <a:cubicBezTo>
                      <a:pt x="2965" y="572"/>
                      <a:pt x="2846" y="572"/>
                      <a:pt x="2727" y="619"/>
                    </a:cubicBezTo>
                    <a:cubicBezTo>
                      <a:pt x="2465" y="715"/>
                      <a:pt x="2132" y="834"/>
                      <a:pt x="1786" y="965"/>
                    </a:cubicBezTo>
                    <a:cubicBezTo>
                      <a:pt x="1441" y="1096"/>
                      <a:pt x="1120" y="1227"/>
                      <a:pt x="858" y="1358"/>
                    </a:cubicBezTo>
                    <a:cubicBezTo>
                      <a:pt x="608" y="1477"/>
                      <a:pt x="441" y="1560"/>
                      <a:pt x="441" y="1560"/>
                    </a:cubicBezTo>
                    <a:cubicBezTo>
                      <a:pt x="310" y="1631"/>
                      <a:pt x="143" y="1584"/>
                      <a:pt x="72" y="1453"/>
                    </a:cubicBezTo>
                    <a:cubicBezTo>
                      <a:pt x="0" y="1322"/>
                      <a:pt x="48" y="1155"/>
                      <a:pt x="179" y="1084"/>
                    </a:cubicBezTo>
                    <a:cubicBezTo>
                      <a:pt x="251" y="1072"/>
                      <a:pt x="298" y="1060"/>
                      <a:pt x="322" y="1060"/>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 name="Google Shape;2406;p17"/>
              <p:cNvSpPr/>
              <p:nvPr/>
            </p:nvSpPr>
            <p:spPr>
              <a:xfrm>
                <a:off x="6517825" y="2615925"/>
                <a:ext cx="80375" cy="62525"/>
              </a:xfrm>
              <a:custGeom>
                <a:avLst/>
                <a:gdLst/>
                <a:ahLst/>
                <a:cxnLst/>
                <a:rect l="l" t="t" r="r" b="b"/>
                <a:pathLst>
                  <a:path w="3215" h="2501" extrusionOk="0">
                    <a:moveTo>
                      <a:pt x="179" y="1953"/>
                    </a:moveTo>
                    <a:cubicBezTo>
                      <a:pt x="179" y="1953"/>
                      <a:pt x="346" y="1870"/>
                      <a:pt x="584" y="1739"/>
                    </a:cubicBezTo>
                    <a:cubicBezTo>
                      <a:pt x="822" y="1608"/>
                      <a:pt x="1131" y="1417"/>
                      <a:pt x="1441" y="1215"/>
                    </a:cubicBezTo>
                    <a:cubicBezTo>
                      <a:pt x="1762" y="1025"/>
                      <a:pt x="2060" y="822"/>
                      <a:pt x="2274" y="667"/>
                    </a:cubicBezTo>
                    <a:cubicBezTo>
                      <a:pt x="2393" y="596"/>
                      <a:pt x="2453" y="501"/>
                      <a:pt x="2501" y="417"/>
                    </a:cubicBezTo>
                    <a:cubicBezTo>
                      <a:pt x="2548" y="346"/>
                      <a:pt x="2548" y="286"/>
                      <a:pt x="2548" y="286"/>
                    </a:cubicBezTo>
                    <a:cubicBezTo>
                      <a:pt x="2572" y="108"/>
                      <a:pt x="2739" y="1"/>
                      <a:pt x="2917" y="13"/>
                    </a:cubicBezTo>
                    <a:cubicBezTo>
                      <a:pt x="3096" y="48"/>
                      <a:pt x="3215" y="203"/>
                      <a:pt x="3191" y="382"/>
                    </a:cubicBezTo>
                    <a:cubicBezTo>
                      <a:pt x="3155" y="560"/>
                      <a:pt x="2989" y="667"/>
                      <a:pt x="2822" y="655"/>
                    </a:cubicBezTo>
                    <a:cubicBezTo>
                      <a:pt x="2822" y="655"/>
                      <a:pt x="2763" y="644"/>
                      <a:pt x="2679" y="667"/>
                    </a:cubicBezTo>
                    <a:cubicBezTo>
                      <a:pt x="2596" y="679"/>
                      <a:pt x="2489" y="727"/>
                      <a:pt x="2382" y="798"/>
                    </a:cubicBezTo>
                    <a:cubicBezTo>
                      <a:pt x="2167" y="965"/>
                      <a:pt x="1870" y="1191"/>
                      <a:pt x="1596" y="1417"/>
                    </a:cubicBezTo>
                    <a:cubicBezTo>
                      <a:pt x="1310" y="1632"/>
                      <a:pt x="1036" y="1894"/>
                      <a:pt x="834" y="2072"/>
                    </a:cubicBezTo>
                    <a:cubicBezTo>
                      <a:pt x="619" y="2263"/>
                      <a:pt x="512" y="2382"/>
                      <a:pt x="512" y="2382"/>
                    </a:cubicBezTo>
                    <a:cubicBezTo>
                      <a:pt x="405" y="2489"/>
                      <a:pt x="238" y="2501"/>
                      <a:pt x="119" y="2394"/>
                    </a:cubicBezTo>
                    <a:cubicBezTo>
                      <a:pt x="12" y="2287"/>
                      <a:pt x="0" y="2132"/>
                      <a:pt x="107" y="2013"/>
                    </a:cubicBezTo>
                    <a:cubicBezTo>
                      <a:pt x="119" y="1977"/>
                      <a:pt x="155" y="1965"/>
                      <a:pt x="179" y="1953"/>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7" name="Google Shape;2407;p17"/>
              <p:cNvSpPr/>
              <p:nvPr/>
            </p:nvSpPr>
            <p:spPr>
              <a:xfrm>
                <a:off x="6510675" y="2591225"/>
                <a:ext cx="62525" cy="80400"/>
              </a:xfrm>
              <a:custGeom>
                <a:avLst/>
                <a:gdLst/>
                <a:ahLst/>
                <a:cxnLst/>
                <a:rect l="l" t="t" r="r" b="b"/>
                <a:pathLst>
                  <a:path w="2501" h="3216" extrusionOk="0">
                    <a:moveTo>
                      <a:pt x="143" y="2727"/>
                    </a:moveTo>
                    <a:cubicBezTo>
                      <a:pt x="143" y="2727"/>
                      <a:pt x="274" y="2608"/>
                      <a:pt x="453" y="2405"/>
                    </a:cubicBezTo>
                    <a:cubicBezTo>
                      <a:pt x="644" y="2203"/>
                      <a:pt x="882" y="1929"/>
                      <a:pt x="1108" y="1643"/>
                    </a:cubicBezTo>
                    <a:cubicBezTo>
                      <a:pt x="1334" y="1358"/>
                      <a:pt x="1548" y="1072"/>
                      <a:pt x="1715" y="858"/>
                    </a:cubicBezTo>
                    <a:cubicBezTo>
                      <a:pt x="1798" y="750"/>
                      <a:pt x="1834" y="631"/>
                      <a:pt x="1846" y="536"/>
                    </a:cubicBezTo>
                    <a:cubicBezTo>
                      <a:pt x="1870" y="453"/>
                      <a:pt x="1846" y="393"/>
                      <a:pt x="1846" y="393"/>
                    </a:cubicBezTo>
                    <a:cubicBezTo>
                      <a:pt x="1822" y="215"/>
                      <a:pt x="1941" y="48"/>
                      <a:pt x="2120" y="36"/>
                    </a:cubicBezTo>
                    <a:cubicBezTo>
                      <a:pt x="2298" y="0"/>
                      <a:pt x="2465" y="119"/>
                      <a:pt x="2477" y="298"/>
                    </a:cubicBezTo>
                    <a:cubicBezTo>
                      <a:pt x="2501" y="477"/>
                      <a:pt x="2382" y="631"/>
                      <a:pt x="2203" y="655"/>
                    </a:cubicBezTo>
                    <a:cubicBezTo>
                      <a:pt x="2203" y="655"/>
                      <a:pt x="2144" y="679"/>
                      <a:pt x="2072" y="715"/>
                    </a:cubicBezTo>
                    <a:cubicBezTo>
                      <a:pt x="2001" y="762"/>
                      <a:pt x="1906" y="822"/>
                      <a:pt x="1822" y="941"/>
                    </a:cubicBezTo>
                    <a:cubicBezTo>
                      <a:pt x="1667" y="1167"/>
                      <a:pt x="1465" y="1465"/>
                      <a:pt x="1275" y="1774"/>
                    </a:cubicBezTo>
                    <a:cubicBezTo>
                      <a:pt x="1072" y="2084"/>
                      <a:pt x="882" y="2382"/>
                      <a:pt x="763" y="2620"/>
                    </a:cubicBezTo>
                    <a:cubicBezTo>
                      <a:pt x="632" y="2858"/>
                      <a:pt x="548" y="3025"/>
                      <a:pt x="548" y="3025"/>
                    </a:cubicBezTo>
                    <a:cubicBezTo>
                      <a:pt x="489" y="3156"/>
                      <a:pt x="334" y="3215"/>
                      <a:pt x="191" y="3156"/>
                    </a:cubicBezTo>
                    <a:cubicBezTo>
                      <a:pt x="60" y="3096"/>
                      <a:pt x="1" y="2929"/>
                      <a:pt x="60" y="2798"/>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8" name="Google Shape;2408;p17"/>
              <p:cNvSpPr/>
              <p:nvPr/>
            </p:nvSpPr>
            <p:spPr>
              <a:xfrm>
                <a:off x="6504125" y="2575750"/>
                <a:ext cx="40200" cy="90800"/>
              </a:xfrm>
              <a:custGeom>
                <a:avLst/>
                <a:gdLst/>
                <a:ahLst/>
                <a:cxnLst/>
                <a:rect l="l" t="t" r="r" b="b"/>
                <a:pathLst>
                  <a:path w="1608" h="3632" extrusionOk="0">
                    <a:moveTo>
                      <a:pt x="24" y="3239"/>
                    </a:moveTo>
                    <a:cubicBezTo>
                      <a:pt x="24" y="3239"/>
                      <a:pt x="120" y="3084"/>
                      <a:pt x="239" y="2846"/>
                    </a:cubicBezTo>
                    <a:cubicBezTo>
                      <a:pt x="358" y="2584"/>
                      <a:pt x="489" y="2262"/>
                      <a:pt x="620" y="1917"/>
                    </a:cubicBezTo>
                    <a:cubicBezTo>
                      <a:pt x="763" y="1572"/>
                      <a:pt x="882" y="1239"/>
                      <a:pt x="965" y="977"/>
                    </a:cubicBezTo>
                    <a:cubicBezTo>
                      <a:pt x="1013" y="846"/>
                      <a:pt x="1013" y="727"/>
                      <a:pt x="1001" y="655"/>
                    </a:cubicBezTo>
                    <a:cubicBezTo>
                      <a:pt x="977" y="560"/>
                      <a:pt x="953" y="500"/>
                      <a:pt x="953" y="500"/>
                    </a:cubicBezTo>
                    <a:cubicBezTo>
                      <a:pt x="882" y="346"/>
                      <a:pt x="941" y="167"/>
                      <a:pt x="1096" y="72"/>
                    </a:cubicBezTo>
                    <a:cubicBezTo>
                      <a:pt x="1263" y="0"/>
                      <a:pt x="1453" y="60"/>
                      <a:pt x="1537" y="226"/>
                    </a:cubicBezTo>
                    <a:cubicBezTo>
                      <a:pt x="1608" y="369"/>
                      <a:pt x="1548" y="560"/>
                      <a:pt x="1394" y="643"/>
                    </a:cubicBezTo>
                    <a:cubicBezTo>
                      <a:pt x="1394" y="643"/>
                      <a:pt x="1334" y="667"/>
                      <a:pt x="1275" y="727"/>
                    </a:cubicBezTo>
                    <a:cubicBezTo>
                      <a:pt x="1215" y="786"/>
                      <a:pt x="1144" y="893"/>
                      <a:pt x="1120" y="1012"/>
                    </a:cubicBezTo>
                    <a:cubicBezTo>
                      <a:pt x="1036" y="1274"/>
                      <a:pt x="941" y="1620"/>
                      <a:pt x="846" y="1965"/>
                    </a:cubicBezTo>
                    <a:cubicBezTo>
                      <a:pt x="763" y="2322"/>
                      <a:pt x="667" y="2667"/>
                      <a:pt x="620" y="2929"/>
                    </a:cubicBezTo>
                    <a:cubicBezTo>
                      <a:pt x="560" y="3203"/>
                      <a:pt x="548" y="3382"/>
                      <a:pt x="548" y="3382"/>
                    </a:cubicBezTo>
                    <a:cubicBezTo>
                      <a:pt x="536" y="3525"/>
                      <a:pt x="405" y="3632"/>
                      <a:pt x="251" y="3620"/>
                    </a:cubicBezTo>
                    <a:cubicBezTo>
                      <a:pt x="108" y="3596"/>
                      <a:pt x="1" y="3465"/>
                      <a:pt x="13" y="3322"/>
                    </a:cubicBezTo>
                    <a:cubicBezTo>
                      <a:pt x="13" y="3322"/>
                      <a:pt x="13" y="3274"/>
                      <a:pt x="24" y="3239"/>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9" name="Google Shape;2409;p17"/>
              <p:cNvSpPr/>
              <p:nvPr/>
            </p:nvSpPr>
            <p:spPr>
              <a:xfrm>
                <a:off x="6453225" y="2638850"/>
                <a:ext cx="98250" cy="98250"/>
              </a:xfrm>
              <a:custGeom>
                <a:avLst/>
                <a:gdLst/>
                <a:ahLst/>
                <a:cxnLst/>
                <a:rect l="l" t="t" r="r" b="b"/>
                <a:pathLst>
                  <a:path w="3930" h="3930" extrusionOk="0">
                    <a:moveTo>
                      <a:pt x="3930" y="1965"/>
                    </a:moveTo>
                    <a:cubicBezTo>
                      <a:pt x="3930" y="3060"/>
                      <a:pt x="3049" y="3929"/>
                      <a:pt x="1965" y="3929"/>
                    </a:cubicBezTo>
                    <a:cubicBezTo>
                      <a:pt x="870" y="3929"/>
                      <a:pt x="1" y="3060"/>
                      <a:pt x="1" y="1965"/>
                    </a:cubicBezTo>
                    <a:cubicBezTo>
                      <a:pt x="1" y="881"/>
                      <a:pt x="870" y="0"/>
                      <a:pt x="1965" y="0"/>
                    </a:cubicBezTo>
                    <a:cubicBezTo>
                      <a:pt x="3049" y="0"/>
                      <a:pt x="3930" y="870"/>
                      <a:pt x="3930" y="1965"/>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410" name="Google Shape;2410;p17"/>
          <p:cNvGrpSpPr/>
          <p:nvPr/>
        </p:nvGrpSpPr>
        <p:grpSpPr>
          <a:xfrm rot="-1376445">
            <a:off x="1995501" y="4415521"/>
            <a:ext cx="372332" cy="354707"/>
            <a:chOff x="6141575" y="2318875"/>
            <a:chExt cx="720950" cy="686700"/>
          </a:xfrm>
        </p:grpSpPr>
        <p:sp>
          <p:nvSpPr>
            <p:cNvPr id="2411" name="Google Shape;2411;p17"/>
            <p:cNvSpPr/>
            <p:nvPr/>
          </p:nvSpPr>
          <p:spPr>
            <a:xfrm>
              <a:off x="6338625" y="2318875"/>
              <a:ext cx="327750" cy="311950"/>
            </a:xfrm>
            <a:custGeom>
              <a:avLst/>
              <a:gdLst/>
              <a:ahLst/>
              <a:cxnLst/>
              <a:rect l="l" t="t" r="r" b="b"/>
              <a:pathLst>
                <a:path w="13110" h="12478" extrusionOk="0">
                  <a:moveTo>
                    <a:pt x="7406" y="12478"/>
                  </a:moveTo>
                  <a:lnTo>
                    <a:pt x="8359" y="12478"/>
                  </a:lnTo>
                  <a:cubicBezTo>
                    <a:pt x="13110" y="7620"/>
                    <a:pt x="11312" y="3977"/>
                    <a:pt x="9073" y="3132"/>
                  </a:cubicBezTo>
                  <a:cubicBezTo>
                    <a:pt x="8764" y="1179"/>
                    <a:pt x="7835" y="0"/>
                    <a:pt x="6549" y="0"/>
                  </a:cubicBezTo>
                  <a:cubicBezTo>
                    <a:pt x="5251" y="0"/>
                    <a:pt x="4311" y="1167"/>
                    <a:pt x="4013" y="3132"/>
                  </a:cubicBezTo>
                  <a:cubicBezTo>
                    <a:pt x="1799" y="3977"/>
                    <a:pt x="1" y="7620"/>
                    <a:pt x="4728" y="12478"/>
                  </a:cubicBezTo>
                  <a:lnTo>
                    <a:pt x="5680" y="12478"/>
                  </a:ln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2" name="Google Shape;2412;p17"/>
            <p:cNvSpPr/>
            <p:nvPr/>
          </p:nvSpPr>
          <p:spPr>
            <a:xfrm>
              <a:off x="6406500" y="2423950"/>
              <a:ext cx="191125" cy="181575"/>
            </a:xfrm>
            <a:custGeom>
              <a:avLst/>
              <a:gdLst/>
              <a:ahLst/>
              <a:cxnLst/>
              <a:rect l="l" t="t" r="r" b="b"/>
              <a:pathLst>
                <a:path w="7645" h="7263" extrusionOk="0">
                  <a:moveTo>
                    <a:pt x="4322" y="7263"/>
                  </a:moveTo>
                  <a:lnTo>
                    <a:pt x="4870" y="7263"/>
                  </a:lnTo>
                  <a:cubicBezTo>
                    <a:pt x="7644" y="4429"/>
                    <a:pt x="6585" y="2310"/>
                    <a:pt x="5287" y="1810"/>
                  </a:cubicBezTo>
                  <a:cubicBezTo>
                    <a:pt x="5108" y="667"/>
                    <a:pt x="4572" y="0"/>
                    <a:pt x="3810" y="0"/>
                  </a:cubicBezTo>
                  <a:cubicBezTo>
                    <a:pt x="3060" y="0"/>
                    <a:pt x="2513" y="667"/>
                    <a:pt x="2334" y="1810"/>
                  </a:cubicBezTo>
                  <a:cubicBezTo>
                    <a:pt x="1048" y="2310"/>
                    <a:pt x="0" y="4429"/>
                    <a:pt x="2751" y="7263"/>
                  </a:cubicBezTo>
                  <a:lnTo>
                    <a:pt x="3310" y="7263"/>
                  </a:lnTo>
                  <a:close/>
                </a:path>
              </a:pathLst>
            </a:custGeom>
            <a:solidFill>
              <a:srgbClr val="FFC9C8"/>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3" name="Google Shape;2413;p17"/>
            <p:cNvSpPr/>
            <p:nvPr/>
          </p:nvSpPr>
          <p:spPr>
            <a:xfrm>
              <a:off x="6141575" y="2476325"/>
              <a:ext cx="320600" cy="311675"/>
            </a:xfrm>
            <a:custGeom>
              <a:avLst/>
              <a:gdLst/>
              <a:ahLst/>
              <a:cxnLst/>
              <a:rect l="l" t="t" r="r" b="b"/>
              <a:pathLst>
                <a:path w="12824" h="12467" extrusionOk="0">
                  <a:moveTo>
                    <a:pt x="12526" y="6918"/>
                  </a:moveTo>
                  <a:lnTo>
                    <a:pt x="12824" y="6013"/>
                  </a:lnTo>
                  <a:cubicBezTo>
                    <a:pt x="9681" y="1"/>
                    <a:pt x="5644" y="596"/>
                    <a:pt x="4156" y="2441"/>
                  </a:cubicBezTo>
                  <a:cubicBezTo>
                    <a:pt x="2203" y="2132"/>
                    <a:pt x="810" y="2644"/>
                    <a:pt x="406" y="3882"/>
                  </a:cubicBezTo>
                  <a:cubicBezTo>
                    <a:pt x="1" y="5132"/>
                    <a:pt x="822" y="6359"/>
                    <a:pt x="2596" y="7263"/>
                  </a:cubicBezTo>
                  <a:cubicBezTo>
                    <a:pt x="2715" y="9633"/>
                    <a:pt x="5632" y="12466"/>
                    <a:pt x="11705" y="9466"/>
                  </a:cubicBezTo>
                  <a:lnTo>
                    <a:pt x="12002" y="8561"/>
                  </a:ln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4" name="Google Shape;2414;p17"/>
            <p:cNvSpPr/>
            <p:nvPr/>
          </p:nvSpPr>
          <p:spPr>
            <a:xfrm>
              <a:off x="6245475" y="2549550"/>
              <a:ext cx="186950" cy="181600"/>
            </a:xfrm>
            <a:custGeom>
              <a:avLst/>
              <a:gdLst/>
              <a:ahLst/>
              <a:cxnLst/>
              <a:rect l="l" t="t" r="r" b="b"/>
              <a:pathLst>
                <a:path w="7478" h="7264" extrusionOk="0">
                  <a:moveTo>
                    <a:pt x="7299" y="4025"/>
                  </a:moveTo>
                  <a:lnTo>
                    <a:pt x="7477" y="3501"/>
                  </a:lnTo>
                  <a:cubicBezTo>
                    <a:pt x="5644" y="1"/>
                    <a:pt x="3286" y="346"/>
                    <a:pt x="2429" y="1417"/>
                  </a:cubicBezTo>
                  <a:cubicBezTo>
                    <a:pt x="1286" y="1239"/>
                    <a:pt x="476" y="1536"/>
                    <a:pt x="238" y="2263"/>
                  </a:cubicBezTo>
                  <a:cubicBezTo>
                    <a:pt x="0" y="2989"/>
                    <a:pt x="476" y="3715"/>
                    <a:pt x="1500" y="4227"/>
                  </a:cubicBezTo>
                  <a:cubicBezTo>
                    <a:pt x="1584" y="5620"/>
                    <a:pt x="3274" y="7263"/>
                    <a:pt x="6799" y="5513"/>
                  </a:cubicBezTo>
                  <a:lnTo>
                    <a:pt x="6965" y="4989"/>
                  </a:lnTo>
                  <a:close/>
                </a:path>
              </a:pathLst>
            </a:custGeom>
            <a:solidFill>
              <a:srgbClr val="FFC9C8"/>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5" name="Google Shape;2415;p17"/>
            <p:cNvSpPr/>
            <p:nvPr/>
          </p:nvSpPr>
          <p:spPr>
            <a:xfrm>
              <a:off x="6247250" y="2707000"/>
              <a:ext cx="282800" cy="298575"/>
            </a:xfrm>
            <a:custGeom>
              <a:avLst/>
              <a:gdLst/>
              <a:ahLst/>
              <a:cxnLst/>
              <a:rect l="l" t="t" r="r" b="b"/>
              <a:pathLst>
                <a:path w="11312" h="11943" extrusionOk="0">
                  <a:moveTo>
                    <a:pt x="8156" y="549"/>
                  </a:moveTo>
                  <a:lnTo>
                    <a:pt x="7382" y="1"/>
                  </a:lnTo>
                  <a:cubicBezTo>
                    <a:pt x="703" y="1132"/>
                    <a:pt x="1" y="5156"/>
                    <a:pt x="1310" y="7145"/>
                  </a:cubicBezTo>
                  <a:cubicBezTo>
                    <a:pt x="417" y="8895"/>
                    <a:pt x="477" y="10383"/>
                    <a:pt x="1536" y="11169"/>
                  </a:cubicBezTo>
                  <a:cubicBezTo>
                    <a:pt x="2596" y="11943"/>
                    <a:pt x="4025" y="11538"/>
                    <a:pt x="5418" y="10133"/>
                  </a:cubicBezTo>
                  <a:cubicBezTo>
                    <a:pt x="7716" y="10764"/>
                    <a:pt x="11311" y="8859"/>
                    <a:pt x="10335" y="2156"/>
                  </a:cubicBezTo>
                  <a:lnTo>
                    <a:pt x="9561" y="1596"/>
                  </a:ln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6" name="Google Shape;2416;p17"/>
            <p:cNvSpPr/>
            <p:nvPr/>
          </p:nvSpPr>
          <p:spPr>
            <a:xfrm>
              <a:off x="6324650" y="2738550"/>
              <a:ext cx="164925" cy="173575"/>
            </a:xfrm>
            <a:custGeom>
              <a:avLst/>
              <a:gdLst/>
              <a:ahLst/>
              <a:cxnLst/>
              <a:rect l="l" t="t" r="r" b="b"/>
              <a:pathLst>
                <a:path w="6597" h="6943" extrusionOk="0">
                  <a:moveTo>
                    <a:pt x="4751" y="334"/>
                  </a:moveTo>
                  <a:lnTo>
                    <a:pt x="4310" y="1"/>
                  </a:lnTo>
                  <a:cubicBezTo>
                    <a:pt x="405" y="656"/>
                    <a:pt x="0" y="3001"/>
                    <a:pt x="762" y="4156"/>
                  </a:cubicBezTo>
                  <a:cubicBezTo>
                    <a:pt x="238" y="5180"/>
                    <a:pt x="274" y="6049"/>
                    <a:pt x="893" y="6490"/>
                  </a:cubicBezTo>
                  <a:cubicBezTo>
                    <a:pt x="1512" y="6942"/>
                    <a:pt x="2346" y="6704"/>
                    <a:pt x="3155" y="5895"/>
                  </a:cubicBezTo>
                  <a:cubicBezTo>
                    <a:pt x="4501" y="6252"/>
                    <a:pt x="6596" y="5156"/>
                    <a:pt x="6013" y="1251"/>
                  </a:cubicBezTo>
                  <a:lnTo>
                    <a:pt x="5572" y="930"/>
                  </a:lnTo>
                  <a:close/>
                </a:path>
              </a:pathLst>
            </a:custGeom>
            <a:solidFill>
              <a:srgbClr val="FFC9C8"/>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7" name="Google Shape;2417;p17"/>
            <p:cNvSpPr/>
            <p:nvPr/>
          </p:nvSpPr>
          <p:spPr>
            <a:xfrm>
              <a:off x="6474075" y="2706425"/>
              <a:ext cx="282200" cy="297975"/>
            </a:xfrm>
            <a:custGeom>
              <a:avLst/>
              <a:gdLst/>
              <a:ahLst/>
              <a:cxnLst/>
              <a:rect l="l" t="t" r="r" b="b"/>
              <a:pathLst>
                <a:path w="11288" h="11919" extrusionOk="0">
                  <a:moveTo>
                    <a:pt x="1750" y="1584"/>
                  </a:moveTo>
                  <a:lnTo>
                    <a:pt x="976" y="2143"/>
                  </a:lnTo>
                  <a:cubicBezTo>
                    <a:pt x="0" y="8846"/>
                    <a:pt x="3596" y="10740"/>
                    <a:pt x="5894" y="10120"/>
                  </a:cubicBezTo>
                  <a:cubicBezTo>
                    <a:pt x="7287" y="11513"/>
                    <a:pt x="8715" y="11918"/>
                    <a:pt x="9775" y="11144"/>
                  </a:cubicBezTo>
                  <a:cubicBezTo>
                    <a:pt x="10823" y="10370"/>
                    <a:pt x="10894" y="8894"/>
                    <a:pt x="10001" y="7120"/>
                  </a:cubicBezTo>
                  <a:cubicBezTo>
                    <a:pt x="11287" y="5144"/>
                    <a:pt x="10609" y="1131"/>
                    <a:pt x="3929" y="0"/>
                  </a:cubicBezTo>
                  <a:lnTo>
                    <a:pt x="3155" y="548"/>
                  </a:ln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8" name="Google Shape;2418;p17"/>
            <p:cNvSpPr/>
            <p:nvPr/>
          </p:nvSpPr>
          <p:spPr>
            <a:xfrm>
              <a:off x="6514550" y="2738550"/>
              <a:ext cx="164925" cy="173575"/>
            </a:xfrm>
            <a:custGeom>
              <a:avLst/>
              <a:gdLst/>
              <a:ahLst/>
              <a:cxnLst/>
              <a:rect l="l" t="t" r="r" b="b"/>
              <a:pathLst>
                <a:path w="6597" h="6943" extrusionOk="0">
                  <a:moveTo>
                    <a:pt x="1024" y="930"/>
                  </a:moveTo>
                  <a:lnTo>
                    <a:pt x="584" y="1251"/>
                  </a:lnTo>
                  <a:cubicBezTo>
                    <a:pt x="0" y="5168"/>
                    <a:pt x="2096" y="6276"/>
                    <a:pt x="3441" y="5895"/>
                  </a:cubicBezTo>
                  <a:cubicBezTo>
                    <a:pt x="4251" y="6716"/>
                    <a:pt x="5084" y="6942"/>
                    <a:pt x="5703" y="6490"/>
                  </a:cubicBezTo>
                  <a:cubicBezTo>
                    <a:pt x="6311" y="6049"/>
                    <a:pt x="6358" y="5180"/>
                    <a:pt x="5834" y="4156"/>
                  </a:cubicBezTo>
                  <a:cubicBezTo>
                    <a:pt x="6596" y="3001"/>
                    <a:pt x="6192" y="656"/>
                    <a:pt x="2286" y="1"/>
                  </a:cubicBezTo>
                  <a:lnTo>
                    <a:pt x="1846" y="334"/>
                  </a:lnTo>
                  <a:close/>
                </a:path>
              </a:pathLst>
            </a:custGeom>
            <a:solidFill>
              <a:srgbClr val="FFC9C8"/>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9" name="Google Shape;2419;p17"/>
            <p:cNvSpPr/>
            <p:nvPr/>
          </p:nvSpPr>
          <p:spPr>
            <a:xfrm>
              <a:off x="6541925" y="2476625"/>
              <a:ext cx="320600" cy="311975"/>
            </a:xfrm>
            <a:custGeom>
              <a:avLst/>
              <a:gdLst/>
              <a:ahLst/>
              <a:cxnLst/>
              <a:rect l="l" t="t" r="r" b="b"/>
              <a:pathLst>
                <a:path w="12824" h="12479" extrusionOk="0">
                  <a:moveTo>
                    <a:pt x="822" y="8561"/>
                  </a:moveTo>
                  <a:lnTo>
                    <a:pt x="1120" y="9466"/>
                  </a:lnTo>
                  <a:cubicBezTo>
                    <a:pt x="7192" y="12478"/>
                    <a:pt x="10109" y="9633"/>
                    <a:pt x="10228" y="7263"/>
                  </a:cubicBezTo>
                  <a:cubicBezTo>
                    <a:pt x="12002" y="6370"/>
                    <a:pt x="12824" y="5144"/>
                    <a:pt x="12419" y="3894"/>
                  </a:cubicBezTo>
                  <a:cubicBezTo>
                    <a:pt x="12014" y="2644"/>
                    <a:pt x="10621" y="2132"/>
                    <a:pt x="8668" y="2441"/>
                  </a:cubicBezTo>
                  <a:cubicBezTo>
                    <a:pt x="7180" y="596"/>
                    <a:pt x="3144" y="0"/>
                    <a:pt x="1" y="6013"/>
                  </a:cubicBezTo>
                  <a:lnTo>
                    <a:pt x="298" y="6930"/>
                  </a:ln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0" name="Google Shape;2420;p17"/>
            <p:cNvSpPr/>
            <p:nvPr/>
          </p:nvSpPr>
          <p:spPr>
            <a:xfrm>
              <a:off x="6571400" y="2549550"/>
              <a:ext cx="186650" cy="181600"/>
            </a:xfrm>
            <a:custGeom>
              <a:avLst/>
              <a:gdLst/>
              <a:ahLst/>
              <a:cxnLst/>
              <a:rect l="l" t="t" r="r" b="b"/>
              <a:pathLst>
                <a:path w="7466" h="7264" extrusionOk="0">
                  <a:moveTo>
                    <a:pt x="512" y="4989"/>
                  </a:moveTo>
                  <a:lnTo>
                    <a:pt x="667" y="5513"/>
                  </a:lnTo>
                  <a:cubicBezTo>
                    <a:pt x="4215" y="7263"/>
                    <a:pt x="5906" y="5620"/>
                    <a:pt x="5965" y="4227"/>
                  </a:cubicBezTo>
                  <a:cubicBezTo>
                    <a:pt x="7001" y="3715"/>
                    <a:pt x="7466" y="2989"/>
                    <a:pt x="7228" y="2263"/>
                  </a:cubicBezTo>
                  <a:cubicBezTo>
                    <a:pt x="7001" y="1536"/>
                    <a:pt x="6192" y="1239"/>
                    <a:pt x="5049" y="1417"/>
                  </a:cubicBezTo>
                  <a:cubicBezTo>
                    <a:pt x="4180" y="346"/>
                    <a:pt x="1834" y="1"/>
                    <a:pt x="0" y="3501"/>
                  </a:cubicBezTo>
                  <a:lnTo>
                    <a:pt x="167" y="4025"/>
                  </a:lnTo>
                  <a:close/>
                </a:path>
              </a:pathLst>
            </a:custGeom>
            <a:solidFill>
              <a:srgbClr val="FFC9C8"/>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1" name="Google Shape;2421;p17"/>
            <p:cNvSpPr/>
            <p:nvPr/>
          </p:nvSpPr>
          <p:spPr>
            <a:xfrm>
              <a:off x="6400550" y="2585875"/>
              <a:ext cx="203325" cy="203900"/>
            </a:xfrm>
            <a:custGeom>
              <a:avLst/>
              <a:gdLst/>
              <a:ahLst/>
              <a:cxnLst/>
              <a:rect l="l" t="t" r="r" b="b"/>
              <a:pathLst>
                <a:path w="8133" h="8156" extrusionOk="0">
                  <a:moveTo>
                    <a:pt x="8132" y="4072"/>
                  </a:moveTo>
                  <a:cubicBezTo>
                    <a:pt x="8132" y="6322"/>
                    <a:pt x="6311" y="8156"/>
                    <a:pt x="4072" y="8156"/>
                  </a:cubicBezTo>
                  <a:cubicBezTo>
                    <a:pt x="1822" y="8156"/>
                    <a:pt x="0" y="6334"/>
                    <a:pt x="0" y="4072"/>
                  </a:cubicBezTo>
                  <a:cubicBezTo>
                    <a:pt x="0" y="1822"/>
                    <a:pt x="1822" y="0"/>
                    <a:pt x="4072" y="0"/>
                  </a:cubicBezTo>
                  <a:cubicBezTo>
                    <a:pt x="6311" y="0"/>
                    <a:pt x="8132" y="1822"/>
                    <a:pt x="8132" y="4072"/>
                  </a:cubicBezTo>
                  <a:close/>
                </a:path>
              </a:pathLst>
            </a:custGeom>
            <a:solidFill>
              <a:schemeClr val="accent3"/>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22" name="Google Shape;2422;p17"/>
            <p:cNvGrpSpPr/>
            <p:nvPr/>
          </p:nvGrpSpPr>
          <p:grpSpPr>
            <a:xfrm>
              <a:off x="6385650" y="2571275"/>
              <a:ext cx="232800" cy="232800"/>
              <a:chOff x="6385650" y="2571275"/>
              <a:chExt cx="232800" cy="232800"/>
            </a:xfrm>
          </p:grpSpPr>
          <p:sp>
            <p:nvSpPr>
              <p:cNvPr id="2423" name="Google Shape;2423;p17"/>
              <p:cNvSpPr/>
              <p:nvPr/>
            </p:nvSpPr>
            <p:spPr>
              <a:xfrm>
                <a:off x="6493425" y="2571275"/>
                <a:ext cx="16975" cy="94975"/>
              </a:xfrm>
              <a:custGeom>
                <a:avLst/>
                <a:gdLst/>
                <a:ahLst/>
                <a:cxnLst/>
                <a:rect l="l" t="t" r="r" b="b"/>
                <a:pathLst>
                  <a:path w="679" h="3799" extrusionOk="0">
                    <a:moveTo>
                      <a:pt x="83" y="3453"/>
                    </a:moveTo>
                    <a:cubicBezTo>
                      <a:pt x="83" y="3453"/>
                      <a:pt x="119" y="3275"/>
                      <a:pt x="143" y="3001"/>
                    </a:cubicBezTo>
                    <a:cubicBezTo>
                      <a:pt x="179" y="2739"/>
                      <a:pt x="202" y="2370"/>
                      <a:pt x="238" y="2013"/>
                    </a:cubicBezTo>
                    <a:cubicBezTo>
                      <a:pt x="250" y="1656"/>
                      <a:pt x="262" y="1275"/>
                      <a:pt x="262" y="1013"/>
                    </a:cubicBezTo>
                    <a:cubicBezTo>
                      <a:pt x="262" y="882"/>
                      <a:pt x="238" y="763"/>
                      <a:pt x="191" y="679"/>
                    </a:cubicBezTo>
                    <a:cubicBezTo>
                      <a:pt x="143" y="608"/>
                      <a:pt x="119" y="560"/>
                      <a:pt x="119" y="560"/>
                    </a:cubicBezTo>
                    <a:cubicBezTo>
                      <a:pt x="0" y="441"/>
                      <a:pt x="0" y="239"/>
                      <a:pt x="119" y="120"/>
                    </a:cubicBezTo>
                    <a:cubicBezTo>
                      <a:pt x="238" y="1"/>
                      <a:pt x="441" y="1"/>
                      <a:pt x="560" y="120"/>
                    </a:cubicBezTo>
                    <a:cubicBezTo>
                      <a:pt x="679" y="239"/>
                      <a:pt x="679" y="441"/>
                      <a:pt x="560" y="560"/>
                    </a:cubicBezTo>
                    <a:cubicBezTo>
                      <a:pt x="560" y="560"/>
                      <a:pt x="512" y="608"/>
                      <a:pt x="476" y="679"/>
                    </a:cubicBezTo>
                    <a:cubicBezTo>
                      <a:pt x="429" y="763"/>
                      <a:pt x="393" y="882"/>
                      <a:pt x="393" y="1013"/>
                    </a:cubicBezTo>
                    <a:cubicBezTo>
                      <a:pt x="393" y="1275"/>
                      <a:pt x="417" y="1632"/>
                      <a:pt x="429" y="2013"/>
                    </a:cubicBezTo>
                    <a:cubicBezTo>
                      <a:pt x="452" y="2370"/>
                      <a:pt x="488" y="2739"/>
                      <a:pt x="512" y="3001"/>
                    </a:cubicBezTo>
                    <a:cubicBezTo>
                      <a:pt x="548" y="3275"/>
                      <a:pt x="572" y="3453"/>
                      <a:pt x="572" y="3453"/>
                    </a:cubicBezTo>
                    <a:cubicBezTo>
                      <a:pt x="607" y="3596"/>
                      <a:pt x="500" y="3739"/>
                      <a:pt x="357" y="3763"/>
                    </a:cubicBezTo>
                    <a:cubicBezTo>
                      <a:pt x="202" y="3799"/>
                      <a:pt x="71" y="3692"/>
                      <a:pt x="36" y="3537"/>
                    </a:cubicBezTo>
                    <a:cubicBezTo>
                      <a:pt x="71" y="3513"/>
                      <a:pt x="71" y="3477"/>
                      <a:pt x="83" y="3453"/>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4" name="Google Shape;2424;p17"/>
              <p:cNvSpPr/>
              <p:nvPr/>
            </p:nvSpPr>
            <p:spPr>
              <a:xfrm>
                <a:off x="6459475" y="2576050"/>
                <a:ext cx="41400" cy="93175"/>
              </a:xfrm>
              <a:custGeom>
                <a:avLst/>
                <a:gdLst/>
                <a:ahLst/>
                <a:cxnLst/>
                <a:rect l="l" t="t" r="r" b="b"/>
                <a:pathLst>
                  <a:path w="1656" h="3727" extrusionOk="0">
                    <a:moveTo>
                      <a:pt x="1072" y="3393"/>
                    </a:moveTo>
                    <a:lnTo>
                      <a:pt x="1001" y="2953"/>
                    </a:lnTo>
                    <a:cubicBezTo>
                      <a:pt x="953" y="2679"/>
                      <a:pt x="858" y="2322"/>
                      <a:pt x="775" y="1977"/>
                    </a:cubicBezTo>
                    <a:cubicBezTo>
                      <a:pt x="679" y="1619"/>
                      <a:pt x="584" y="1286"/>
                      <a:pt x="501" y="1024"/>
                    </a:cubicBezTo>
                    <a:cubicBezTo>
                      <a:pt x="465" y="893"/>
                      <a:pt x="406" y="810"/>
                      <a:pt x="346" y="750"/>
                    </a:cubicBezTo>
                    <a:cubicBezTo>
                      <a:pt x="286" y="691"/>
                      <a:pt x="227" y="655"/>
                      <a:pt x="227" y="655"/>
                    </a:cubicBezTo>
                    <a:cubicBezTo>
                      <a:pt x="72" y="584"/>
                      <a:pt x="1" y="393"/>
                      <a:pt x="84" y="226"/>
                    </a:cubicBezTo>
                    <a:cubicBezTo>
                      <a:pt x="167" y="72"/>
                      <a:pt x="358" y="0"/>
                      <a:pt x="525" y="95"/>
                    </a:cubicBezTo>
                    <a:cubicBezTo>
                      <a:pt x="667" y="167"/>
                      <a:pt x="727" y="357"/>
                      <a:pt x="656" y="524"/>
                    </a:cubicBezTo>
                    <a:cubicBezTo>
                      <a:pt x="656" y="524"/>
                      <a:pt x="620" y="584"/>
                      <a:pt x="608" y="667"/>
                    </a:cubicBezTo>
                    <a:cubicBezTo>
                      <a:pt x="596" y="762"/>
                      <a:pt x="596" y="881"/>
                      <a:pt x="644" y="1000"/>
                    </a:cubicBezTo>
                    <a:cubicBezTo>
                      <a:pt x="727" y="1250"/>
                      <a:pt x="846" y="1596"/>
                      <a:pt x="977" y="1941"/>
                    </a:cubicBezTo>
                    <a:cubicBezTo>
                      <a:pt x="1120" y="2274"/>
                      <a:pt x="1251" y="2608"/>
                      <a:pt x="1370" y="2858"/>
                    </a:cubicBezTo>
                    <a:cubicBezTo>
                      <a:pt x="1489" y="3108"/>
                      <a:pt x="1572" y="3274"/>
                      <a:pt x="1572" y="3274"/>
                    </a:cubicBezTo>
                    <a:cubicBezTo>
                      <a:pt x="1656" y="3405"/>
                      <a:pt x="1608" y="3572"/>
                      <a:pt x="1477" y="3643"/>
                    </a:cubicBezTo>
                    <a:cubicBezTo>
                      <a:pt x="1334" y="3727"/>
                      <a:pt x="1179" y="3679"/>
                      <a:pt x="1096" y="3548"/>
                    </a:cubicBezTo>
                    <a:cubicBezTo>
                      <a:pt x="1084" y="3465"/>
                      <a:pt x="1084" y="3441"/>
                      <a:pt x="1072" y="3393"/>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5" name="Google Shape;2425;p17"/>
              <p:cNvSpPr/>
              <p:nvPr/>
            </p:nvSpPr>
            <p:spPr>
              <a:xfrm>
                <a:off x="6429725" y="2591225"/>
                <a:ext cx="62525" cy="80975"/>
              </a:xfrm>
              <a:custGeom>
                <a:avLst/>
                <a:gdLst/>
                <a:ahLst/>
                <a:cxnLst/>
                <a:rect l="l" t="t" r="r" b="b"/>
                <a:pathLst>
                  <a:path w="2501" h="3239" extrusionOk="0">
                    <a:moveTo>
                      <a:pt x="1965" y="3036"/>
                    </a:moveTo>
                    <a:cubicBezTo>
                      <a:pt x="1965" y="3036"/>
                      <a:pt x="1893" y="2882"/>
                      <a:pt x="1750" y="2644"/>
                    </a:cubicBezTo>
                    <a:cubicBezTo>
                      <a:pt x="1619" y="2405"/>
                      <a:pt x="1441" y="2084"/>
                      <a:pt x="1238" y="1774"/>
                    </a:cubicBezTo>
                    <a:cubicBezTo>
                      <a:pt x="1036" y="1465"/>
                      <a:pt x="834" y="1179"/>
                      <a:pt x="679" y="953"/>
                    </a:cubicBezTo>
                    <a:cubicBezTo>
                      <a:pt x="607" y="834"/>
                      <a:pt x="524" y="774"/>
                      <a:pt x="429" y="739"/>
                    </a:cubicBezTo>
                    <a:cubicBezTo>
                      <a:pt x="357" y="691"/>
                      <a:pt x="298" y="679"/>
                      <a:pt x="298" y="679"/>
                    </a:cubicBezTo>
                    <a:cubicBezTo>
                      <a:pt x="119" y="643"/>
                      <a:pt x="0" y="477"/>
                      <a:pt x="24" y="298"/>
                    </a:cubicBezTo>
                    <a:cubicBezTo>
                      <a:pt x="60" y="119"/>
                      <a:pt x="214" y="0"/>
                      <a:pt x="393" y="36"/>
                    </a:cubicBezTo>
                    <a:cubicBezTo>
                      <a:pt x="572" y="60"/>
                      <a:pt x="679" y="227"/>
                      <a:pt x="667" y="393"/>
                    </a:cubicBezTo>
                    <a:cubicBezTo>
                      <a:pt x="667" y="393"/>
                      <a:pt x="655" y="453"/>
                      <a:pt x="667" y="536"/>
                    </a:cubicBezTo>
                    <a:cubicBezTo>
                      <a:pt x="679" y="631"/>
                      <a:pt x="726" y="739"/>
                      <a:pt x="798" y="858"/>
                    </a:cubicBezTo>
                    <a:cubicBezTo>
                      <a:pt x="964" y="1060"/>
                      <a:pt x="1191" y="1358"/>
                      <a:pt x="1405" y="1643"/>
                    </a:cubicBezTo>
                    <a:cubicBezTo>
                      <a:pt x="1643" y="1929"/>
                      <a:pt x="1869" y="2191"/>
                      <a:pt x="2060" y="2405"/>
                    </a:cubicBezTo>
                    <a:cubicBezTo>
                      <a:pt x="2250" y="2596"/>
                      <a:pt x="2381" y="2727"/>
                      <a:pt x="2381" y="2727"/>
                    </a:cubicBezTo>
                    <a:cubicBezTo>
                      <a:pt x="2477" y="2834"/>
                      <a:pt x="2500" y="3001"/>
                      <a:pt x="2393" y="3120"/>
                    </a:cubicBezTo>
                    <a:cubicBezTo>
                      <a:pt x="2286" y="3215"/>
                      <a:pt x="2119" y="3239"/>
                      <a:pt x="2000" y="3132"/>
                    </a:cubicBezTo>
                    <a:cubicBezTo>
                      <a:pt x="2012" y="3096"/>
                      <a:pt x="1977" y="3072"/>
                      <a:pt x="1965" y="3036"/>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6" name="Google Shape;2426;p17"/>
              <p:cNvSpPr/>
              <p:nvPr/>
            </p:nvSpPr>
            <p:spPr>
              <a:xfrm>
                <a:off x="6405900" y="2616225"/>
                <a:ext cx="80400" cy="62525"/>
              </a:xfrm>
              <a:custGeom>
                <a:avLst/>
                <a:gdLst/>
                <a:ahLst/>
                <a:cxnLst/>
                <a:rect l="l" t="t" r="r" b="b"/>
                <a:pathLst>
                  <a:path w="3216" h="2501" extrusionOk="0">
                    <a:moveTo>
                      <a:pt x="2727" y="2370"/>
                    </a:moveTo>
                    <a:cubicBezTo>
                      <a:pt x="2727" y="2370"/>
                      <a:pt x="2608" y="2239"/>
                      <a:pt x="2394" y="2060"/>
                    </a:cubicBezTo>
                    <a:cubicBezTo>
                      <a:pt x="2203" y="1858"/>
                      <a:pt x="1917" y="1620"/>
                      <a:pt x="1632" y="1405"/>
                    </a:cubicBezTo>
                    <a:cubicBezTo>
                      <a:pt x="1358" y="1179"/>
                      <a:pt x="1072" y="953"/>
                      <a:pt x="846" y="786"/>
                    </a:cubicBezTo>
                    <a:cubicBezTo>
                      <a:pt x="739" y="703"/>
                      <a:pt x="620" y="667"/>
                      <a:pt x="536" y="655"/>
                    </a:cubicBezTo>
                    <a:cubicBezTo>
                      <a:pt x="441" y="643"/>
                      <a:pt x="382" y="655"/>
                      <a:pt x="382" y="655"/>
                    </a:cubicBezTo>
                    <a:cubicBezTo>
                      <a:pt x="203" y="691"/>
                      <a:pt x="48" y="572"/>
                      <a:pt x="24" y="393"/>
                    </a:cubicBezTo>
                    <a:cubicBezTo>
                      <a:pt x="1" y="215"/>
                      <a:pt x="120" y="48"/>
                      <a:pt x="298" y="36"/>
                    </a:cubicBezTo>
                    <a:cubicBezTo>
                      <a:pt x="477" y="1"/>
                      <a:pt x="620" y="120"/>
                      <a:pt x="655" y="298"/>
                    </a:cubicBezTo>
                    <a:cubicBezTo>
                      <a:pt x="655" y="298"/>
                      <a:pt x="667" y="358"/>
                      <a:pt x="715" y="429"/>
                    </a:cubicBezTo>
                    <a:cubicBezTo>
                      <a:pt x="763" y="512"/>
                      <a:pt x="834" y="596"/>
                      <a:pt x="941" y="691"/>
                    </a:cubicBezTo>
                    <a:cubicBezTo>
                      <a:pt x="1155" y="834"/>
                      <a:pt x="1453" y="1048"/>
                      <a:pt x="1751" y="1239"/>
                    </a:cubicBezTo>
                    <a:cubicBezTo>
                      <a:pt x="2072" y="1429"/>
                      <a:pt x="2370" y="1620"/>
                      <a:pt x="2620" y="1739"/>
                    </a:cubicBezTo>
                    <a:cubicBezTo>
                      <a:pt x="2858" y="1870"/>
                      <a:pt x="3025" y="1953"/>
                      <a:pt x="3025" y="1953"/>
                    </a:cubicBezTo>
                    <a:cubicBezTo>
                      <a:pt x="3156" y="2013"/>
                      <a:pt x="3215" y="2167"/>
                      <a:pt x="3156" y="2310"/>
                    </a:cubicBezTo>
                    <a:cubicBezTo>
                      <a:pt x="3096" y="2441"/>
                      <a:pt x="2930" y="2501"/>
                      <a:pt x="2799" y="2441"/>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7" name="Google Shape;2427;p17"/>
              <p:cNvSpPr/>
              <p:nvPr/>
            </p:nvSpPr>
            <p:spPr>
              <a:xfrm>
                <a:off x="6390125" y="2645400"/>
                <a:ext cx="91400" cy="40200"/>
              </a:xfrm>
              <a:custGeom>
                <a:avLst/>
                <a:gdLst/>
                <a:ahLst/>
                <a:cxnLst/>
                <a:rect l="l" t="t" r="r" b="b"/>
                <a:pathLst>
                  <a:path w="3656" h="1608" extrusionOk="0">
                    <a:moveTo>
                      <a:pt x="3251" y="1572"/>
                    </a:moveTo>
                    <a:cubicBezTo>
                      <a:pt x="3251" y="1572"/>
                      <a:pt x="3084" y="1489"/>
                      <a:pt x="2846" y="1370"/>
                    </a:cubicBezTo>
                    <a:cubicBezTo>
                      <a:pt x="2596" y="1250"/>
                      <a:pt x="2263" y="1108"/>
                      <a:pt x="1929" y="977"/>
                    </a:cubicBezTo>
                    <a:cubicBezTo>
                      <a:pt x="1584" y="846"/>
                      <a:pt x="1239" y="727"/>
                      <a:pt x="989" y="631"/>
                    </a:cubicBezTo>
                    <a:cubicBezTo>
                      <a:pt x="858" y="596"/>
                      <a:pt x="751" y="596"/>
                      <a:pt x="655" y="608"/>
                    </a:cubicBezTo>
                    <a:cubicBezTo>
                      <a:pt x="572" y="619"/>
                      <a:pt x="513" y="655"/>
                      <a:pt x="513" y="655"/>
                    </a:cubicBezTo>
                    <a:cubicBezTo>
                      <a:pt x="346" y="727"/>
                      <a:pt x="167" y="667"/>
                      <a:pt x="72" y="500"/>
                    </a:cubicBezTo>
                    <a:cubicBezTo>
                      <a:pt x="1" y="334"/>
                      <a:pt x="60" y="155"/>
                      <a:pt x="227" y="72"/>
                    </a:cubicBezTo>
                    <a:cubicBezTo>
                      <a:pt x="370" y="0"/>
                      <a:pt x="572" y="60"/>
                      <a:pt x="655" y="203"/>
                    </a:cubicBezTo>
                    <a:cubicBezTo>
                      <a:pt x="655" y="203"/>
                      <a:pt x="691" y="262"/>
                      <a:pt x="751" y="322"/>
                    </a:cubicBezTo>
                    <a:cubicBezTo>
                      <a:pt x="810" y="381"/>
                      <a:pt x="905" y="453"/>
                      <a:pt x="1036" y="488"/>
                    </a:cubicBezTo>
                    <a:cubicBezTo>
                      <a:pt x="1286" y="560"/>
                      <a:pt x="1644" y="667"/>
                      <a:pt x="1989" y="750"/>
                    </a:cubicBezTo>
                    <a:cubicBezTo>
                      <a:pt x="2346" y="846"/>
                      <a:pt x="2679" y="929"/>
                      <a:pt x="2953" y="977"/>
                    </a:cubicBezTo>
                    <a:cubicBezTo>
                      <a:pt x="3215" y="1036"/>
                      <a:pt x="3394" y="1048"/>
                      <a:pt x="3394" y="1048"/>
                    </a:cubicBezTo>
                    <a:cubicBezTo>
                      <a:pt x="3549" y="1072"/>
                      <a:pt x="3656" y="1203"/>
                      <a:pt x="3632" y="1346"/>
                    </a:cubicBezTo>
                    <a:cubicBezTo>
                      <a:pt x="3620" y="1501"/>
                      <a:pt x="3489" y="1608"/>
                      <a:pt x="3334" y="1584"/>
                    </a:cubicBezTo>
                    <a:cubicBezTo>
                      <a:pt x="3310" y="1608"/>
                      <a:pt x="3275" y="1584"/>
                      <a:pt x="3251" y="1572"/>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8" name="Google Shape;2428;p17"/>
              <p:cNvSpPr/>
              <p:nvPr/>
            </p:nvSpPr>
            <p:spPr>
              <a:xfrm>
                <a:off x="6385650" y="2679625"/>
                <a:ext cx="95000" cy="17000"/>
              </a:xfrm>
              <a:custGeom>
                <a:avLst/>
                <a:gdLst/>
                <a:ahLst/>
                <a:cxnLst/>
                <a:rect l="l" t="t" r="r" b="b"/>
                <a:pathLst>
                  <a:path w="3800" h="680" extrusionOk="0">
                    <a:moveTo>
                      <a:pt x="3454" y="596"/>
                    </a:moveTo>
                    <a:cubicBezTo>
                      <a:pt x="3454" y="596"/>
                      <a:pt x="3275" y="560"/>
                      <a:pt x="3013" y="536"/>
                    </a:cubicBezTo>
                    <a:cubicBezTo>
                      <a:pt x="2739" y="501"/>
                      <a:pt x="2370" y="477"/>
                      <a:pt x="2013" y="441"/>
                    </a:cubicBezTo>
                    <a:cubicBezTo>
                      <a:pt x="1656" y="429"/>
                      <a:pt x="1287" y="417"/>
                      <a:pt x="1013" y="417"/>
                    </a:cubicBezTo>
                    <a:cubicBezTo>
                      <a:pt x="882" y="417"/>
                      <a:pt x="763" y="441"/>
                      <a:pt x="692" y="489"/>
                    </a:cubicBezTo>
                    <a:cubicBezTo>
                      <a:pt x="620" y="513"/>
                      <a:pt x="572" y="560"/>
                      <a:pt x="572" y="560"/>
                    </a:cubicBezTo>
                    <a:cubicBezTo>
                      <a:pt x="453" y="679"/>
                      <a:pt x="239" y="679"/>
                      <a:pt x="120" y="560"/>
                    </a:cubicBezTo>
                    <a:cubicBezTo>
                      <a:pt x="1" y="441"/>
                      <a:pt x="1" y="239"/>
                      <a:pt x="120" y="120"/>
                    </a:cubicBezTo>
                    <a:cubicBezTo>
                      <a:pt x="239" y="1"/>
                      <a:pt x="453" y="1"/>
                      <a:pt x="572" y="120"/>
                    </a:cubicBezTo>
                    <a:cubicBezTo>
                      <a:pt x="572" y="120"/>
                      <a:pt x="620" y="155"/>
                      <a:pt x="692" y="203"/>
                    </a:cubicBezTo>
                    <a:cubicBezTo>
                      <a:pt x="763" y="239"/>
                      <a:pt x="882" y="274"/>
                      <a:pt x="1013" y="274"/>
                    </a:cubicBezTo>
                    <a:cubicBezTo>
                      <a:pt x="1287" y="274"/>
                      <a:pt x="1644" y="262"/>
                      <a:pt x="2013" y="251"/>
                    </a:cubicBezTo>
                    <a:cubicBezTo>
                      <a:pt x="2370" y="215"/>
                      <a:pt x="2739" y="191"/>
                      <a:pt x="3013" y="155"/>
                    </a:cubicBezTo>
                    <a:cubicBezTo>
                      <a:pt x="3275" y="132"/>
                      <a:pt x="3454" y="96"/>
                      <a:pt x="3454" y="96"/>
                    </a:cubicBezTo>
                    <a:cubicBezTo>
                      <a:pt x="3609" y="72"/>
                      <a:pt x="3740" y="179"/>
                      <a:pt x="3775" y="310"/>
                    </a:cubicBezTo>
                    <a:cubicBezTo>
                      <a:pt x="3799" y="453"/>
                      <a:pt x="3692" y="596"/>
                      <a:pt x="3549" y="620"/>
                    </a:cubicBezTo>
                    <a:cubicBezTo>
                      <a:pt x="3513" y="596"/>
                      <a:pt x="3489" y="596"/>
                      <a:pt x="3454" y="596"/>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9" name="Google Shape;2429;p17"/>
              <p:cNvSpPr/>
              <p:nvPr/>
            </p:nvSpPr>
            <p:spPr>
              <a:xfrm>
                <a:off x="6390425" y="2688850"/>
                <a:ext cx="93200" cy="41400"/>
              </a:xfrm>
              <a:custGeom>
                <a:avLst/>
                <a:gdLst/>
                <a:ahLst/>
                <a:cxnLst/>
                <a:rect l="l" t="t" r="r" b="b"/>
                <a:pathLst>
                  <a:path w="3728" h="1656" extrusionOk="0">
                    <a:moveTo>
                      <a:pt x="3406" y="584"/>
                    </a:moveTo>
                    <a:lnTo>
                      <a:pt x="2953" y="655"/>
                    </a:lnTo>
                    <a:cubicBezTo>
                      <a:pt x="2691" y="703"/>
                      <a:pt x="2334" y="786"/>
                      <a:pt x="1989" y="882"/>
                    </a:cubicBezTo>
                    <a:cubicBezTo>
                      <a:pt x="1632" y="965"/>
                      <a:pt x="1286" y="1072"/>
                      <a:pt x="1036" y="1144"/>
                    </a:cubicBezTo>
                    <a:cubicBezTo>
                      <a:pt x="893" y="1191"/>
                      <a:pt x="810" y="1251"/>
                      <a:pt x="751" y="1310"/>
                    </a:cubicBezTo>
                    <a:cubicBezTo>
                      <a:pt x="691" y="1370"/>
                      <a:pt x="655" y="1429"/>
                      <a:pt x="655" y="1429"/>
                    </a:cubicBezTo>
                    <a:cubicBezTo>
                      <a:pt x="584" y="1596"/>
                      <a:pt x="393" y="1656"/>
                      <a:pt x="227" y="1560"/>
                    </a:cubicBezTo>
                    <a:cubicBezTo>
                      <a:pt x="84" y="1489"/>
                      <a:pt x="0" y="1298"/>
                      <a:pt x="96" y="1132"/>
                    </a:cubicBezTo>
                    <a:cubicBezTo>
                      <a:pt x="167" y="977"/>
                      <a:pt x="358" y="917"/>
                      <a:pt x="524" y="1001"/>
                    </a:cubicBezTo>
                    <a:cubicBezTo>
                      <a:pt x="524" y="1001"/>
                      <a:pt x="584" y="1025"/>
                      <a:pt x="679" y="1036"/>
                    </a:cubicBezTo>
                    <a:cubicBezTo>
                      <a:pt x="762" y="1060"/>
                      <a:pt x="882" y="1060"/>
                      <a:pt x="1001" y="1013"/>
                    </a:cubicBezTo>
                    <a:cubicBezTo>
                      <a:pt x="1251" y="917"/>
                      <a:pt x="1596" y="798"/>
                      <a:pt x="1941" y="667"/>
                    </a:cubicBezTo>
                    <a:cubicBezTo>
                      <a:pt x="2286" y="536"/>
                      <a:pt x="2608" y="405"/>
                      <a:pt x="2858" y="286"/>
                    </a:cubicBezTo>
                    <a:cubicBezTo>
                      <a:pt x="3120" y="167"/>
                      <a:pt x="3275" y="72"/>
                      <a:pt x="3275" y="72"/>
                    </a:cubicBezTo>
                    <a:cubicBezTo>
                      <a:pt x="3418" y="1"/>
                      <a:pt x="3572" y="48"/>
                      <a:pt x="3656" y="179"/>
                    </a:cubicBezTo>
                    <a:cubicBezTo>
                      <a:pt x="3727" y="310"/>
                      <a:pt x="3679" y="477"/>
                      <a:pt x="3549" y="548"/>
                    </a:cubicBezTo>
                    <a:cubicBezTo>
                      <a:pt x="3477" y="560"/>
                      <a:pt x="3429" y="560"/>
                      <a:pt x="3406" y="584"/>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0" name="Google Shape;2430;p17"/>
              <p:cNvSpPr/>
              <p:nvPr/>
            </p:nvSpPr>
            <p:spPr>
              <a:xfrm>
                <a:off x="6405900" y="2697200"/>
                <a:ext cx="80700" cy="62525"/>
              </a:xfrm>
              <a:custGeom>
                <a:avLst/>
                <a:gdLst/>
                <a:ahLst/>
                <a:cxnLst/>
                <a:rect l="l" t="t" r="r" b="b"/>
                <a:pathLst>
                  <a:path w="3228" h="2501" extrusionOk="0">
                    <a:moveTo>
                      <a:pt x="3037" y="548"/>
                    </a:moveTo>
                    <a:cubicBezTo>
                      <a:pt x="3037" y="548"/>
                      <a:pt x="2870" y="619"/>
                      <a:pt x="2632" y="750"/>
                    </a:cubicBezTo>
                    <a:cubicBezTo>
                      <a:pt x="2394" y="881"/>
                      <a:pt x="2084" y="1060"/>
                      <a:pt x="1775" y="1274"/>
                    </a:cubicBezTo>
                    <a:cubicBezTo>
                      <a:pt x="1453" y="1464"/>
                      <a:pt x="1179" y="1679"/>
                      <a:pt x="953" y="1822"/>
                    </a:cubicBezTo>
                    <a:cubicBezTo>
                      <a:pt x="834" y="1893"/>
                      <a:pt x="774" y="1988"/>
                      <a:pt x="727" y="2072"/>
                    </a:cubicBezTo>
                    <a:cubicBezTo>
                      <a:pt x="679" y="2143"/>
                      <a:pt x="667" y="2203"/>
                      <a:pt x="667" y="2203"/>
                    </a:cubicBezTo>
                    <a:cubicBezTo>
                      <a:pt x="632" y="2393"/>
                      <a:pt x="477" y="2500"/>
                      <a:pt x="298" y="2476"/>
                    </a:cubicBezTo>
                    <a:cubicBezTo>
                      <a:pt x="120" y="2441"/>
                      <a:pt x="1" y="2286"/>
                      <a:pt x="24" y="2107"/>
                    </a:cubicBezTo>
                    <a:cubicBezTo>
                      <a:pt x="60" y="1929"/>
                      <a:pt x="227" y="1822"/>
                      <a:pt x="382" y="1834"/>
                    </a:cubicBezTo>
                    <a:cubicBezTo>
                      <a:pt x="382" y="1834"/>
                      <a:pt x="441" y="1845"/>
                      <a:pt x="536" y="1834"/>
                    </a:cubicBezTo>
                    <a:cubicBezTo>
                      <a:pt x="620" y="1822"/>
                      <a:pt x="727" y="1774"/>
                      <a:pt x="846" y="1703"/>
                    </a:cubicBezTo>
                    <a:cubicBezTo>
                      <a:pt x="1060" y="1536"/>
                      <a:pt x="1358" y="1310"/>
                      <a:pt x="1632" y="1095"/>
                    </a:cubicBezTo>
                    <a:cubicBezTo>
                      <a:pt x="1917" y="869"/>
                      <a:pt x="2191" y="631"/>
                      <a:pt x="2394" y="441"/>
                    </a:cubicBezTo>
                    <a:cubicBezTo>
                      <a:pt x="2608" y="238"/>
                      <a:pt x="2715" y="119"/>
                      <a:pt x="2715" y="119"/>
                    </a:cubicBezTo>
                    <a:cubicBezTo>
                      <a:pt x="2822" y="24"/>
                      <a:pt x="2989" y="0"/>
                      <a:pt x="3108" y="107"/>
                    </a:cubicBezTo>
                    <a:cubicBezTo>
                      <a:pt x="3215" y="214"/>
                      <a:pt x="3227" y="381"/>
                      <a:pt x="3120" y="500"/>
                    </a:cubicBezTo>
                    <a:cubicBezTo>
                      <a:pt x="3084" y="500"/>
                      <a:pt x="3060" y="524"/>
                      <a:pt x="3037" y="548"/>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1" name="Google Shape;2431;p17"/>
              <p:cNvSpPr/>
              <p:nvPr/>
            </p:nvSpPr>
            <p:spPr>
              <a:xfrm>
                <a:off x="6430300" y="2704025"/>
                <a:ext cx="63125" cy="80100"/>
              </a:xfrm>
              <a:custGeom>
                <a:avLst/>
                <a:gdLst/>
                <a:ahLst/>
                <a:cxnLst/>
                <a:rect l="l" t="t" r="r" b="b"/>
                <a:pathLst>
                  <a:path w="2525" h="3204" extrusionOk="0">
                    <a:moveTo>
                      <a:pt x="2370" y="477"/>
                    </a:moveTo>
                    <a:cubicBezTo>
                      <a:pt x="2370" y="477"/>
                      <a:pt x="2239" y="596"/>
                      <a:pt x="2061" y="810"/>
                    </a:cubicBezTo>
                    <a:cubicBezTo>
                      <a:pt x="1870" y="1001"/>
                      <a:pt x="1632" y="1275"/>
                      <a:pt x="1406" y="1561"/>
                    </a:cubicBezTo>
                    <a:cubicBezTo>
                      <a:pt x="1180" y="1846"/>
                      <a:pt x="953" y="2132"/>
                      <a:pt x="799" y="2358"/>
                    </a:cubicBezTo>
                    <a:cubicBezTo>
                      <a:pt x="703" y="2454"/>
                      <a:pt x="680" y="2573"/>
                      <a:pt x="656" y="2668"/>
                    </a:cubicBezTo>
                    <a:cubicBezTo>
                      <a:pt x="644" y="2751"/>
                      <a:pt x="656" y="2811"/>
                      <a:pt x="656" y="2811"/>
                    </a:cubicBezTo>
                    <a:cubicBezTo>
                      <a:pt x="691" y="2989"/>
                      <a:pt x="572" y="3156"/>
                      <a:pt x="394" y="3168"/>
                    </a:cubicBezTo>
                    <a:cubicBezTo>
                      <a:pt x="215" y="3204"/>
                      <a:pt x="49" y="3085"/>
                      <a:pt x="37" y="2906"/>
                    </a:cubicBezTo>
                    <a:cubicBezTo>
                      <a:pt x="1" y="2727"/>
                      <a:pt x="120" y="2573"/>
                      <a:pt x="299" y="2549"/>
                    </a:cubicBezTo>
                    <a:cubicBezTo>
                      <a:pt x="299" y="2549"/>
                      <a:pt x="358" y="2537"/>
                      <a:pt x="441" y="2489"/>
                    </a:cubicBezTo>
                    <a:cubicBezTo>
                      <a:pt x="513" y="2442"/>
                      <a:pt x="596" y="2370"/>
                      <a:pt x="691" y="2263"/>
                    </a:cubicBezTo>
                    <a:cubicBezTo>
                      <a:pt x="834" y="2037"/>
                      <a:pt x="1049" y="1739"/>
                      <a:pt x="1239" y="1441"/>
                    </a:cubicBezTo>
                    <a:cubicBezTo>
                      <a:pt x="1430" y="1132"/>
                      <a:pt x="1632" y="834"/>
                      <a:pt x="1763" y="596"/>
                    </a:cubicBezTo>
                    <a:cubicBezTo>
                      <a:pt x="1894" y="358"/>
                      <a:pt x="1965" y="191"/>
                      <a:pt x="1965" y="191"/>
                    </a:cubicBezTo>
                    <a:cubicBezTo>
                      <a:pt x="2025" y="60"/>
                      <a:pt x="2192" y="1"/>
                      <a:pt x="2323" y="60"/>
                    </a:cubicBezTo>
                    <a:cubicBezTo>
                      <a:pt x="2465" y="120"/>
                      <a:pt x="2525" y="287"/>
                      <a:pt x="2465" y="418"/>
                    </a:cubicBezTo>
                    <a:cubicBezTo>
                      <a:pt x="2418" y="418"/>
                      <a:pt x="2406" y="453"/>
                      <a:pt x="2370" y="477"/>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2" name="Google Shape;2432;p17"/>
              <p:cNvSpPr/>
              <p:nvPr/>
            </p:nvSpPr>
            <p:spPr>
              <a:xfrm>
                <a:off x="6459775" y="2708200"/>
                <a:ext cx="40200" cy="91100"/>
              </a:xfrm>
              <a:custGeom>
                <a:avLst/>
                <a:gdLst/>
                <a:ahLst/>
                <a:cxnLst/>
                <a:rect l="l" t="t" r="r" b="b"/>
                <a:pathLst>
                  <a:path w="1608" h="3644" extrusionOk="0">
                    <a:moveTo>
                      <a:pt x="1584" y="405"/>
                    </a:moveTo>
                    <a:cubicBezTo>
                      <a:pt x="1584" y="405"/>
                      <a:pt x="1489" y="560"/>
                      <a:pt x="1370" y="798"/>
                    </a:cubicBezTo>
                    <a:cubicBezTo>
                      <a:pt x="1251" y="1060"/>
                      <a:pt x="1120" y="1382"/>
                      <a:pt x="989" y="1727"/>
                    </a:cubicBezTo>
                    <a:cubicBezTo>
                      <a:pt x="846" y="2060"/>
                      <a:pt x="727" y="2406"/>
                      <a:pt x="644" y="2656"/>
                    </a:cubicBezTo>
                    <a:cubicBezTo>
                      <a:pt x="596" y="2798"/>
                      <a:pt x="596" y="2918"/>
                      <a:pt x="608" y="2989"/>
                    </a:cubicBezTo>
                    <a:cubicBezTo>
                      <a:pt x="632" y="3084"/>
                      <a:pt x="655" y="3144"/>
                      <a:pt x="655" y="3144"/>
                    </a:cubicBezTo>
                    <a:cubicBezTo>
                      <a:pt x="727" y="3299"/>
                      <a:pt x="667" y="3477"/>
                      <a:pt x="513" y="3572"/>
                    </a:cubicBezTo>
                    <a:cubicBezTo>
                      <a:pt x="346" y="3644"/>
                      <a:pt x="167" y="3584"/>
                      <a:pt x="72" y="3418"/>
                    </a:cubicBezTo>
                    <a:cubicBezTo>
                      <a:pt x="1" y="3251"/>
                      <a:pt x="60" y="3084"/>
                      <a:pt x="215" y="2989"/>
                    </a:cubicBezTo>
                    <a:cubicBezTo>
                      <a:pt x="215" y="2989"/>
                      <a:pt x="274" y="2953"/>
                      <a:pt x="334" y="2894"/>
                    </a:cubicBezTo>
                    <a:cubicBezTo>
                      <a:pt x="394" y="2846"/>
                      <a:pt x="465" y="2739"/>
                      <a:pt x="489" y="2620"/>
                    </a:cubicBezTo>
                    <a:cubicBezTo>
                      <a:pt x="560" y="2358"/>
                      <a:pt x="667" y="2001"/>
                      <a:pt x="763" y="1667"/>
                    </a:cubicBezTo>
                    <a:cubicBezTo>
                      <a:pt x="846" y="1310"/>
                      <a:pt x="941" y="965"/>
                      <a:pt x="977" y="703"/>
                    </a:cubicBezTo>
                    <a:cubicBezTo>
                      <a:pt x="1048" y="429"/>
                      <a:pt x="1060" y="251"/>
                      <a:pt x="1060" y="251"/>
                    </a:cubicBezTo>
                    <a:cubicBezTo>
                      <a:pt x="1072" y="108"/>
                      <a:pt x="1203" y="1"/>
                      <a:pt x="1358" y="12"/>
                    </a:cubicBezTo>
                    <a:cubicBezTo>
                      <a:pt x="1501" y="24"/>
                      <a:pt x="1608" y="167"/>
                      <a:pt x="1596" y="310"/>
                    </a:cubicBezTo>
                    <a:cubicBezTo>
                      <a:pt x="1596" y="346"/>
                      <a:pt x="1596" y="370"/>
                      <a:pt x="1584" y="405"/>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3" name="Google Shape;2433;p17"/>
              <p:cNvSpPr/>
              <p:nvPr/>
            </p:nvSpPr>
            <p:spPr>
              <a:xfrm>
                <a:off x="6493700" y="2709400"/>
                <a:ext cx="17000" cy="94675"/>
              </a:xfrm>
              <a:custGeom>
                <a:avLst/>
                <a:gdLst/>
                <a:ahLst/>
                <a:cxnLst/>
                <a:rect l="l" t="t" r="r" b="b"/>
                <a:pathLst>
                  <a:path w="680" h="3787" extrusionOk="0">
                    <a:moveTo>
                      <a:pt x="596" y="334"/>
                    </a:moveTo>
                    <a:cubicBezTo>
                      <a:pt x="596" y="334"/>
                      <a:pt x="561" y="512"/>
                      <a:pt x="537" y="786"/>
                    </a:cubicBezTo>
                    <a:cubicBezTo>
                      <a:pt x="501" y="1048"/>
                      <a:pt x="477" y="1429"/>
                      <a:pt x="441" y="1786"/>
                    </a:cubicBezTo>
                    <a:cubicBezTo>
                      <a:pt x="430" y="2143"/>
                      <a:pt x="418" y="2512"/>
                      <a:pt x="418" y="2774"/>
                    </a:cubicBezTo>
                    <a:cubicBezTo>
                      <a:pt x="418" y="2917"/>
                      <a:pt x="441" y="3036"/>
                      <a:pt x="489" y="3108"/>
                    </a:cubicBezTo>
                    <a:cubicBezTo>
                      <a:pt x="525" y="3179"/>
                      <a:pt x="561" y="3227"/>
                      <a:pt x="561" y="3227"/>
                    </a:cubicBezTo>
                    <a:cubicBezTo>
                      <a:pt x="680" y="3346"/>
                      <a:pt x="680" y="3548"/>
                      <a:pt x="561" y="3667"/>
                    </a:cubicBezTo>
                    <a:cubicBezTo>
                      <a:pt x="441" y="3786"/>
                      <a:pt x="239" y="3786"/>
                      <a:pt x="120" y="3667"/>
                    </a:cubicBezTo>
                    <a:cubicBezTo>
                      <a:pt x="1" y="3548"/>
                      <a:pt x="1" y="3346"/>
                      <a:pt x="120" y="3227"/>
                    </a:cubicBezTo>
                    <a:cubicBezTo>
                      <a:pt x="120" y="3227"/>
                      <a:pt x="168" y="3179"/>
                      <a:pt x="203" y="3108"/>
                    </a:cubicBezTo>
                    <a:cubicBezTo>
                      <a:pt x="239" y="3036"/>
                      <a:pt x="287" y="2917"/>
                      <a:pt x="287" y="2774"/>
                    </a:cubicBezTo>
                    <a:cubicBezTo>
                      <a:pt x="287" y="2512"/>
                      <a:pt x="263" y="2155"/>
                      <a:pt x="251" y="1786"/>
                    </a:cubicBezTo>
                    <a:cubicBezTo>
                      <a:pt x="239" y="1429"/>
                      <a:pt x="191" y="1048"/>
                      <a:pt x="168" y="786"/>
                    </a:cubicBezTo>
                    <a:cubicBezTo>
                      <a:pt x="132" y="512"/>
                      <a:pt x="96" y="334"/>
                      <a:pt x="96" y="334"/>
                    </a:cubicBezTo>
                    <a:cubicBezTo>
                      <a:pt x="72" y="191"/>
                      <a:pt x="180" y="60"/>
                      <a:pt x="322" y="24"/>
                    </a:cubicBezTo>
                    <a:cubicBezTo>
                      <a:pt x="477" y="0"/>
                      <a:pt x="608" y="95"/>
                      <a:pt x="632" y="250"/>
                    </a:cubicBezTo>
                    <a:cubicBezTo>
                      <a:pt x="608" y="262"/>
                      <a:pt x="608" y="298"/>
                      <a:pt x="596" y="334"/>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4" name="Google Shape;2434;p17"/>
              <p:cNvSpPr/>
              <p:nvPr/>
            </p:nvSpPr>
            <p:spPr>
              <a:xfrm>
                <a:off x="6502950" y="2705825"/>
                <a:ext cx="41375" cy="93175"/>
              </a:xfrm>
              <a:custGeom>
                <a:avLst/>
                <a:gdLst/>
                <a:ahLst/>
                <a:cxnLst/>
                <a:rect l="l" t="t" r="r" b="b"/>
                <a:pathLst>
                  <a:path w="1655" h="3727" extrusionOk="0">
                    <a:moveTo>
                      <a:pt x="583" y="334"/>
                    </a:moveTo>
                    <a:lnTo>
                      <a:pt x="655" y="774"/>
                    </a:lnTo>
                    <a:cubicBezTo>
                      <a:pt x="702" y="1048"/>
                      <a:pt x="786" y="1405"/>
                      <a:pt x="881" y="1750"/>
                    </a:cubicBezTo>
                    <a:cubicBezTo>
                      <a:pt x="964" y="2096"/>
                      <a:pt x="1072" y="2441"/>
                      <a:pt x="1143" y="2691"/>
                    </a:cubicBezTo>
                    <a:cubicBezTo>
                      <a:pt x="1191" y="2834"/>
                      <a:pt x="1250" y="2917"/>
                      <a:pt x="1310" y="2977"/>
                    </a:cubicBezTo>
                    <a:cubicBezTo>
                      <a:pt x="1369" y="3036"/>
                      <a:pt x="1429" y="3072"/>
                      <a:pt x="1429" y="3072"/>
                    </a:cubicBezTo>
                    <a:cubicBezTo>
                      <a:pt x="1584" y="3144"/>
                      <a:pt x="1655" y="3334"/>
                      <a:pt x="1560" y="3501"/>
                    </a:cubicBezTo>
                    <a:cubicBezTo>
                      <a:pt x="1476" y="3644"/>
                      <a:pt x="1298" y="3727"/>
                      <a:pt x="1131" y="3632"/>
                    </a:cubicBezTo>
                    <a:cubicBezTo>
                      <a:pt x="988" y="3560"/>
                      <a:pt x="917" y="3370"/>
                      <a:pt x="1000" y="3203"/>
                    </a:cubicBezTo>
                    <a:cubicBezTo>
                      <a:pt x="1000" y="3203"/>
                      <a:pt x="1024" y="3144"/>
                      <a:pt x="1036" y="3048"/>
                    </a:cubicBezTo>
                    <a:cubicBezTo>
                      <a:pt x="1060" y="2965"/>
                      <a:pt x="1060" y="2846"/>
                      <a:pt x="1012" y="2727"/>
                    </a:cubicBezTo>
                    <a:cubicBezTo>
                      <a:pt x="917" y="2477"/>
                      <a:pt x="798" y="2131"/>
                      <a:pt x="667" y="1786"/>
                    </a:cubicBezTo>
                    <a:cubicBezTo>
                      <a:pt x="536" y="1441"/>
                      <a:pt x="405" y="1119"/>
                      <a:pt x="286" y="869"/>
                    </a:cubicBezTo>
                    <a:cubicBezTo>
                      <a:pt x="167" y="607"/>
                      <a:pt x="71" y="453"/>
                      <a:pt x="71" y="453"/>
                    </a:cubicBezTo>
                    <a:cubicBezTo>
                      <a:pt x="0" y="310"/>
                      <a:pt x="48" y="155"/>
                      <a:pt x="179" y="72"/>
                    </a:cubicBezTo>
                    <a:cubicBezTo>
                      <a:pt x="310" y="0"/>
                      <a:pt x="476" y="48"/>
                      <a:pt x="548" y="179"/>
                    </a:cubicBezTo>
                    <a:cubicBezTo>
                      <a:pt x="572" y="274"/>
                      <a:pt x="583" y="298"/>
                      <a:pt x="583" y="334"/>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5" name="Google Shape;2435;p17"/>
              <p:cNvSpPr/>
              <p:nvPr/>
            </p:nvSpPr>
            <p:spPr>
              <a:xfrm>
                <a:off x="6511275" y="2703725"/>
                <a:ext cx="62525" cy="80700"/>
              </a:xfrm>
              <a:custGeom>
                <a:avLst/>
                <a:gdLst/>
                <a:ahLst/>
                <a:cxnLst/>
                <a:rect l="l" t="t" r="r" b="b"/>
                <a:pathLst>
                  <a:path w="2501" h="3228" extrusionOk="0">
                    <a:moveTo>
                      <a:pt x="548" y="180"/>
                    </a:moveTo>
                    <a:cubicBezTo>
                      <a:pt x="548" y="180"/>
                      <a:pt x="620" y="346"/>
                      <a:pt x="750" y="584"/>
                    </a:cubicBezTo>
                    <a:cubicBezTo>
                      <a:pt x="893" y="822"/>
                      <a:pt x="1072" y="1132"/>
                      <a:pt x="1274" y="1442"/>
                    </a:cubicBezTo>
                    <a:cubicBezTo>
                      <a:pt x="1465" y="1751"/>
                      <a:pt x="1679" y="2049"/>
                      <a:pt x="1822" y="2275"/>
                    </a:cubicBezTo>
                    <a:cubicBezTo>
                      <a:pt x="1905" y="2394"/>
                      <a:pt x="1989" y="2454"/>
                      <a:pt x="2084" y="2501"/>
                    </a:cubicBezTo>
                    <a:cubicBezTo>
                      <a:pt x="2155" y="2537"/>
                      <a:pt x="2215" y="2561"/>
                      <a:pt x="2215" y="2561"/>
                    </a:cubicBezTo>
                    <a:cubicBezTo>
                      <a:pt x="2394" y="2585"/>
                      <a:pt x="2501" y="2751"/>
                      <a:pt x="2477" y="2930"/>
                    </a:cubicBezTo>
                    <a:cubicBezTo>
                      <a:pt x="2453" y="3108"/>
                      <a:pt x="2286" y="3228"/>
                      <a:pt x="2108" y="3192"/>
                    </a:cubicBezTo>
                    <a:cubicBezTo>
                      <a:pt x="1929" y="3168"/>
                      <a:pt x="1822" y="3001"/>
                      <a:pt x="1846" y="2835"/>
                    </a:cubicBezTo>
                    <a:cubicBezTo>
                      <a:pt x="1846" y="2835"/>
                      <a:pt x="1858" y="2775"/>
                      <a:pt x="1846" y="2692"/>
                    </a:cubicBezTo>
                    <a:cubicBezTo>
                      <a:pt x="1822" y="2596"/>
                      <a:pt x="1786" y="2501"/>
                      <a:pt x="1703" y="2382"/>
                    </a:cubicBezTo>
                    <a:cubicBezTo>
                      <a:pt x="1548" y="2168"/>
                      <a:pt x="1322" y="1870"/>
                      <a:pt x="1096" y="1584"/>
                    </a:cubicBezTo>
                    <a:cubicBezTo>
                      <a:pt x="858" y="1311"/>
                      <a:pt x="620" y="1037"/>
                      <a:pt x="441" y="834"/>
                    </a:cubicBezTo>
                    <a:cubicBezTo>
                      <a:pt x="250" y="620"/>
                      <a:pt x="119" y="501"/>
                      <a:pt x="119" y="501"/>
                    </a:cubicBezTo>
                    <a:cubicBezTo>
                      <a:pt x="12" y="394"/>
                      <a:pt x="0" y="239"/>
                      <a:pt x="96" y="120"/>
                    </a:cubicBezTo>
                    <a:cubicBezTo>
                      <a:pt x="203" y="13"/>
                      <a:pt x="369" y="1"/>
                      <a:pt x="489" y="96"/>
                    </a:cubicBezTo>
                    <a:cubicBezTo>
                      <a:pt x="512" y="120"/>
                      <a:pt x="536" y="144"/>
                      <a:pt x="548" y="180"/>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6" name="Google Shape;2436;p17"/>
              <p:cNvSpPr/>
              <p:nvPr/>
            </p:nvSpPr>
            <p:spPr>
              <a:xfrm>
                <a:off x="6517825" y="2696600"/>
                <a:ext cx="80375" cy="62525"/>
              </a:xfrm>
              <a:custGeom>
                <a:avLst/>
                <a:gdLst/>
                <a:ahLst/>
                <a:cxnLst/>
                <a:rect l="l" t="t" r="r" b="b"/>
                <a:pathLst>
                  <a:path w="3215" h="2501" extrusionOk="0">
                    <a:moveTo>
                      <a:pt x="488" y="131"/>
                    </a:moveTo>
                    <a:cubicBezTo>
                      <a:pt x="488" y="131"/>
                      <a:pt x="608" y="274"/>
                      <a:pt x="822" y="453"/>
                    </a:cubicBezTo>
                    <a:cubicBezTo>
                      <a:pt x="1012" y="643"/>
                      <a:pt x="1298" y="881"/>
                      <a:pt x="1584" y="1107"/>
                    </a:cubicBezTo>
                    <a:cubicBezTo>
                      <a:pt x="1858" y="1322"/>
                      <a:pt x="2143" y="1548"/>
                      <a:pt x="2370" y="1715"/>
                    </a:cubicBezTo>
                    <a:cubicBezTo>
                      <a:pt x="2477" y="1798"/>
                      <a:pt x="2596" y="1834"/>
                      <a:pt x="2679" y="1846"/>
                    </a:cubicBezTo>
                    <a:cubicBezTo>
                      <a:pt x="2763" y="1858"/>
                      <a:pt x="2822" y="1846"/>
                      <a:pt x="2822" y="1846"/>
                    </a:cubicBezTo>
                    <a:cubicBezTo>
                      <a:pt x="3001" y="1822"/>
                      <a:pt x="3167" y="1941"/>
                      <a:pt x="3191" y="2119"/>
                    </a:cubicBezTo>
                    <a:cubicBezTo>
                      <a:pt x="3215" y="2298"/>
                      <a:pt x="3096" y="2453"/>
                      <a:pt x="2917" y="2477"/>
                    </a:cubicBezTo>
                    <a:cubicBezTo>
                      <a:pt x="2739" y="2500"/>
                      <a:pt x="2596" y="2381"/>
                      <a:pt x="2560" y="2203"/>
                    </a:cubicBezTo>
                    <a:cubicBezTo>
                      <a:pt x="2560" y="2203"/>
                      <a:pt x="2548" y="2143"/>
                      <a:pt x="2501" y="2072"/>
                    </a:cubicBezTo>
                    <a:cubicBezTo>
                      <a:pt x="2453" y="2000"/>
                      <a:pt x="2382" y="1905"/>
                      <a:pt x="2274" y="1822"/>
                    </a:cubicBezTo>
                    <a:cubicBezTo>
                      <a:pt x="2048" y="1667"/>
                      <a:pt x="1751" y="1465"/>
                      <a:pt x="1453" y="1262"/>
                    </a:cubicBezTo>
                    <a:cubicBezTo>
                      <a:pt x="1143" y="1072"/>
                      <a:pt x="834" y="881"/>
                      <a:pt x="596" y="762"/>
                    </a:cubicBezTo>
                    <a:cubicBezTo>
                      <a:pt x="358" y="631"/>
                      <a:pt x="191" y="548"/>
                      <a:pt x="191" y="548"/>
                    </a:cubicBezTo>
                    <a:cubicBezTo>
                      <a:pt x="60" y="488"/>
                      <a:pt x="0" y="334"/>
                      <a:pt x="60" y="191"/>
                    </a:cubicBezTo>
                    <a:cubicBezTo>
                      <a:pt x="119" y="60"/>
                      <a:pt x="286" y="0"/>
                      <a:pt x="417" y="60"/>
                    </a:cubicBezTo>
                    <a:cubicBezTo>
                      <a:pt x="453" y="95"/>
                      <a:pt x="477" y="107"/>
                      <a:pt x="488" y="131"/>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7" name="Google Shape;2437;p17"/>
              <p:cNvSpPr/>
              <p:nvPr/>
            </p:nvSpPr>
            <p:spPr>
              <a:xfrm>
                <a:off x="6523175" y="2690050"/>
                <a:ext cx="90825" cy="40200"/>
              </a:xfrm>
              <a:custGeom>
                <a:avLst/>
                <a:gdLst/>
                <a:ahLst/>
                <a:cxnLst/>
                <a:rect l="l" t="t" r="r" b="b"/>
                <a:pathLst>
                  <a:path w="3633" h="1608" extrusionOk="0">
                    <a:moveTo>
                      <a:pt x="382" y="24"/>
                    </a:moveTo>
                    <a:cubicBezTo>
                      <a:pt x="382" y="24"/>
                      <a:pt x="548" y="119"/>
                      <a:pt x="786" y="238"/>
                    </a:cubicBezTo>
                    <a:cubicBezTo>
                      <a:pt x="1036" y="357"/>
                      <a:pt x="1370" y="488"/>
                      <a:pt x="1703" y="619"/>
                    </a:cubicBezTo>
                    <a:cubicBezTo>
                      <a:pt x="2049" y="750"/>
                      <a:pt x="2394" y="869"/>
                      <a:pt x="2644" y="965"/>
                    </a:cubicBezTo>
                    <a:cubicBezTo>
                      <a:pt x="2775" y="1012"/>
                      <a:pt x="2894" y="1012"/>
                      <a:pt x="2977" y="988"/>
                    </a:cubicBezTo>
                    <a:cubicBezTo>
                      <a:pt x="3061" y="977"/>
                      <a:pt x="3120" y="953"/>
                      <a:pt x="3120" y="953"/>
                    </a:cubicBezTo>
                    <a:cubicBezTo>
                      <a:pt x="3275" y="869"/>
                      <a:pt x="3465" y="929"/>
                      <a:pt x="3549" y="1096"/>
                    </a:cubicBezTo>
                    <a:cubicBezTo>
                      <a:pt x="3632" y="1262"/>
                      <a:pt x="3573" y="1441"/>
                      <a:pt x="3406" y="1524"/>
                    </a:cubicBezTo>
                    <a:cubicBezTo>
                      <a:pt x="3251" y="1608"/>
                      <a:pt x="3061" y="1548"/>
                      <a:pt x="2989" y="1393"/>
                    </a:cubicBezTo>
                    <a:cubicBezTo>
                      <a:pt x="2989" y="1393"/>
                      <a:pt x="2953" y="1334"/>
                      <a:pt x="2894" y="1274"/>
                    </a:cubicBezTo>
                    <a:cubicBezTo>
                      <a:pt x="2834" y="1215"/>
                      <a:pt x="2739" y="1143"/>
                      <a:pt x="2620" y="1108"/>
                    </a:cubicBezTo>
                    <a:cubicBezTo>
                      <a:pt x="2346" y="1036"/>
                      <a:pt x="2001" y="929"/>
                      <a:pt x="1668" y="846"/>
                    </a:cubicBezTo>
                    <a:cubicBezTo>
                      <a:pt x="1310" y="750"/>
                      <a:pt x="965" y="667"/>
                      <a:pt x="691" y="619"/>
                    </a:cubicBezTo>
                    <a:cubicBezTo>
                      <a:pt x="429" y="560"/>
                      <a:pt x="251" y="548"/>
                      <a:pt x="251" y="548"/>
                    </a:cubicBezTo>
                    <a:cubicBezTo>
                      <a:pt x="96" y="524"/>
                      <a:pt x="1" y="393"/>
                      <a:pt x="13" y="250"/>
                    </a:cubicBezTo>
                    <a:cubicBezTo>
                      <a:pt x="24" y="96"/>
                      <a:pt x="155" y="0"/>
                      <a:pt x="310" y="12"/>
                    </a:cubicBezTo>
                    <a:cubicBezTo>
                      <a:pt x="322" y="0"/>
                      <a:pt x="358" y="12"/>
                      <a:pt x="382" y="24"/>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8" name="Google Shape;2438;p17"/>
              <p:cNvSpPr/>
              <p:nvPr/>
            </p:nvSpPr>
            <p:spPr>
              <a:xfrm>
                <a:off x="6523475" y="2678425"/>
                <a:ext cx="94975" cy="17000"/>
              </a:xfrm>
              <a:custGeom>
                <a:avLst/>
                <a:gdLst/>
                <a:ahLst/>
                <a:cxnLst/>
                <a:rect l="l" t="t" r="r" b="b"/>
                <a:pathLst>
                  <a:path w="3799" h="680" extrusionOk="0">
                    <a:moveTo>
                      <a:pt x="346" y="108"/>
                    </a:moveTo>
                    <a:cubicBezTo>
                      <a:pt x="346" y="108"/>
                      <a:pt x="524" y="132"/>
                      <a:pt x="786" y="168"/>
                    </a:cubicBezTo>
                    <a:cubicBezTo>
                      <a:pt x="1060" y="191"/>
                      <a:pt x="1429" y="215"/>
                      <a:pt x="1786" y="251"/>
                    </a:cubicBezTo>
                    <a:cubicBezTo>
                      <a:pt x="2144" y="263"/>
                      <a:pt x="2513" y="287"/>
                      <a:pt x="2787" y="287"/>
                    </a:cubicBezTo>
                    <a:cubicBezTo>
                      <a:pt x="2918" y="287"/>
                      <a:pt x="3037" y="251"/>
                      <a:pt x="3108" y="203"/>
                    </a:cubicBezTo>
                    <a:cubicBezTo>
                      <a:pt x="3180" y="180"/>
                      <a:pt x="3227" y="120"/>
                      <a:pt x="3227" y="120"/>
                    </a:cubicBezTo>
                    <a:cubicBezTo>
                      <a:pt x="3346" y="1"/>
                      <a:pt x="3561" y="1"/>
                      <a:pt x="3680" y="120"/>
                    </a:cubicBezTo>
                    <a:cubicBezTo>
                      <a:pt x="3799" y="239"/>
                      <a:pt x="3799" y="441"/>
                      <a:pt x="3680" y="561"/>
                    </a:cubicBezTo>
                    <a:cubicBezTo>
                      <a:pt x="3561" y="680"/>
                      <a:pt x="3346" y="680"/>
                      <a:pt x="3227" y="561"/>
                    </a:cubicBezTo>
                    <a:cubicBezTo>
                      <a:pt x="3227" y="561"/>
                      <a:pt x="3180" y="513"/>
                      <a:pt x="3108" y="477"/>
                    </a:cubicBezTo>
                    <a:cubicBezTo>
                      <a:pt x="3037" y="441"/>
                      <a:pt x="2918" y="394"/>
                      <a:pt x="2787" y="394"/>
                    </a:cubicBezTo>
                    <a:cubicBezTo>
                      <a:pt x="2513" y="418"/>
                      <a:pt x="2144" y="418"/>
                      <a:pt x="1786" y="430"/>
                    </a:cubicBezTo>
                    <a:cubicBezTo>
                      <a:pt x="1429" y="441"/>
                      <a:pt x="1060" y="489"/>
                      <a:pt x="786" y="513"/>
                    </a:cubicBezTo>
                    <a:cubicBezTo>
                      <a:pt x="524" y="549"/>
                      <a:pt x="346" y="572"/>
                      <a:pt x="346" y="572"/>
                    </a:cubicBezTo>
                    <a:cubicBezTo>
                      <a:pt x="191" y="608"/>
                      <a:pt x="60" y="501"/>
                      <a:pt x="24" y="358"/>
                    </a:cubicBezTo>
                    <a:cubicBezTo>
                      <a:pt x="1" y="203"/>
                      <a:pt x="108" y="72"/>
                      <a:pt x="239" y="37"/>
                    </a:cubicBezTo>
                    <a:cubicBezTo>
                      <a:pt x="286" y="84"/>
                      <a:pt x="310" y="108"/>
                      <a:pt x="346" y="108"/>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9" name="Google Shape;2439;p17"/>
              <p:cNvSpPr/>
              <p:nvPr/>
            </p:nvSpPr>
            <p:spPr>
              <a:xfrm>
                <a:off x="6520500" y="2645700"/>
                <a:ext cx="92900" cy="40800"/>
              </a:xfrm>
              <a:custGeom>
                <a:avLst/>
                <a:gdLst/>
                <a:ahLst/>
                <a:cxnLst/>
                <a:rect l="l" t="t" r="r" b="b"/>
                <a:pathLst>
                  <a:path w="3716" h="1632" extrusionOk="0">
                    <a:moveTo>
                      <a:pt x="322" y="1060"/>
                    </a:moveTo>
                    <a:cubicBezTo>
                      <a:pt x="322" y="1060"/>
                      <a:pt x="501" y="1036"/>
                      <a:pt x="774" y="977"/>
                    </a:cubicBezTo>
                    <a:cubicBezTo>
                      <a:pt x="1036" y="941"/>
                      <a:pt x="1394" y="846"/>
                      <a:pt x="1739" y="762"/>
                    </a:cubicBezTo>
                    <a:cubicBezTo>
                      <a:pt x="2096" y="667"/>
                      <a:pt x="2441" y="560"/>
                      <a:pt x="2691" y="488"/>
                    </a:cubicBezTo>
                    <a:cubicBezTo>
                      <a:pt x="2822" y="441"/>
                      <a:pt x="2918" y="381"/>
                      <a:pt x="2977" y="322"/>
                    </a:cubicBezTo>
                    <a:cubicBezTo>
                      <a:pt x="3037" y="262"/>
                      <a:pt x="3060" y="203"/>
                      <a:pt x="3060" y="203"/>
                    </a:cubicBezTo>
                    <a:cubicBezTo>
                      <a:pt x="3144" y="60"/>
                      <a:pt x="3334" y="0"/>
                      <a:pt x="3501" y="72"/>
                    </a:cubicBezTo>
                    <a:cubicBezTo>
                      <a:pt x="3644" y="167"/>
                      <a:pt x="3715" y="346"/>
                      <a:pt x="3632" y="500"/>
                    </a:cubicBezTo>
                    <a:cubicBezTo>
                      <a:pt x="3560" y="655"/>
                      <a:pt x="3358" y="715"/>
                      <a:pt x="3203" y="631"/>
                    </a:cubicBezTo>
                    <a:cubicBezTo>
                      <a:pt x="3203" y="631"/>
                      <a:pt x="3144" y="607"/>
                      <a:pt x="3048" y="596"/>
                    </a:cubicBezTo>
                    <a:cubicBezTo>
                      <a:pt x="2965" y="572"/>
                      <a:pt x="2846" y="572"/>
                      <a:pt x="2727" y="619"/>
                    </a:cubicBezTo>
                    <a:cubicBezTo>
                      <a:pt x="2465" y="715"/>
                      <a:pt x="2132" y="834"/>
                      <a:pt x="1786" y="965"/>
                    </a:cubicBezTo>
                    <a:cubicBezTo>
                      <a:pt x="1441" y="1096"/>
                      <a:pt x="1120" y="1227"/>
                      <a:pt x="858" y="1358"/>
                    </a:cubicBezTo>
                    <a:cubicBezTo>
                      <a:pt x="608" y="1477"/>
                      <a:pt x="441" y="1560"/>
                      <a:pt x="441" y="1560"/>
                    </a:cubicBezTo>
                    <a:cubicBezTo>
                      <a:pt x="310" y="1631"/>
                      <a:pt x="143" y="1584"/>
                      <a:pt x="72" y="1453"/>
                    </a:cubicBezTo>
                    <a:cubicBezTo>
                      <a:pt x="0" y="1322"/>
                      <a:pt x="48" y="1155"/>
                      <a:pt x="179" y="1084"/>
                    </a:cubicBezTo>
                    <a:cubicBezTo>
                      <a:pt x="251" y="1072"/>
                      <a:pt x="298" y="1060"/>
                      <a:pt x="322" y="1060"/>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0" name="Google Shape;2440;p17"/>
              <p:cNvSpPr/>
              <p:nvPr/>
            </p:nvSpPr>
            <p:spPr>
              <a:xfrm>
                <a:off x="6517825" y="2615925"/>
                <a:ext cx="80375" cy="62525"/>
              </a:xfrm>
              <a:custGeom>
                <a:avLst/>
                <a:gdLst/>
                <a:ahLst/>
                <a:cxnLst/>
                <a:rect l="l" t="t" r="r" b="b"/>
                <a:pathLst>
                  <a:path w="3215" h="2501" extrusionOk="0">
                    <a:moveTo>
                      <a:pt x="179" y="1953"/>
                    </a:moveTo>
                    <a:cubicBezTo>
                      <a:pt x="179" y="1953"/>
                      <a:pt x="346" y="1870"/>
                      <a:pt x="584" y="1739"/>
                    </a:cubicBezTo>
                    <a:cubicBezTo>
                      <a:pt x="822" y="1608"/>
                      <a:pt x="1131" y="1417"/>
                      <a:pt x="1441" y="1215"/>
                    </a:cubicBezTo>
                    <a:cubicBezTo>
                      <a:pt x="1762" y="1025"/>
                      <a:pt x="2060" y="822"/>
                      <a:pt x="2274" y="667"/>
                    </a:cubicBezTo>
                    <a:cubicBezTo>
                      <a:pt x="2393" y="596"/>
                      <a:pt x="2453" y="501"/>
                      <a:pt x="2501" y="417"/>
                    </a:cubicBezTo>
                    <a:cubicBezTo>
                      <a:pt x="2548" y="346"/>
                      <a:pt x="2548" y="286"/>
                      <a:pt x="2548" y="286"/>
                    </a:cubicBezTo>
                    <a:cubicBezTo>
                      <a:pt x="2572" y="108"/>
                      <a:pt x="2739" y="1"/>
                      <a:pt x="2917" y="13"/>
                    </a:cubicBezTo>
                    <a:cubicBezTo>
                      <a:pt x="3096" y="48"/>
                      <a:pt x="3215" y="203"/>
                      <a:pt x="3191" y="382"/>
                    </a:cubicBezTo>
                    <a:cubicBezTo>
                      <a:pt x="3155" y="560"/>
                      <a:pt x="2989" y="667"/>
                      <a:pt x="2822" y="655"/>
                    </a:cubicBezTo>
                    <a:cubicBezTo>
                      <a:pt x="2822" y="655"/>
                      <a:pt x="2763" y="644"/>
                      <a:pt x="2679" y="667"/>
                    </a:cubicBezTo>
                    <a:cubicBezTo>
                      <a:pt x="2596" y="679"/>
                      <a:pt x="2489" y="727"/>
                      <a:pt x="2382" y="798"/>
                    </a:cubicBezTo>
                    <a:cubicBezTo>
                      <a:pt x="2167" y="965"/>
                      <a:pt x="1870" y="1191"/>
                      <a:pt x="1596" y="1417"/>
                    </a:cubicBezTo>
                    <a:cubicBezTo>
                      <a:pt x="1310" y="1632"/>
                      <a:pt x="1036" y="1894"/>
                      <a:pt x="834" y="2072"/>
                    </a:cubicBezTo>
                    <a:cubicBezTo>
                      <a:pt x="619" y="2263"/>
                      <a:pt x="512" y="2382"/>
                      <a:pt x="512" y="2382"/>
                    </a:cubicBezTo>
                    <a:cubicBezTo>
                      <a:pt x="405" y="2489"/>
                      <a:pt x="238" y="2501"/>
                      <a:pt x="119" y="2394"/>
                    </a:cubicBezTo>
                    <a:cubicBezTo>
                      <a:pt x="12" y="2287"/>
                      <a:pt x="0" y="2132"/>
                      <a:pt x="107" y="2013"/>
                    </a:cubicBezTo>
                    <a:cubicBezTo>
                      <a:pt x="119" y="1977"/>
                      <a:pt x="155" y="1965"/>
                      <a:pt x="179" y="1953"/>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1" name="Google Shape;2441;p17"/>
              <p:cNvSpPr/>
              <p:nvPr/>
            </p:nvSpPr>
            <p:spPr>
              <a:xfrm>
                <a:off x="6510675" y="2591225"/>
                <a:ext cx="62525" cy="80400"/>
              </a:xfrm>
              <a:custGeom>
                <a:avLst/>
                <a:gdLst/>
                <a:ahLst/>
                <a:cxnLst/>
                <a:rect l="l" t="t" r="r" b="b"/>
                <a:pathLst>
                  <a:path w="2501" h="3216" extrusionOk="0">
                    <a:moveTo>
                      <a:pt x="143" y="2727"/>
                    </a:moveTo>
                    <a:cubicBezTo>
                      <a:pt x="143" y="2727"/>
                      <a:pt x="274" y="2608"/>
                      <a:pt x="453" y="2405"/>
                    </a:cubicBezTo>
                    <a:cubicBezTo>
                      <a:pt x="644" y="2203"/>
                      <a:pt x="882" y="1929"/>
                      <a:pt x="1108" y="1643"/>
                    </a:cubicBezTo>
                    <a:cubicBezTo>
                      <a:pt x="1334" y="1358"/>
                      <a:pt x="1548" y="1072"/>
                      <a:pt x="1715" y="858"/>
                    </a:cubicBezTo>
                    <a:cubicBezTo>
                      <a:pt x="1798" y="750"/>
                      <a:pt x="1834" y="631"/>
                      <a:pt x="1846" y="536"/>
                    </a:cubicBezTo>
                    <a:cubicBezTo>
                      <a:pt x="1870" y="453"/>
                      <a:pt x="1846" y="393"/>
                      <a:pt x="1846" y="393"/>
                    </a:cubicBezTo>
                    <a:cubicBezTo>
                      <a:pt x="1822" y="215"/>
                      <a:pt x="1941" y="48"/>
                      <a:pt x="2120" y="36"/>
                    </a:cubicBezTo>
                    <a:cubicBezTo>
                      <a:pt x="2298" y="0"/>
                      <a:pt x="2465" y="119"/>
                      <a:pt x="2477" y="298"/>
                    </a:cubicBezTo>
                    <a:cubicBezTo>
                      <a:pt x="2501" y="477"/>
                      <a:pt x="2382" y="631"/>
                      <a:pt x="2203" y="655"/>
                    </a:cubicBezTo>
                    <a:cubicBezTo>
                      <a:pt x="2203" y="655"/>
                      <a:pt x="2144" y="679"/>
                      <a:pt x="2072" y="715"/>
                    </a:cubicBezTo>
                    <a:cubicBezTo>
                      <a:pt x="2001" y="762"/>
                      <a:pt x="1906" y="822"/>
                      <a:pt x="1822" y="941"/>
                    </a:cubicBezTo>
                    <a:cubicBezTo>
                      <a:pt x="1667" y="1167"/>
                      <a:pt x="1465" y="1465"/>
                      <a:pt x="1275" y="1774"/>
                    </a:cubicBezTo>
                    <a:cubicBezTo>
                      <a:pt x="1072" y="2084"/>
                      <a:pt x="882" y="2382"/>
                      <a:pt x="763" y="2620"/>
                    </a:cubicBezTo>
                    <a:cubicBezTo>
                      <a:pt x="632" y="2858"/>
                      <a:pt x="548" y="3025"/>
                      <a:pt x="548" y="3025"/>
                    </a:cubicBezTo>
                    <a:cubicBezTo>
                      <a:pt x="489" y="3156"/>
                      <a:pt x="334" y="3215"/>
                      <a:pt x="191" y="3156"/>
                    </a:cubicBezTo>
                    <a:cubicBezTo>
                      <a:pt x="60" y="3096"/>
                      <a:pt x="1" y="2929"/>
                      <a:pt x="60" y="2798"/>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2" name="Google Shape;2442;p17"/>
              <p:cNvSpPr/>
              <p:nvPr/>
            </p:nvSpPr>
            <p:spPr>
              <a:xfrm>
                <a:off x="6504125" y="2575750"/>
                <a:ext cx="40200" cy="90800"/>
              </a:xfrm>
              <a:custGeom>
                <a:avLst/>
                <a:gdLst/>
                <a:ahLst/>
                <a:cxnLst/>
                <a:rect l="l" t="t" r="r" b="b"/>
                <a:pathLst>
                  <a:path w="1608" h="3632" extrusionOk="0">
                    <a:moveTo>
                      <a:pt x="24" y="3239"/>
                    </a:moveTo>
                    <a:cubicBezTo>
                      <a:pt x="24" y="3239"/>
                      <a:pt x="120" y="3084"/>
                      <a:pt x="239" y="2846"/>
                    </a:cubicBezTo>
                    <a:cubicBezTo>
                      <a:pt x="358" y="2584"/>
                      <a:pt x="489" y="2262"/>
                      <a:pt x="620" y="1917"/>
                    </a:cubicBezTo>
                    <a:cubicBezTo>
                      <a:pt x="763" y="1572"/>
                      <a:pt x="882" y="1239"/>
                      <a:pt x="965" y="977"/>
                    </a:cubicBezTo>
                    <a:cubicBezTo>
                      <a:pt x="1013" y="846"/>
                      <a:pt x="1013" y="727"/>
                      <a:pt x="1001" y="655"/>
                    </a:cubicBezTo>
                    <a:cubicBezTo>
                      <a:pt x="977" y="560"/>
                      <a:pt x="953" y="500"/>
                      <a:pt x="953" y="500"/>
                    </a:cubicBezTo>
                    <a:cubicBezTo>
                      <a:pt x="882" y="346"/>
                      <a:pt x="941" y="167"/>
                      <a:pt x="1096" y="72"/>
                    </a:cubicBezTo>
                    <a:cubicBezTo>
                      <a:pt x="1263" y="0"/>
                      <a:pt x="1453" y="60"/>
                      <a:pt x="1537" y="226"/>
                    </a:cubicBezTo>
                    <a:cubicBezTo>
                      <a:pt x="1608" y="369"/>
                      <a:pt x="1548" y="560"/>
                      <a:pt x="1394" y="643"/>
                    </a:cubicBezTo>
                    <a:cubicBezTo>
                      <a:pt x="1394" y="643"/>
                      <a:pt x="1334" y="667"/>
                      <a:pt x="1275" y="727"/>
                    </a:cubicBezTo>
                    <a:cubicBezTo>
                      <a:pt x="1215" y="786"/>
                      <a:pt x="1144" y="893"/>
                      <a:pt x="1120" y="1012"/>
                    </a:cubicBezTo>
                    <a:cubicBezTo>
                      <a:pt x="1036" y="1274"/>
                      <a:pt x="941" y="1620"/>
                      <a:pt x="846" y="1965"/>
                    </a:cubicBezTo>
                    <a:cubicBezTo>
                      <a:pt x="763" y="2322"/>
                      <a:pt x="667" y="2667"/>
                      <a:pt x="620" y="2929"/>
                    </a:cubicBezTo>
                    <a:cubicBezTo>
                      <a:pt x="560" y="3203"/>
                      <a:pt x="548" y="3382"/>
                      <a:pt x="548" y="3382"/>
                    </a:cubicBezTo>
                    <a:cubicBezTo>
                      <a:pt x="536" y="3525"/>
                      <a:pt x="405" y="3632"/>
                      <a:pt x="251" y="3620"/>
                    </a:cubicBezTo>
                    <a:cubicBezTo>
                      <a:pt x="108" y="3596"/>
                      <a:pt x="1" y="3465"/>
                      <a:pt x="13" y="3322"/>
                    </a:cubicBezTo>
                    <a:cubicBezTo>
                      <a:pt x="13" y="3322"/>
                      <a:pt x="13" y="3274"/>
                      <a:pt x="24" y="3239"/>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3" name="Google Shape;2443;p17"/>
              <p:cNvSpPr/>
              <p:nvPr/>
            </p:nvSpPr>
            <p:spPr>
              <a:xfrm>
                <a:off x="6453225" y="2638850"/>
                <a:ext cx="98250" cy="98250"/>
              </a:xfrm>
              <a:custGeom>
                <a:avLst/>
                <a:gdLst/>
                <a:ahLst/>
                <a:cxnLst/>
                <a:rect l="l" t="t" r="r" b="b"/>
                <a:pathLst>
                  <a:path w="3930" h="3930" extrusionOk="0">
                    <a:moveTo>
                      <a:pt x="3930" y="1965"/>
                    </a:moveTo>
                    <a:cubicBezTo>
                      <a:pt x="3930" y="3060"/>
                      <a:pt x="3049" y="3929"/>
                      <a:pt x="1965" y="3929"/>
                    </a:cubicBezTo>
                    <a:cubicBezTo>
                      <a:pt x="870" y="3929"/>
                      <a:pt x="1" y="3060"/>
                      <a:pt x="1" y="1965"/>
                    </a:cubicBezTo>
                    <a:cubicBezTo>
                      <a:pt x="1" y="881"/>
                      <a:pt x="870" y="0"/>
                      <a:pt x="1965" y="0"/>
                    </a:cubicBezTo>
                    <a:cubicBezTo>
                      <a:pt x="3049" y="0"/>
                      <a:pt x="3930" y="870"/>
                      <a:pt x="3930" y="1965"/>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ig number 1">
  <p:cSld name="BIG_NUMBER_1">
    <p:spTree>
      <p:nvGrpSpPr>
        <p:cNvPr id="1" name="Shape 2444"/>
        <p:cNvGrpSpPr/>
        <p:nvPr/>
      </p:nvGrpSpPr>
      <p:grpSpPr>
        <a:xfrm>
          <a:off x="0" y="0"/>
          <a:ext cx="0" cy="0"/>
          <a:chOff x="0" y="0"/>
          <a:chExt cx="0" cy="0"/>
        </a:xfrm>
      </p:grpSpPr>
      <p:sp>
        <p:nvSpPr>
          <p:cNvPr id="2445" name="Google Shape;2445;p18"/>
          <p:cNvSpPr/>
          <p:nvPr/>
        </p:nvSpPr>
        <p:spPr>
          <a:xfrm>
            <a:off x="7577063" y="-563062"/>
            <a:ext cx="2095783" cy="2095783"/>
          </a:xfrm>
          <a:custGeom>
            <a:avLst/>
            <a:gdLst/>
            <a:ahLst/>
            <a:cxnLst/>
            <a:rect l="l" t="t" r="r" b="b"/>
            <a:pathLst>
              <a:path w="17303" h="17303" extrusionOk="0">
                <a:moveTo>
                  <a:pt x="17302" y="8658"/>
                </a:moveTo>
                <a:cubicBezTo>
                  <a:pt x="17302" y="13421"/>
                  <a:pt x="13421" y="17302"/>
                  <a:pt x="8645" y="17302"/>
                </a:cubicBezTo>
                <a:cubicBezTo>
                  <a:pt x="3881" y="17302"/>
                  <a:pt x="0" y="13421"/>
                  <a:pt x="0" y="8658"/>
                </a:cubicBezTo>
                <a:cubicBezTo>
                  <a:pt x="0" y="3881"/>
                  <a:pt x="3881" y="0"/>
                  <a:pt x="8645" y="0"/>
                </a:cubicBezTo>
                <a:cubicBezTo>
                  <a:pt x="13421" y="0"/>
                  <a:pt x="17302" y="3881"/>
                  <a:pt x="17302" y="8658"/>
                </a:cubicBezTo>
                <a:close/>
              </a:path>
            </a:pathLst>
          </a:custGeom>
          <a:solidFill>
            <a:schemeClr val="accent3"/>
          </a:solidFill>
          <a:ln>
            <a:noFill/>
          </a:ln>
          <a:effectLst>
            <a:outerShdw blurRad="57150" dist="19050" dir="3120000" algn="bl" rotWithShape="0">
              <a:srgbClr val="A58164">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46" name="Google Shape;2446;p18"/>
          <p:cNvGrpSpPr/>
          <p:nvPr/>
        </p:nvGrpSpPr>
        <p:grpSpPr>
          <a:xfrm flipH="1">
            <a:off x="-3" y="269821"/>
            <a:ext cx="2713579" cy="1623061"/>
            <a:chOff x="3731285" y="2446481"/>
            <a:chExt cx="1216415" cy="727569"/>
          </a:xfrm>
        </p:grpSpPr>
        <p:grpSp>
          <p:nvGrpSpPr>
            <p:cNvPr id="2447" name="Google Shape;2447;p18"/>
            <p:cNvGrpSpPr/>
            <p:nvPr/>
          </p:nvGrpSpPr>
          <p:grpSpPr>
            <a:xfrm>
              <a:off x="3773125" y="2504900"/>
              <a:ext cx="1174575" cy="669150"/>
              <a:chOff x="3773125" y="2504900"/>
              <a:chExt cx="1174575" cy="669150"/>
            </a:xfrm>
          </p:grpSpPr>
          <p:sp>
            <p:nvSpPr>
              <p:cNvPr id="2448" name="Google Shape;2448;p18"/>
              <p:cNvSpPr/>
              <p:nvPr/>
            </p:nvSpPr>
            <p:spPr>
              <a:xfrm>
                <a:off x="4124950" y="2843925"/>
                <a:ext cx="368825" cy="38725"/>
              </a:xfrm>
              <a:custGeom>
                <a:avLst/>
                <a:gdLst/>
                <a:ahLst/>
                <a:cxnLst/>
                <a:rect l="l" t="t" r="r" b="b"/>
                <a:pathLst>
                  <a:path w="14753" h="1549" extrusionOk="0">
                    <a:moveTo>
                      <a:pt x="14753" y="1310"/>
                    </a:moveTo>
                    <a:cubicBezTo>
                      <a:pt x="14753" y="1310"/>
                      <a:pt x="9347" y="1322"/>
                      <a:pt x="6704" y="1549"/>
                    </a:cubicBezTo>
                    <a:lnTo>
                      <a:pt x="1" y="1251"/>
                    </a:lnTo>
                    <a:lnTo>
                      <a:pt x="263" y="882"/>
                    </a:lnTo>
                    <a:lnTo>
                      <a:pt x="5740" y="870"/>
                    </a:lnTo>
                    <a:cubicBezTo>
                      <a:pt x="7204" y="548"/>
                      <a:pt x="11121" y="1"/>
                      <a:pt x="11121" y="1"/>
                    </a:cubicBezTo>
                    <a:cubicBezTo>
                      <a:pt x="11121" y="1"/>
                      <a:pt x="13134" y="632"/>
                      <a:pt x="14753" y="1310"/>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9" name="Google Shape;2449;p18"/>
              <p:cNvSpPr/>
              <p:nvPr/>
            </p:nvSpPr>
            <p:spPr>
              <a:xfrm>
                <a:off x="3972275" y="2545075"/>
                <a:ext cx="61025" cy="110775"/>
              </a:xfrm>
              <a:custGeom>
                <a:avLst/>
                <a:gdLst/>
                <a:ahLst/>
                <a:cxnLst/>
                <a:rect l="l" t="t" r="r" b="b"/>
                <a:pathLst>
                  <a:path w="2441" h="4431" extrusionOk="0">
                    <a:moveTo>
                      <a:pt x="179" y="1"/>
                    </a:moveTo>
                    <a:lnTo>
                      <a:pt x="0" y="1"/>
                    </a:lnTo>
                    <a:lnTo>
                      <a:pt x="1298" y="3799"/>
                    </a:lnTo>
                    <a:lnTo>
                      <a:pt x="2441" y="4430"/>
                    </a:lnTo>
                    <a:cubicBezTo>
                      <a:pt x="2441" y="4406"/>
                      <a:pt x="988" y="1787"/>
                      <a:pt x="179" y="1"/>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0" name="Google Shape;2450;p18"/>
              <p:cNvSpPr/>
              <p:nvPr/>
            </p:nvSpPr>
            <p:spPr>
              <a:xfrm>
                <a:off x="4563700" y="2570975"/>
                <a:ext cx="93500" cy="237275"/>
              </a:xfrm>
              <a:custGeom>
                <a:avLst/>
                <a:gdLst/>
                <a:ahLst/>
                <a:cxnLst/>
                <a:rect l="l" t="t" r="r" b="b"/>
                <a:pathLst>
                  <a:path w="3740" h="9491" extrusionOk="0">
                    <a:moveTo>
                      <a:pt x="3739" y="9490"/>
                    </a:moveTo>
                    <a:cubicBezTo>
                      <a:pt x="3739" y="9490"/>
                      <a:pt x="2263" y="6752"/>
                      <a:pt x="1918" y="4882"/>
                    </a:cubicBezTo>
                    <a:cubicBezTo>
                      <a:pt x="1013" y="2799"/>
                      <a:pt x="191" y="1"/>
                      <a:pt x="191" y="1"/>
                    </a:cubicBezTo>
                    <a:lnTo>
                      <a:pt x="1" y="1"/>
                    </a:lnTo>
                    <a:lnTo>
                      <a:pt x="1287" y="4823"/>
                    </a:lnTo>
                    <a:cubicBezTo>
                      <a:pt x="1489" y="5716"/>
                      <a:pt x="1775" y="8157"/>
                      <a:pt x="1775" y="8157"/>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1" name="Google Shape;2451;p18"/>
              <p:cNvSpPr/>
              <p:nvPr/>
            </p:nvSpPr>
            <p:spPr>
              <a:xfrm>
                <a:off x="3777900" y="2708800"/>
                <a:ext cx="428650" cy="56875"/>
              </a:xfrm>
              <a:custGeom>
                <a:avLst/>
                <a:gdLst/>
                <a:ahLst/>
                <a:cxnLst/>
                <a:rect l="l" t="t" r="r" b="b"/>
                <a:pathLst>
                  <a:path w="17146" h="2275" extrusionOk="0">
                    <a:moveTo>
                      <a:pt x="17145" y="2274"/>
                    </a:moveTo>
                    <a:cubicBezTo>
                      <a:pt x="17145" y="2274"/>
                      <a:pt x="10228" y="1489"/>
                      <a:pt x="7608" y="1441"/>
                    </a:cubicBezTo>
                    <a:cubicBezTo>
                      <a:pt x="3013" y="703"/>
                      <a:pt x="0" y="358"/>
                      <a:pt x="0" y="358"/>
                    </a:cubicBezTo>
                    <a:lnTo>
                      <a:pt x="286" y="0"/>
                    </a:lnTo>
                    <a:lnTo>
                      <a:pt x="7727" y="750"/>
                    </a:lnTo>
                    <a:cubicBezTo>
                      <a:pt x="9954" y="655"/>
                      <a:pt x="14014" y="619"/>
                      <a:pt x="14014" y="619"/>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2" name="Google Shape;2452;p18"/>
              <p:cNvSpPr/>
              <p:nvPr/>
            </p:nvSpPr>
            <p:spPr>
              <a:xfrm>
                <a:off x="4355650" y="2548950"/>
                <a:ext cx="437875" cy="381625"/>
              </a:xfrm>
              <a:custGeom>
                <a:avLst/>
                <a:gdLst/>
                <a:ahLst/>
                <a:cxnLst/>
                <a:rect l="l" t="t" r="r" b="b"/>
                <a:pathLst>
                  <a:path w="17515" h="15265" extrusionOk="0">
                    <a:moveTo>
                      <a:pt x="17514" y="15264"/>
                    </a:moveTo>
                    <a:lnTo>
                      <a:pt x="10966" y="9014"/>
                    </a:lnTo>
                    <a:cubicBezTo>
                      <a:pt x="6858" y="6013"/>
                      <a:pt x="3048" y="3156"/>
                      <a:pt x="203" y="1"/>
                    </a:cubicBezTo>
                    <a:lnTo>
                      <a:pt x="0" y="406"/>
                    </a:lnTo>
                    <a:cubicBezTo>
                      <a:pt x="0" y="406"/>
                      <a:pt x="5275" y="5799"/>
                      <a:pt x="9430" y="9419"/>
                    </a:cubicBezTo>
                    <a:cubicBezTo>
                      <a:pt x="11799" y="12455"/>
                      <a:pt x="13038" y="14050"/>
                      <a:pt x="13038" y="14050"/>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3" name="Google Shape;2453;p18"/>
              <p:cNvSpPr/>
              <p:nvPr/>
            </p:nvSpPr>
            <p:spPr>
              <a:xfrm>
                <a:off x="3773125" y="2504900"/>
                <a:ext cx="1174575" cy="669150"/>
              </a:xfrm>
              <a:custGeom>
                <a:avLst/>
                <a:gdLst/>
                <a:ahLst/>
                <a:cxnLst/>
                <a:rect l="l" t="t" r="r" b="b"/>
                <a:pathLst>
                  <a:path w="46983" h="26766" extrusionOk="0">
                    <a:moveTo>
                      <a:pt x="46971" y="26766"/>
                    </a:moveTo>
                    <a:lnTo>
                      <a:pt x="33053" y="17026"/>
                    </a:lnTo>
                    <a:cubicBezTo>
                      <a:pt x="29838" y="15931"/>
                      <a:pt x="27433" y="14729"/>
                      <a:pt x="27433" y="14729"/>
                    </a:cubicBezTo>
                    <a:cubicBezTo>
                      <a:pt x="23932" y="14157"/>
                      <a:pt x="15527" y="10109"/>
                      <a:pt x="15527" y="10109"/>
                    </a:cubicBezTo>
                    <a:cubicBezTo>
                      <a:pt x="12550" y="8156"/>
                      <a:pt x="1561" y="1048"/>
                      <a:pt x="1" y="179"/>
                    </a:cubicBezTo>
                    <a:lnTo>
                      <a:pt x="656" y="1"/>
                    </a:lnTo>
                    <a:lnTo>
                      <a:pt x="15884" y="8990"/>
                    </a:lnTo>
                    <a:cubicBezTo>
                      <a:pt x="19646" y="10704"/>
                      <a:pt x="24397" y="11788"/>
                      <a:pt x="27457" y="12252"/>
                    </a:cubicBezTo>
                    <a:cubicBezTo>
                      <a:pt x="33267" y="13776"/>
                      <a:pt x="39149" y="15788"/>
                      <a:pt x="39149" y="15788"/>
                    </a:cubicBezTo>
                    <a:cubicBezTo>
                      <a:pt x="43994" y="18205"/>
                      <a:pt x="46983" y="19527"/>
                      <a:pt x="46983" y="19527"/>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54" name="Google Shape;2454;p18"/>
            <p:cNvSpPr/>
            <p:nvPr/>
          </p:nvSpPr>
          <p:spPr>
            <a:xfrm rot="-1546704">
              <a:off x="4189750" y="2891071"/>
              <a:ext cx="127127" cy="91402"/>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5" name="Google Shape;2455;p18"/>
            <p:cNvSpPr/>
            <p:nvPr/>
          </p:nvSpPr>
          <p:spPr>
            <a:xfrm rot="7303634">
              <a:off x="3978702" y="2510792"/>
              <a:ext cx="127131" cy="91404"/>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6" name="Google Shape;2456;p18"/>
            <p:cNvSpPr/>
            <p:nvPr/>
          </p:nvSpPr>
          <p:spPr>
            <a:xfrm rot="10051217">
              <a:off x="3834461" y="2745740"/>
              <a:ext cx="127129" cy="91403"/>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7" name="Google Shape;2457;p18"/>
            <p:cNvSpPr/>
            <p:nvPr/>
          </p:nvSpPr>
          <p:spPr>
            <a:xfrm rot="8370820">
              <a:off x="4592145" y="2587404"/>
              <a:ext cx="127132" cy="91405"/>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8" name="Google Shape;2458;p18"/>
            <p:cNvSpPr/>
            <p:nvPr/>
          </p:nvSpPr>
          <p:spPr>
            <a:xfrm rot="636863">
              <a:off x="4368878" y="2673765"/>
              <a:ext cx="127126" cy="91401"/>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9" name="Google Shape;2459;p18"/>
            <p:cNvSpPr/>
            <p:nvPr/>
          </p:nvSpPr>
          <p:spPr>
            <a:xfrm rot="647990">
              <a:off x="3738723" y="2545245"/>
              <a:ext cx="127140" cy="91410"/>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0" name="Google Shape;2460;p18"/>
            <p:cNvSpPr/>
            <p:nvPr/>
          </p:nvSpPr>
          <p:spPr>
            <a:xfrm rot="7108616">
              <a:off x="4361631" y="2478443"/>
              <a:ext cx="127124" cy="91399"/>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61" name="Google Shape;2461;p18"/>
          <p:cNvGrpSpPr/>
          <p:nvPr/>
        </p:nvGrpSpPr>
        <p:grpSpPr>
          <a:xfrm>
            <a:off x="6430422" y="3520446"/>
            <a:ext cx="2713579" cy="1623061"/>
            <a:chOff x="3731285" y="2446481"/>
            <a:chExt cx="1216415" cy="727569"/>
          </a:xfrm>
        </p:grpSpPr>
        <p:grpSp>
          <p:nvGrpSpPr>
            <p:cNvPr id="2462" name="Google Shape;2462;p18"/>
            <p:cNvGrpSpPr/>
            <p:nvPr/>
          </p:nvGrpSpPr>
          <p:grpSpPr>
            <a:xfrm>
              <a:off x="3773125" y="2504900"/>
              <a:ext cx="1174575" cy="669150"/>
              <a:chOff x="3773125" y="2504900"/>
              <a:chExt cx="1174575" cy="669150"/>
            </a:xfrm>
          </p:grpSpPr>
          <p:sp>
            <p:nvSpPr>
              <p:cNvPr id="2463" name="Google Shape;2463;p18"/>
              <p:cNvSpPr/>
              <p:nvPr/>
            </p:nvSpPr>
            <p:spPr>
              <a:xfrm>
                <a:off x="4124950" y="2843925"/>
                <a:ext cx="368825" cy="38725"/>
              </a:xfrm>
              <a:custGeom>
                <a:avLst/>
                <a:gdLst/>
                <a:ahLst/>
                <a:cxnLst/>
                <a:rect l="l" t="t" r="r" b="b"/>
                <a:pathLst>
                  <a:path w="14753" h="1549" extrusionOk="0">
                    <a:moveTo>
                      <a:pt x="14753" y="1310"/>
                    </a:moveTo>
                    <a:cubicBezTo>
                      <a:pt x="14753" y="1310"/>
                      <a:pt x="9347" y="1322"/>
                      <a:pt x="6704" y="1549"/>
                    </a:cubicBezTo>
                    <a:lnTo>
                      <a:pt x="1" y="1251"/>
                    </a:lnTo>
                    <a:lnTo>
                      <a:pt x="263" y="882"/>
                    </a:lnTo>
                    <a:lnTo>
                      <a:pt x="5740" y="870"/>
                    </a:lnTo>
                    <a:cubicBezTo>
                      <a:pt x="7204" y="548"/>
                      <a:pt x="11121" y="1"/>
                      <a:pt x="11121" y="1"/>
                    </a:cubicBezTo>
                    <a:cubicBezTo>
                      <a:pt x="11121" y="1"/>
                      <a:pt x="13134" y="632"/>
                      <a:pt x="14753" y="1310"/>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4" name="Google Shape;2464;p18"/>
              <p:cNvSpPr/>
              <p:nvPr/>
            </p:nvSpPr>
            <p:spPr>
              <a:xfrm>
                <a:off x="3972275" y="2545075"/>
                <a:ext cx="61025" cy="110775"/>
              </a:xfrm>
              <a:custGeom>
                <a:avLst/>
                <a:gdLst/>
                <a:ahLst/>
                <a:cxnLst/>
                <a:rect l="l" t="t" r="r" b="b"/>
                <a:pathLst>
                  <a:path w="2441" h="4431" extrusionOk="0">
                    <a:moveTo>
                      <a:pt x="179" y="1"/>
                    </a:moveTo>
                    <a:lnTo>
                      <a:pt x="0" y="1"/>
                    </a:lnTo>
                    <a:lnTo>
                      <a:pt x="1298" y="3799"/>
                    </a:lnTo>
                    <a:lnTo>
                      <a:pt x="2441" y="4430"/>
                    </a:lnTo>
                    <a:cubicBezTo>
                      <a:pt x="2441" y="4406"/>
                      <a:pt x="988" y="1787"/>
                      <a:pt x="179" y="1"/>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5" name="Google Shape;2465;p18"/>
              <p:cNvSpPr/>
              <p:nvPr/>
            </p:nvSpPr>
            <p:spPr>
              <a:xfrm>
                <a:off x="4563700" y="2570975"/>
                <a:ext cx="93500" cy="237275"/>
              </a:xfrm>
              <a:custGeom>
                <a:avLst/>
                <a:gdLst/>
                <a:ahLst/>
                <a:cxnLst/>
                <a:rect l="l" t="t" r="r" b="b"/>
                <a:pathLst>
                  <a:path w="3740" h="9491" extrusionOk="0">
                    <a:moveTo>
                      <a:pt x="3739" y="9490"/>
                    </a:moveTo>
                    <a:cubicBezTo>
                      <a:pt x="3739" y="9490"/>
                      <a:pt x="2263" y="6752"/>
                      <a:pt x="1918" y="4882"/>
                    </a:cubicBezTo>
                    <a:cubicBezTo>
                      <a:pt x="1013" y="2799"/>
                      <a:pt x="191" y="1"/>
                      <a:pt x="191" y="1"/>
                    </a:cubicBezTo>
                    <a:lnTo>
                      <a:pt x="1" y="1"/>
                    </a:lnTo>
                    <a:lnTo>
                      <a:pt x="1287" y="4823"/>
                    </a:lnTo>
                    <a:cubicBezTo>
                      <a:pt x="1489" y="5716"/>
                      <a:pt x="1775" y="8157"/>
                      <a:pt x="1775" y="8157"/>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6" name="Google Shape;2466;p18"/>
              <p:cNvSpPr/>
              <p:nvPr/>
            </p:nvSpPr>
            <p:spPr>
              <a:xfrm>
                <a:off x="3777900" y="2708800"/>
                <a:ext cx="428650" cy="56875"/>
              </a:xfrm>
              <a:custGeom>
                <a:avLst/>
                <a:gdLst/>
                <a:ahLst/>
                <a:cxnLst/>
                <a:rect l="l" t="t" r="r" b="b"/>
                <a:pathLst>
                  <a:path w="17146" h="2275" extrusionOk="0">
                    <a:moveTo>
                      <a:pt x="17145" y="2274"/>
                    </a:moveTo>
                    <a:cubicBezTo>
                      <a:pt x="17145" y="2274"/>
                      <a:pt x="10228" y="1489"/>
                      <a:pt x="7608" y="1441"/>
                    </a:cubicBezTo>
                    <a:cubicBezTo>
                      <a:pt x="3013" y="703"/>
                      <a:pt x="0" y="358"/>
                      <a:pt x="0" y="358"/>
                    </a:cubicBezTo>
                    <a:lnTo>
                      <a:pt x="286" y="0"/>
                    </a:lnTo>
                    <a:lnTo>
                      <a:pt x="7727" y="750"/>
                    </a:lnTo>
                    <a:cubicBezTo>
                      <a:pt x="9954" y="655"/>
                      <a:pt x="14014" y="619"/>
                      <a:pt x="14014" y="619"/>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7" name="Google Shape;2467;p18"/>
              <p:cNvSpPr/>
              <p:nvPr/>
            </p:nvSpPr>
            <p:spPr>
              <a:xfrm>
                <a:off x="4355650" y="2548950"/>
                <a:ext cx="437875" cy="381625"/>
              </a:xfrm>
              <a:custGeom>
                <a:avLst/>
                <a:gdLst/>
                <a:ahLst/>
                <a:cxnLst/>
                <a:rect l="l" t="t" r="r" b="b"/>
                <a:pathLst>
                  <a:path w="17515" h="15265" extrusionOk="0">
                    <a:moveTo>
                      <a:pt x="17514" y="15264"/>
                    </a:moveTo>
                    <a:lnTo>
                      <a:pt x="10966" y="9014"/>
                    </a:lnTo>
                    <a:cubicBezTo>
                      <a:pt x="6858" y="6013"/>
                      <a:pt x="3048" y="3156"/>
                      <a:pt x="203" y="1"/>
                    </a:cubicBezTo>
                    <a:lnTo>
                      <a:pt x="0" y="406"/>
                    </a:lnTo>
                    <a:cubicBezTo>
                      <a:pt x="0" y="406"/>
                      <a:pt x="5275" y="5799"/>
                      <a:pt x="9430" y="9419"/>
                    </a:cubicBezTo>
                    <a:cubicBezTo>
                      <a:pt x="11799" y="12455"/>
                      <a:pt x="13038" y="14050"/>
                      <a:pt x="13038" y="14050"/>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8" name="Google Shape;2468;p18"/>
              <p:cNvSpPr/>
              <p:nvPr/>
            </p:nvSpPr>
            <p:spPr>
              <a:xfrm>
                <a:off x="3773125" y="2504900"/>
                <a:ext cx="1174575" cy="669150"/>
              </a:xfrm>
              <a:custGeom>
                <a:avLst/>
                <a:gdLst/>
                <a:ahLst/>
                <a:cxnLst/>
                <a:rect l="l" t="t" r="r" b="b"/>
                <a:pathLst>
                  <a:path w="46983" h="26766" extrusionOk="0">
                    <a:moveTo>
                      <a:pt x="46971" y="26766"/>
                    </a:moveTo>
                    <a:lnTo>
                      <a:pt x="33053" y="17026"/>
                    </a:lnTo>
                    <a:cubicBezTo>
                      <a:pt x="29838" y="15931"/>
                      <a:pt x="27433" y="14729"/>
                      <a:pt x="27433" y="14729"/>
                    </a:cubicBezTo>
                    <a:cubicBezTo>
                      <a:pt x="23932" y="14157"/>
                      <a:pt x="15527" y="10109"/>
                      <a:pt x="15527" y="10109"/>
                    </a:cubicBezTo>
                    <a:cubicBezTo>
                      <a:pt x="12550" y="8156"/>
                      <a:pt x="1561" y="1048"/>
                      <a:pt x="1" y="179"/>
                    </a:cubicBezTo>
                    <a:lnTo>
                      <a:pt x="656" y="1"/>
                    </a:lnTo>
                    <a:lnTo>
                      <a:pt x="15884" y="8990"/>
                    </a:lnTo>
                    <a:cubicBezTo>
                      <a:pt x="19646" y="10704"/>
                      <a:pt x="24397" y="11788"/>
                      <a:pt x="27457" y="12252"/>
                    </a:cubicBezTo>
                    <a:cubicBezTo>
                      <a:pt x="33267" y="13776"/>
                      <a:pt x="39149" y="15788"/>
                      <a:pt x="39149" y="15788"/>
                    </a:cubicBezTo>
                    <a:cubicBezTo>
                      <a:pt x="43994" y="18205"/>
                      <a:pt x="46983" y="19527"/>
                      <a:pt x="46983" y="19527"/>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69" name="Google Shape;2469;p18"/>
            <p:cNvSpPr/>
            <p:nvPr/>
          </p:nvSpPr>
          <p:spPr>
            <a:xfrm rot="-1546704">
              <a:off x="4189750" y="2891071"/>
              <a:ext cx="127127" cy="91402"/>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0" name="Google Shape;2470;p18"/>
            <p:cNvSpPr/>
            <p:nvPr/>
          </p:nvSpPr>
          <p:spPr>
            <a:xfrm rot="7303634">
              <a:off x="3978702" y="2510792"/>
              <a:ext cx="127131" cy="91404"/>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1" name="Google Shape;2471;p18"/>
            <p:cNvSpPr/>
            <p:nvPr/>
          </p:nvSpPr>
          <p:spPr>
            <a:xfrm rot="10051217">
              <a:off x="3834461" y="2745740"/>
              <a:ext cx="127129" cy="91403"/>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2" name="Google Shape;2472;p18"/>
            <p:cNvSpPr/>
            <p:nvPr/>
          </p:nvSpPr>
          <p:spPr>
            <a:xfrm rot="8370820">
              <a:off x="4592145" y="2587404"/>
              <a:ext cx="127132" cy="91405"/>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3" name="Google Shape;2473;p18"/>
            <p:cNvSpPr/>
            <p:nvPr/>
          </p:nvSpPr>
          <p:spPr>
            <a:xfrm rot="636863">
              <a:off x="4368878" y="2673765"/>
              <a:ext cx="127126" cy="91401"/>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4" name="Google Shape;2474;p18"/>
            <p:cNvSpPr/>
            <p:nvPr/>
          </p:nvSpPr>
          <p:spPr>
            <a:xfrm rot="647990">
              <a:off x="3738723" y="2545245"/>
              <a:ext cx="127140" cy="91410"/>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5" name="Google Shape;2475;p18"/>
            <p:cNvSpPr/>
            <p:nvPr/>
          </p:nvSpPr>
          <p:spPr>
            <a:xfrm rot="7108616">
              <a:off x="4361631" y="2478443"/>
              <a:ext cx="127124" cy="91399"/>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76" name="Google Shape;2476;p18"/>
          <p:cNvSpPr/>
          <p:nvPr/>
        </p:nvSpPr>
        <p:spPr>
          <a:xfrm>
            <a:off x="0" y="3334850"/>
            <a:ext cx="2461640" cy="1808620"/>
          </a:xfrm>
          <a:custGeom>
            <a:avLst/>
            <a:gdLst/>
            <a:ahLst/>
            <a:cxnLst/>
            <a:rect l="l" t="t" r="r" b="b"/>
            <a:pathLst>
              <a:path w="45424" h="33374" extrusionOk="0">
                <a:moveTo>
                  <a:pt x="1" y="0"/>
                </a:moveTo>
                <a:cubicBezTo>
                  <a:pt x="1144" y="334"/>
                  <a:pt x="2442" y="858"/>
                  <a:pt x="4180" y="1965"/>
                </a:cubicBezTo>
                <a:cubicBezTo>
                  <a:pt x="9335" y="5287"/>
                  <a:pt x="8085" y="7239"/>
                  <a:pt x="13252" y="10561"/>
                </a:cubicBezTo>
                <a:cubicBezTo>
                  <a:pt x="18396" y="13871"/>
                  <a:pt x="19658" y="11931"/>
                  <a:pt x="24813" y="15240"/>
                </a:cubicBezTo>
                <a:cubicBezTo>
                  <a:pt x="29957" y="18562"/>
                  <a:pt x="28707" y="20515"/>
                  <a:pt x="33862" y="23837"/>
                </a:cubicBezTo>
                <a:cubicBezTo>
                  <a:pt x="39006" y="27147"/>
                  <a:pt x="40280" y="25206"/>
                  <a:pt x="45423" y="28516"/>
                </a:cubicBezTo>
                <a:lnTo>
                  <a:pt x="42304" y="33374"/>
                </a:lnTo>
                <a:lnTo>
                  <a:pt x="1" y="33374"/>
                </a:ln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7" name="Google Shape;2477;p18"/>
          <p:cNvSpPr/>
          <p:nvPr/>
        </p:nvSpPr>
        <p:spPr>
          <a:xfrm flipH="1">
            <a:off x="-7" y="4089175"/>
            <a:ext cx="3163634" cy="1054321"/>
          </a:xfrm>
          <a:custGeom>
            <a:avLst/>
            <a:gdLst/>
            <a:ahLst/>
            <a:cxnLst/>
            <a:rect l="l" t="t" r="r" b="b"/>
            <a:pathLst>
              <a:path w="61021" h="20337" extrusionOk="0">
                <a:moveTo>
                  <a:pt x="1" y="20336"/>
                </a:moveTo>
                <a:cubicBezTo>
                  <a:pt x="1" y="20336"/>
                  <a:pt x="3573" y="13978"/>
                  <a:pt x="11502" y="13442"/>
                </a:cubicBezTo>
                <a:cubicBezTo>
                  <a:pt x="13241" y="10323"/>
                  <a:pt x="17741" y="8597"/>
                  <a:pt x="20837" y="8573"/>
                </a:cubicBezTo>
                <a:cubicBezTo>
                  <a:pt x="24147" y="5156"/>
                  <a:pt x="33386" y="2822"/>
                  <a:pt x="46435" y="5049"/>
                </a:cubicBezTo>
                <a:cubicBezTo>
                  <a:pt x="48364" y="2072"/>
                  <a:pt x="55615" y="0"/>
                  <a:pt x="61020" y="1608"/>
                </a:cubicBezTo>
                <a:lnTo>
                  <a:pt x="61020" y="20336"/>
                </a:lnTo>
                <a:lnTo>
                  <a:pt x="1" y="20336"/>
                </a:ln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8" name="Google Shape;2478;p18"/>
          <p:cNvSpPr/>
          <p:nvPr/>
        </p:nvSpPr>
        <p:spPr>
          <a:xfrm>
            <a:off x="4633326" y="269833"/>
            <a:ext cx="332193" cy="132589"/>
          </a:xfrm>
          <a:custGeom>
            <a:avLst/>
            <a:gdLst/>
            <a:ahLst/>
            <a:cxnLst/>
            <a:rect l="l" t="t" r="r" b="b"/>
            <a:pathLst>
              <a:path w="7371" h="2942" extrusionOk="0">
                <a:moveTo>
                  <a:pt x="1477" y="1"/>
                </a:moveTo>
                <a:lnTo>
                  <a:pt x="5894" y="1"/>
                </a:lnTo>
                <a:cubicBezTo>
                  <a:pt x="6716" y="1"/>
                  <a:pt x="7370" y="644"/>
                  <a:pt x="7370" y="1465"/>
                </a:cubicBezTo>
                <a:cubicBezTo>
                  <a:pt x="7370" y="2287"/>
                  <a:pt x="6716" y="2942"/>
                  <a:pt x="5894" y="2942"/>
                </a:cubicBezTo>
                <a:lnTo>
                  <a:pt x="1477" y="2942"/>
                </a:lnTo>
                <a:cubicBezTo>
                  <a:pt x="655" y="2942"/>
                  <a:pt x="0" y="2287"/>
                  <a:pt x="0" y="1465"/>
                </a:cubicBezTo>
                <a:cubicBezTo>
                  <a:pt x="0" y="656"/>
                  <a:pt x="655" y="1"/>
                  <a:pt x="1477" y="1"/>
                </a:cubicBezTo>
                <a:close/>
              </a:path>
            </a:pathLst>
          </a:custGeom>
          <a:solidFill>
            <a:schemeClr val="lt1"/>
          </a:solidFill>
          <a:ln>
            <a:noFill/>
          </a:ln>
          <a:effectLst>
            <a:outerShdw blurRad="71438" dist="9525" dir="120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9" name="Google Shape;2479;p18"/>
          <p:cNvSpPr/>
          <p:nvPr/>
        </p:nvSpPr>
        <p:spPr>
          <a:xfrm>
            <a:off x="66800" y="2300225"/>
            <a:ext cx="1135431" cy="341296"/>
          </a:xfrm>
          <a:custGeom>
            <a:avLst/>
            <a:gdLst/>
            <a:ahLst/>
            <a:cxnLst/>
            <a:rect l="l" t="t" r="r" b="b"/>
            <a:pathLst>
              <a:path w="25194" h="7573" extrusionOk="0">
                <a:moveTo>
                  <a:pt x="5846" y="2953"/>
                </a:moveTo>
                <a:lnTo>
                  <a:pt x="7739" y="2953"/>
                </a:lnTo>
                <a:cubicBezTo>
                  <a:pt x="8203" y="2953"/>
                  <a:pt x="8573" y="3322"/>
                  <a:pt x="8573" y="3787"/>
                </a:cubicBezTo>
                <a:cubicBezTo>
                  <a:pt x="8573" y="4251"/>
                  <a:pt x="8203" y="4620"/>
                  <a:pt x="7739" y="4620"/>
                </a:cubicBezTo>
                <a:lnTo>
                  <a:pt x="1476" y="4620"/>
                </a:lnTo>
                <a:cubicBezTo>
                  <a:pt x="655" y="4620"/>
                  <a:pt x="0" y="5275"/>
                  <a:pt x="0" y="6096"/>
                </a:cubicBezTo>
                <a:cubicBezTo>
                  <a:pt x="0" y="6918"/>
                  <a:pt x="655" y="7573"/>
                  <a:pt x="1476" y="7573"/>
                </a:cubicBezTo>
                <a:lnTo>
                  <a:pt x="16776" y="7573"/>
                </a:lnTo>
                <a:lnTo>
                  <a:pt x="23515" y="7573"/>
                </a:lnTo>
                <a:lnTo>
                  <a:pt x="23729" y="7573"/>
                </a:lnTo>
                <a:cubicBezTo>
                  <a:pt x="24539" y="7573"/>
                  <a:pt x="25194" y="6918"/>
                  <a:pt x="25194" y="6096"/>
                </a:cubicBezTo>
                <a:cubicBezTo>
                  <a:pt x="25194" y="5275"/>
                  <a:pt x="24539" y="4620"/>
                  <a:pt x="23729" y="4620"/>
                </a:cubicBezTo>
                <a:lnTo>
                  <a:pt x="17979" y="4620"/>
                </a:lnTo>
                <a:cubicBezTo>
                  <a:pt x="17514" y="4620"/>
                  <a:pt x="17145" y="4251"/>
                  <a:pt x="17145" y="3787"/>
                </a:cubicBezTo>
                <a:cubicBezTo>
                  <a:pt x="17145" y="3322"/>
                  <a:pt x="17514" y="2953"/>
                  <a:pt x="17979" y="2953"/>
                </a:cubicBezTo>
                <a:lnTo>
                  <a:pt x="20336" y="2953"/>
                </a:lnTo>
                <a:cubicBezTo>
                  <a:pt x="21146" y="2953"/>
                  <a:pt x="21800" y="2298"/>
                  <a:pt x="21800" y="1477"/>
                </a:cubicBezTo>
                <a:cubicBezTo>
                  <a:pt x="21800" y="667"/>
                  <a:pt x="21146" y="0"/>
                  <a:pt x="20336" y="0"/>
                </a:cubicBezTo>
                <a:lnTo>
                  <a:pt x="5846" y="0"/>
                </a:lnTo>
                <a:cubicBezTo>
                  <a:pt x="5036" y="0"/>
                  <a:pt x="4382" y="667"/>
                  <a:pt x="4382" y="1477"/>
                </a:cubicBezTo>
                <a:cubicBezTo>
                  <a:pt x="4382" y="2298"/>
                  <a:pt x="5036" y="2953"/>
                  <a:pt x="5846" y="2953"/>
                </a:cubicBezTo>
                <a:close/>
              </a:path>
            </a:pathLst>
          </a:custGeom>
          <a:solidFill>
            <a:schemeClr val="lt1"/>
          </a:solidFill>
          <a:ln>
            <a:noFill/>
          </a:ln>
          <a:effectLst>
            <a:outerShdw blurRad="71438" dist="9525" dir="120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 name="Google Shape;2480;p18"/>
          <p:cNvSpPr/>
          <p:nvPr/>
        </p:nvSpPr>
        <p:spPr>
          <a:xfrm>
            <a:off x="7891215" y="1437175"/>
            <a:ext cx="1147827" cy="455695"/>
          </a:xfrm>
          <a:custGeom>
            <a:avLst/>
            <a:gdLst/>
            <a:ahLst/>
            <a:cxnLst/>
            <a:rect l="l" t="t" r="r" b="b"/>
            <a:pathLst>
              <a:path w="17972" h="7135" extrusionOk="0">
                <a:moveTo>
                  <a:pt x="6485" y="0"/>
                </a:moveTo>
                <a:lnTo>
                  <a:pt x="6304" y="18"/>
                </a:lnTo>
                <a:lnTo>
                  <a:pt x="6141" y="72"/>
                </a:lnTo>
                <a:lnTo>
                  <a:pt x="5979" y="163"/>
                </a:lnTo>
                <a:lnTo>
                  <a:pt x="5852" y="271"/>
                </a:lnTo>
                <a:lnTo>
                  <a:pt x="5744" y="398"/>
                </a:lnTo>
                <a:lnTo>
                  <a:pt x="5654" y="560"/>
                </a:lnTo>
                <a:lnTo>
                  <a:pt x="5600" y="741"/>
                </a:lnTo>
                <a:lnTo>
                  <a:pt x="5582" y="921"/>
                </a:lnTo>
                <a:lnTo>
                  <a:pt x="5600" y="1102"/>
                </a:lnTo>
                <a:lnTo>
                  <a:pt x="5654" y="1264"/>
                </a:lnTo>
                <a:lnTo>
                  <a:pt x="5744" y="1427"/>
                </a:lnTo>
                <a:lnTo>
                  <a:pt x="5852" y="1553"/>
                </a:lnTo>
                <a:lnTo>
                  <a:pt x="5979" y="1662"/>
                </a:lnTo>
                <a:lnTo>
                  <a:pt x="6141" y="1752"/>
                </a:lnTo>
                <a:lnTo>
                  <a:pt x="6304" y="1806"/>
                </a:lnTo>
                <a:lnTo>
                  <a:pt x="6485" y="1824"/>
                </a:lnTo>
                <a:lnTo>
                  <a:pt x="8742" y="1824"/>
                </a:lnTo>
                <a:lnTo>
                  <a:pt x="8833" y="1842"/>
                </a:lnTo>
                <a:lnTo>
                  <a:pt x="8905" y="1860"/>
                </a:lnTo>
                <a:lnTo>
                  <a:pt x="8977" y="1897"/>
                </a:lnTo>
                <a:lnTo>
                  <a:pt x="9049" y="1951"/>
                </a:lnTo>
                <a:lnTo>
                  <a:pt x="9085" y="2005"/>
                </a:lnTo>
                <a:lnTo>
                  <a:pt x="9122" y="2077"/>
                </a:lnTo>
                <a:lnTo>
                  <a:pt x="9158" y="2168"/>
                </a:lnTo>
                <a:lnTo>
                  <a:pt x="9158" y="2240"/>
                </a:lnTo>
                <a:lnTo>
                  <a:pt x="9158" y="2330"/>
                </a:lnTo>
                <a:lnTo>
                  <a:pt x="9122" y="2402"/>
                </a:lnTo>
                <a:lnTo>
                  <a:pt x="9085" y="2475"/>
                </a:lnTo>
                <a:lnTo>
                  <a:pt x="9049" y="2547"/>
                </a:lnTo>
                <a:lnTo>
                  <a:pt x="8977" y="2583"/>
                </a:lnTo>
                <a:lnTo>
                  <a:pt x="8905" y="2619"/>
                </a:lnTo>
                <a:lnTo>
                  <a:pt x="8833" y="2655"/>
                </a:lnTo>
                <a:lnTo>
                  <a:pt x="904" y="2655"/>
                </a:lnTo>
                <a:lnTo>
                  <a:pt x="723" y="2673"/>
                </a:lnTo>
                <a:lnTo>
                  <a:pt x="560" y="2727"/>
                </a:lnTo>
                <a:lnTo>
                  <a:pt x="398" y="2818"/>
                </a:lnTo>
                <a:lnTo>
                  <a:pt x="272" y="2926"/>
                </a:lnTo>
                <a:lnTo>
                  <a:pt x="145" y="3071"/>
                </a:lnTo>
                <a:lnTo>
                  <a:pt x="73" y="3215"/>
                </a:lnTo>
                <a:lnTo>
                  <a:pt x="19" y="3396"/>
                </a:lnTo>
                <a:lnTo>
                  <a:pt x="1" y="3576"/>
                </a:lnTo>
                <a:lnTo>
                  <a:pt x="19" y="3757"/>
                </a:lnTo>
                <a:lnTo>
                  <a:pt x="73" y="3920"/>
                </a:lnTo>
                <a:lnTo>
                  <a:pt x="145" y="4082"/>
                </a:lnTo>
                <a:lnTo>
                  <a:pt x="272" y="4208"/>
                </a:lnTo>
                <a:lnTo>
                  <a:pt x="398" y="4335"/>
                </a:lnTo>
                <a:lnTo>
                  <a:pt x="560" y="4407"/>
                </a:lnTo>
                <a:lnTo>
                  <a:pt x="723" y="4461"/>
                </a:lnTo>
                <a:lnTo>
                  <a:pt x="904" y="4479"/>
                </a:lnTo>
                <a:lnTo>
                  <a:pt x="5871" y="4479"/>
                </a:lnTo>
                <a:lnTo>
                  <a:pt x="5943" y="4497"/>
                </a:lnTo>
                <a:lnTo>
                  <a:pt x="6033" y="4516"/>
                </a:lnTo>
                <a:lnTo>
                  <a:pt x="6087" y="4552"/>
                </a:lnTo>
                <a:lnTo>
                  <a:pt x="6160" y="4606"/>
                </a:lnTo>
                <a:lnTo>
                  <a:pt x="6214" y="4660"/>
                </a:lnTo>
                <a:lnTo>
                  <a:pt x="6250" y="4732"/>
                </a:lnTo>
                <a:lnTo>
                  <a:pt x="6268" y="4823"/>
                </a:lnTo>
                <a:lnTo>
                  <a:pt x="6286" y="4895"/>
                </a:lnTo>
                <a:lnTo>
                  <a:pt x="6268" y="4985"/>
                </a:lnTo>
                <a:lnTo>
                  <a:pt x="6250" y="5057"/>
                </a:lnTo>
                <a:lnTo>
                  <a:pt x="6214" y="5130"/>
                </a:lnTo>
                <a:lnTo>
                  <a:pt x="6160" y="5202"/>
                </a:lnTo>
                <a:lnTo>
                  <a:pt x="6087" y="5238"/>
                </a:lnTo>
                <a:lnTo>
                  <a:pt x="6033" y="5292"/>
                </a:lnTo>
                <a:lnTo>
                  <a:pt x="5943" y="5310"/>
                </a:lnTo>
                <a:lnTo>
                  <a:pt x="5889" y="5310"/>
                </a:lnTo>
                <a:lnTo>
                  <a:pt x="5708" y="5328"/>
                </a:lnTo>
                <a:lnTo>
                  <a:pt x="5527" y="5382"/>
                </a:lnTo>
                <a:lnTo>
                  <a:pt x="5383" y="5473"/>
                </a:lnTo>
                <a:lnTo>
                  <a:pt x="5238" y="5581"/>
                </a:lnTo>
                <a:lnTo>
                  <a:pt x="5130" y="5726"/>
                </a:lnTo>
                <a:lnTo>
                  <a:pt x="5058" y="5870"/>
                </a:lnTo>
                <a:lnTo>
                  <a:pt x="5004" y="6051"/>
                </a:lnTo>
                <a:lnTo>
                  <a:pt x="4986" y="6231"/>
                </a:lnTo>
                <a:lnTo>
                  <a:pt x="5004" y="6412"/>
                </a:lnTo>
                <a:lnTo>
                  <a:pt x="5058" y="6575"/>
                </a:lnTo>
                <a:lnTo>
                  <a:pt x="5130" y="6737"/>
                </a:lnTo>
                <a:lnTo>
                  <a:pt x="5238" y="6864"/>
                </a:lnTo>
                <a:lnTo>
                  <a:pt x="5383" y="6990"/>
                </a:lnTo>
                <a:lnTo>
                  <a:pt x="5527" y="7062"/>
                </a:lnTo>
                <a:lnTo>
                  <a:pt x="5708" y="7116"/>
                </a:lnTo>
                <a:lnTo>
                  <a:pt x="5889" y="7134"/>
                </a:lnTo>
                <a:lnTo>
                  <a:pt x="10711" y="7134"/>
                </a:lnTo>
                <a:lnTo>
                  <a:pt x="10910" y="7116"/>
                </a:lnTo>
                <a:lnTo>
                  <a:pt x="11072" y="7062"/>
                </a:lnTo>
                <a:lnTo>
                  <a:pt x="11235" y="6990"/>
                </a:lnTo>
                <a:lnTo>
                  <a:pt x="11361" y="6864"/>
                </a:lnTo>
                <a:lnTo>
                  <a:pt x="11470" y="6737"/>
                </a:lnTo>
                <a:lnTo>
                  <a:pt x="11560" y="6575"/>
                </a:lnTo>
                <a:lnTo>
                  <a:pt x="11614" y="6412"/>
                </a:lnTo>
                <a:lnTo>
                  <a:pt x="11632" y="6231"/>
                </a:lnTo>
                <a:lnTo>
                  <a:pt x="11614" y="6051"/>
                </a:lnTo>
                <a:lnTo>
                  <a:pt x="11560" y="5870"/>
                </a:lnTo>
                <a:lnTo>
                  <a:pt x="11470" y="5726"/>
                </a:lnTo>
                <a:lnTo>
                  <a:pt x="11361" y="5581"/>
                </a:lnTo>
                <a:lnTo>
                  <a:pt x="11235" y="5473"/>
                </a:lnTo>
                <a:lnTo>
                  <a:pt x="11072" y="5382"/>
                </a:lnTo>
                <a:lnTo>
                  <a:pt x="10910" y="5328"/>
                </a:lnTo>
                <a:lnTo>
                  <a:pt x="10711" y="5310"/>
                </a:lnTo>
                <a:lnTo>
                  <a:pt x="8670" y="5310"/>
                </a:lnTo>
                <a:lnTo>
                  <a:pt x="8580" y="5292"/>
                </a:lnTo>
                <a:lnTo>
                  <a:pt x="8508" y="5238"/>
                </a:lnTo>
                <a:lnTo>
                  <a:pt x="8453" y="5202"/>
                </a:lnTo>
                <a:lnTo>
                  <a:pt x="8399" y="5130"/>
                </a:lnTo>
                <a:lnTo>
                  <a:pt x="8363" y="5057"/>
                </a:lnTo>
                <a:lnTo>
                  <a:pt x="8345" y="4985"/>
                </a:lnTo>
                <a:lnTo>
                  <a:pt x="8327" y="4895"/>
                </a:lnTo>
                <a:lnTo>
                  <a:pt x="8345" y="4823"/>
                </a:lnTo>
                <a:lnTo>
                  <a:pt x="8363" y="4732"/>
                </a:lnTo>
                <a:lnTo>
                  <a:pt x="8399" y="4660"/>
                </a:lnTo>
                <a:lnTo>
                  <a:pt x="8453" y="4606"/>
                </a:lnTo>
                <a:lnTo>
                  <a:pt x="8508" y="4552"/>
                </a:lnTo>
                <a:lnTo>
                  <a:pt x="8580" y="4516"/>
                </a:lnTo>
                <a:lnTo>
                  <a:pt x="8670" y="4497"/>
                </a:lnTo>
                <a:lnTo>
                  <a:pt x="8742" y="4479"/>
                </a:lnTo>
                <a:lnTo>
                  <a:pt x="14901" y="4479"/>
                </a:lnTo>
                <a:lnTo>
                  <a:pt x="15082" y="4461"/>
                </a:lnTo>
                <a:lnTo>
                  <a:pt x="15244" y="4407"/>
                </a:lnTo>
                <a:lnTo>
                  <a:pt x="15407" y="4335"/>
                </a:lnTo>
                <a:lnTo>
                  <a:pt x="15533" y="4208"/>
                </a:lnTo>
                <a:lnTo>
                  <a:pt x="15660" y="4082"/>
                </a:lnTo>
                <a:lnTo>
                  <a:pt x="15732" y="3920"/>
                </a:lnTo>
                <a:lnTo>
                  <a:pt x="15786" y="3757"/>
                </a:lnTo>
                <a:lnTo>
                  <a:pt x="15804" y="3576"/>
                </a:lnTo>
                <a:lnTo>
                  <a:pt x="15786" y="3396"/>
                </a:lnTo>
                <a:lnTo>
                  <a:pt x="15732" y="3215"/>
                </a:lnTo>
                <a:lnTo>
                  <a:pt x="15660" y="3071"/>
                </a:lnTo>
                <a:lnTo>
                  <a:pt x="15533" y="2926"/>
                </a:lnTo>
                <a:lnTo>
                  <a:pt x="15407" y="2818"/>
                </a:lnTo>
                <a:lnTo>
                  <a:pt x="15244" y="2727"/>
                </a:lnTo>
                <a:lnTo>
                  <a:pt x="15082" y="2673"/>
                </a:lnTo>
                <a:lnTo>
                  <a:pt x="14901" y="2655"/>
                </a:lnTo>
                <a:lnTo>
                  <a:pt x="14287" y="2655"/>
                </a:lnTo>
                <a:lnTo>
                  <a:pt x="14215" y="2619"/>
                </a:lnTo>
                <a:lnTo>
                  <a:pt x="14143" y="2583"/>
                </a:lnTo>
                <a:lnTo>
                  <a:pt x="14070" y="2547"/>
                </a:lnTo>
                <a:lnTo>
                  <a:pt x="14016" y="2475"/>
                </a:lnTo>
                <a:lnTo>
                  <a:pt x="13980" y="2402"/>
                </a:lnTo>
                <a:lnTo>
                  <a:pt x="13962" y="2330"/>
                </a:lnTo>
                <a:lnTo>
                  <a:pt x="13944" y="2240"/>
                </a:lnTo>
                <a:lnTo>
                  <a:pt x="13962" y="2168"/>
                </a:lnTo>
                <a:lnTo>
                  <a:pt x="13980" y="2077"/>
                </a:lnTo>
                <a:lnTo>
                  <a:pt x="14016" y="2005"/>
                </a:lnTo>
                <a:lnTo>
                  <a:pt x="14070" y="1951"/>
                </a:lnTo>
                <a:lnTo>
                  <a:pt x="14143" y="1897"/>
                </a:lnTo>
                <a:lnTo>
                  <a:pt x="14215" y="1860"/>
                </a:lnTo>
                <a:lnTo>
                  <a:pt x="14287" y="1842"/>
                </a:lnTo>
                <a:lnTo>
                  <a:pt x="14378" y="1824"/>
                </a:lnTo>
                <a:lnTo>
                  <a:pt x="17051" y="1824"/>
                </a:lnTo>
                <a:lnTo>
                  <a:pt x="17231" y="1806"/>
                </a:lnTo>
                <a:lnTo>
                  <a:pt x="17412" y="1752"/>
                </a:lnTo>
                <a:lnTo>
                  <a:pt x="17556" y="1662"/>
                </a:lnTo>
                <a:lnTo>
                  <a:pt x="17701" y="1553"/>
                </a:lnTo>
                <a:lnTo>
                  <a:pt x="17809" y="1427"/>
                </a:lnTo>
                <a:lnTo>
                  <a:pt x="17899" y="1264"/>
                </a:lnTo>
                <a:lnTo>
                  <a:pt x="17954" y="1102"/>
                </a:lnTo>
                <a:lnTo>
                  <a:pt x="17972" y="921"/>
                </a:lnTo>
                <a:lnTo>
                  <a:pt x="17954" y="741"/>
                </a:lnTo>
                <a:lnTo>
                  <a:pt x="17899" y="560"/>
                </a:lnTo>
                <a:lnTo>
                  <a:pt x="17809" y="398"/>
                </a:lnTo>
                <a:lnTo>
                  <a:pt x="17701" y="271"/>
                </a:lnTo>
                <a:lnTo>
                  <a:pt x="17556" y="163"/>
                </a:lnTo>
                <a:lnTo>
                  <a:pt x="17412" y="72"/>
                </a:lnTo>
                <a:lnTo>
                  <a:pt x="17231" y="18"/>
                </a:lnTo>
                <a:lnTo>
                  <a:pt x="17051" y="0"/>
                </a:lnTo>
                <a:close/>
              </a:path>
            </a:pathLst>
          </a:custGeom>
          <a:solidFill>
            <a:schemeClr val="lt1"/>
          </a:solidFill>
          <a:ln>
            <a:noFill/>
          </a:ln>
          <a:effectLst>
            <a:outerShdw blurRad="85725" dist="19050" dir="2400000" algn="bl" rotWithShape="0">
              <a:srgbClr val="A58164">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1" name="Google Shape;2481;p18"/>
          <p:cNvSpPr/>
          <p:nvPr/>
        </p:nvSpPr>
        <p:spPr>
          <a:xfrm rot="10800000">
            <a:off x="4111400" y="4346475"/>
            <a:ext cx="1135431" cy="341296"/>
          </a:xfrm>
          <a:custGeom>
            <a:avLst/>
            <a:gdLst/>
            <a:ahLst/>
            <a:cxnLst/>
            <a:rect l="l" t="t" r="r" b="b"/>
            <a:pathLst>
              <a:path w="25194" h="7573" extrusionOk="0">
                <a:moveTo>
                  <a:pt x="5846" y="2953"/>
                </a:moveTo>
                <a:lnTo>
                  <a:pt x="7739" y="2953"/>
                </a:lnTo>
                <a:cubicBezTo>
                  <a:pt x="8203" y="2953"/>
                  <a:pt x="8573" y="3322"/>
                  <a:pt x="8573" y="3787"/>
                </a:cubicBezTo>
                <a:cubicBezTo>
                  <a:pt x="8573" y="4251"/>
                  <a:pt x="8203" y="4620"/>
                  <a:pt x="7739" y="4620"/>
                </a:cubicBezTo>
                <a:lnTo>
                  <a:pt x="1476" y="4620"/>
                </a:lnTo>
                <a:cubicBezTo>
                  <a:pt x="655" y="4620"/>
                  <a:pt x="0" y="5275"/>
                  <a:pt x="0" y="6096"/>
                </a:cubicBezTo>
                <a:cubicBezTo>
                  <a:pt x="0" y="6918"/>
                  <a:pt x="655" y="7573"/>
                  <a:pt x="1476" y="7573"/>
                </a:cubicBezTo>
                <a:lnTo>
                  <a:pt x="16776" y="7573"/>
                </a:lnTo>
                <a:lnTo>
                  <a:pt x="23515" y="7573"/>
                </a:lnTo>
                <a:lnTo>
                  <a:pt x="23729" y="7573"/>
                </a:lnTo>
                <a:cubicBezTo>
                  <a:pt x="24539" y="7573"/>
                  <a:pt x="25194" y="6918"/>
                  <a:pt x="25194" y="6096"/>
                </a:cubicBezTo>
                <a:cubicBezTo>
                  <a:pt x="25194" y="5275"/>
                  <a:pt x="24539" y="4620"/>
                  <a:pt x="23729" y="4620"/>
                </a:cubicBezTo>
                <a:lnTo>
                  <a:pt x="17979" y="4620"/>
                </a:lnTo>
                <a:cubicBezTo>
                  <a:pt x="17514" y="4620"/>
                  <a:pt x="17145" y="4251"/>
                  <a:pt x="17145" y="3787"/>
                </a:cubicBezTo>
                <a:cubicBezTo>
                  <a:pt x="17145" y="3322"/>
                  <a:pt x="17514" y="2953"/>
                  <a:pt x="17979" y="2953"/>
                </a:cubicBezTo>
                <a:lnTo>
                  <a:pt x="20336" y="2953"/>
                </a:lnTo>
                <a:cubicBezTo>
                  <a:pt x="21146" y="2953"/>
                  <a:pt x="21800" y="2298"/>
                  <a:pt x="21800" y="1477"/>
                </a:cubicBezTo>
                <a:cubicBezTo>
                  <a:pt x="21800" y="667"/>
                  <a:pt x="21146" y="0"/>
                  <a:pt x="20336" y="0"/>
                </a:cubicBezTo>
                <a:lnTo>
                  <a:pt x="5846" y="0"/>
                </a:lnTo>
                <a:cubicBezTo>
                  <a:pt x="5036" y="0"/>
                  <a:pt x="4382" y="667"/>
                  <a:pt x="4382" y="1477"/>
                </a:cubicBezTo>
                <a:cubicBezTo>
                  <a:pt x="4382" y="2298"/>
                  <a:pt x="5036" y="2953"/>
                  <a:pt x="5846" y="2953"/>
                </a:cubicBezTo>
                <a:close/>
              </a:path>
            </a:pathLst>
          </a:custGeom>
          <a:solidFill>
            <a:schemeClr val="lt1"/>
          </a:solidFill>
          <a:ln>
            <a:noFill/>
          </a:ln>
          <a:effectLst>
            <a:outerShdw blurRad="71438" dist="9525" dir="120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82" name="Google Shape;2482;p18"/>
          <p:cNvGrpSpPr/>
          <p:nvPr/>
        </p:nvGrpSpPr>
        <p:grpSpPr>
          <a:xfrm rot="2293202">
            <a:off x="1394922" y="4090742"/>
            <a:ext cx="506089" cy="482046"/>
            <a:chOff x="6141575" y="2318875"/>
            <a:chExt cx="720950" cy="686700"/>
          </a:xfrm>
        </p:grpSpPr>
        <p:sp>
          <p:nvSpPr>
            <p:cNvPr id="2483" name="Google Shape;2483;p18"/>
            <p:cNvSpPr/>
            <p:nvPr/>
          </p:nvSpPr>
          <p:spPr>
            <a:xfrm>
              <a:off x="6338625" y="2318875"/>
              <a:ext cx="327750" cy="311950"/>
            </a:xfrm>
            <a:custGeom>
              <a:avLst/>
              <a:gdLst/>
              <a:ahLst/>
              <a:cxnLst/>
              <a:rect l="l" t="t" r="r" b="b"/>
              <a:pathLst>
                <a:path w="13110" h="12478" extrusionOk="0">
                  <a:moveTo>
                    <a:pt x="7406" y="12478"/>
                  </a:moveTo>
                  <a:lnTo>
                    <a:pt x="8359" y="12478"/>
                  </a:lnTo>
                  <a:cubicBezTo>
                    <a:pt x="13110" y="7620"/>
                    <a:pt x="11312" y="3977"/>
                    <a:pt x="9073" y="3132"/>
                  </a:cubicBezTo>
                  <a:cubicBezTo>
                    <a:pt x="8764" y="1179"/>
                    <a:pt x="7835" y="0"/>
                    <a:pt x="6549" y="0"/>
                  </a:cubicBezTo>
                  <a:cubicBezTo>
                    <a:pt x="5251" y="0"/>
                    <a:pt x="4311" y="1167"/>
                    <a:pt x="4013" y="3132"/>
                  </a:cubicBezTo>
                  <a:cubicBezTo>
                    <a:pt x="1799" y="3977"/>
                    <a:pt x="1" y="7620"/>
                    <a:pt x="4728" y="12478"/>
                  </a:cubicBezTo>
                  <a:lnTo>
                    <a:pt x="5680" y="12478"/>
                  </a:ln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4" name="Google Shape;2484;p18"/>
            <p:cNvSpPr/>
            <p:nvPr/>
          </p:nvSpPr>
          <p:spPr>
            <a:xfrm>
              <a:off x="6406500" y="2423950"/>
              <a:ext cx="191125" cy="181575"/>
            </a:xfrm>
            <a:custGeom>
              <a:avLst/>
              <a:gdLst/>
              <a:ahLst/>
              <a:cxnLst/>
              <a:rect l="l" t="t" r="r" b="b"/>
              <a:pathLst>
                <a:path w="7645" h="7263" extrusionOk="0">
                  <a:moveTo>
                    <a:pt x="4322" y="7263"/>
                  </a:moveTo>
                  <a:lnTo>
                    <a:pt x="4870" y="7263"/>
                  </a:lnTo>
                  <a:cubicBezTo>
                    <a:pt x="7644" y="4429"/>
                    <a:pt x="6585" y="2310"/>
                    <a:pt x="5287" y="1810"/>
                  </a:cubicBezTo>
                  <a:cubicBezTo>
                    <a:pt x="5108" y="667"/>
                    <a:pt x="4572" y="0"/>
                    <a:pt x="3810" y="0"/>
                  </a:cubicBezTo>
                  <a:cubicBezTo>
                    <a:pt x="3060" y="0"/>
                    <a:pt x="2513" y="667"/>
                    <a:pt x="2334" y="1810"/>
                  </a:cubicBezTo>
                  <a:cubicBezTo>
                    <a:pt x="1048" y="2310"/>
                    <a:pt x="0" y="4429"/>
                    <a:pt x="2751" y="7263"/>
                  </a:cubicBezTo>
                  <a:lnTo>
                    <a:pt x="3310" y="7263"/>
                  </a:lnTo>
                  <a:close/>
                </a:path>
              </a:pathLst>
            </a:custGeom>
            <a:solidFill>
              <a:srgbClr val="FFC9C8"/>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5" name="Google Shape;2485;p18"/>
            <p:cNvSpPr/>
            <p:nvPr/>
          </p:nvSpPr>
          <p:spPr>
            <a:xfrm>
              <a:off x="6141575" y="2476325"/>
              <a:ext cx="320600" cy="311675"/>
            </a:xfrm>
            <a:custGeom>
              <a:avLst/>
              <a:gdLst/>
              <a:ahLst/>
              <a:cxnLst/>
              <a:rect l="l" t="t" r="r" b="b"/>
              <a:pathLst>
                <a:path w="12824" h="12467" extrusionOk="0">
                  <a:moveTo>
                    <a:pt x="12526" y="6918"/>
                  </a:moveTo>
                  <a:lnTo>
                    <a:pt x="12824" y="6013"/>
                  </a:lnTo>
                  <a:cubicBezTo>
                    <a:pt x="9681" y="1"/>
                    <a:pt x="5644" y="596"/>
                    <a:pt x="4156" y="2441"/>
                  </a:cubicBezTo>
                  <a:cubicBezTo>
                    <a:pt x="2203" y="2132"/>
                    <a:pt x="810" y="2644"/>
                    <a:pt x="406" y="3882"/>
                  </a:cubicBezTo>
                  <a:cubicBezTo>
                    <a:pt x="1" y="5132"/>
                    <a:pt x="822" y="6359"/>
                    <a:pt x="2596" y="7263"/>
                  </a:cubicBezTo>
                  <a:cubicBezTo>
                    <a:pt x="2715" y="9633"/>
                    <a:pt x="5632" y="12466"/>
                    <a:pt x="11705" y="9466"/>
                  </a:cubicBezTo>
                  <a:lnTo>
                    <a:pt x="12002" y="8561"/>
                  </a:ln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6" name="Google Shape;2486;p18"/>
            <p:cNvSpPr/>
            <p:nvPr/>
          </p:nvSpPr>
          <p:spPr>
            <a:xfrm>
              <a:off x="6245475" y="2549550"/>
              <a:ext cx="186950" cy="181600"/>
            </a:xfrm>
            <a:custGeom>
              <a:avLst/>
              <a:gdLst/>
              <a:ahLst/>
              <a:cxnLst/>
              <a:rect l="l" t="t" r="r" b="b"/>
              <a:pathLst>
                <a:path w="7478" h="7264" extrusionOk="0">
                  <a:moveTo>
                    <a:pt x="7299" y="4025"/>
                  </a:moveTo>
                  <a:lnTo>
                    <a:pt x="7477" y="3501"/>
                  </a:lnTo>
                  <a:cubicBezTo>
                    <a:pt x="5644" y="1"/>
                    <a:pt x="3286" y="346"/>
                    <a:pt x="2429" y="1417"/>
                  </a:cubicBezTo>
                  <a:cubicBezTo>
                    <a:pt x="1286" y="1239"/>
                    <a:pt x="476" y="1536"/>
                    <a:pt x="238" y="2263"/>
                  </a:cubicBezTo>
                  <a:cubicBezTo>
                    <a:pt x="0" y="2989"/>
                    <a:pt x="476" y="3715"/>
                    <a:pt x="1500" y="4227"/>
                  </a:cubicBezTo>
                  <a:cubicBezTo>
                    <a:pt x="1584" y="5620"/>
                    <a:pt x="3274" y="7263"/>
                    <a:pt x="6799" y="5513"/>
                  </a:cubicBezTo>
                  <a:lnTo>
                    <a:pt x="6965" y="4989"/>
                  </a:lnTo>
                  <a:close/>
                </a:path>
              </a:pathLst>
            </a:custGeom>
            <a:solidFill>
              <a:srgbClr val="FFC9C8"/>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7" name="Google Shape;2487;p18"/>
            <p:cNvSpPr/>
            <p:nvPr/>
          </p:nvSpPr>
          <p:spPr>
            <a:xfrm>
              <a:off x="6247250" y="2707000"/>
              <a:ext cx="282800" cy="298575"/>
            </a:xfrm>
            <a:custGeom>
              <a:avLst/>
              <a:gdLst/>
              <a:ahLst/>
              <a:cxnLst/>
              <a:rect l="l" t="t" r="r" b="b"/>
              <a:pathLst>
                <a:path w="11312" h="11943" extrusionOk="0">
                  <a:moveTo>
                    <a:pt x="8156" y="549"/>
                  </a:moveTo>
                  <a:lnTo>
                    <a:pt x="7382" y="1"/>
                  </a:lnTo>
                  <a:cubicBezTo>
                    <a:pt x="703" y="1132"/>
                    <a:pt x="1" y="5156"/>
                    <a:pt x="1310" y="7145"/>
                  </a:cubicBezTo>
                  <a:cubicBezTo>
                    <a:pt x="417" y="8895"/>
                    <a:pt x="477" y="10383"/>
                    <a:pt x="1536" y="11169"/>
                  </a:cubicBezTo>
                  <a:cubicBezTo>
                    <a:pt x="2596" y="11943"/>
                    <a:pt x="4025" y="11538"/>
                    <a:pt x="5418" y="10133"/>
                  </a:cubicBezTo>
                  <a:cubicBezTo>
                    <a:pt x="7716" y="10764"/>
                    <a:pt x="11311" y="8859"/>
                    <a:pt x="10335" y="2156"/>
                  </a:cubicBezTo>
                  <a:lnTo>
                    <a:pt x="9561" y="1596"/>
                  </a:ln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8" name="Google Shape;2488;p18"/>
            <p:cNvSpPr/>
            <p:nvPr/>
          </p:nvSpPr>
          <p:spPr>
            <a:xfrm>
              <a:off x="6324650" y="2738550"/>
              <a:ext cx="164925" cy="173575"/>
            </a:xfrm>
            <a:custGeom>
              <a:avLst/>
              <a:gdLst/>
              <a:ahLst/>
              <a:cxnLst/>
              <a:rect l="l" t="t" r="r" b="b"/>
              <a:pathLst>
                <a:path w="6597" h="6943" extrusionOk="0">
                  <a:moveTo>
                    <a:pt x="4751" y="334"/>
                  </a:moveTo>
                  <a:lnTo>
                    <a:pt x="4310" y="1"/>
                  </a:lnTo>
                  <a:cubicBezTo>
                    <a:pt x="405" y="656"/>
                    <a:pt x="0" y="3001"/>
                    <a:pt x="762" y="4156"/>
                  </a:cubicBezTo>
                  <a:cubicBezTo>
                    <a:pt x="238" y="5180"/>
                    <a:pt x="274" y="6049"/>
                    <a:pt x="893" y="6490"/>
                  </a:cubicBezTo>
                  <a:cubicBezTo>
                    <a:pt x="1512" y="6942"/>
                    <a:pt x="2346" y="6704"/>
                    <a:pt x="3155" y="5895"/>
                  </a:cubicBezTo>
                  <a:cubicBezTo>
                    <a:pt x="4501" y="6252"/>
                    <a:pt x="6596" y="5156"/>
                    <a:pt x="6013" y="1251"/>
                  </a:cubicBezTo>
                  <a:lnTo>
                    <a:pt x="5572" y="930"/>
                  </a:lnTo>
                  <a:close/>
                </a:path>
              </a:pathLst>
            </a:custGeom>
            <a:solidFill>
              <a:srgbClr val="FFC9C8"/>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9" name="Google Shape;2489;p18"/>
            <p:cNvSpPr/>
            <p:nvPr/>
          </p:nvSpPr>
          <p:spPr>
            <a:xfrm>
              <a:off x="6474075" y="2706425"/>
              <a:ext cx="282200" cy="297975"/>
            </a:xfrm>
            <a:custGeom>
              <a:avLst/>
              <a:gdLst/>
              <a:ahLst/>
              <a:cxnLst/>
              <a:rect l="l" t="t" r="r" b="b"/>
              <a:pathLst>
                <a:path w="11288" h="11919" extrusionOk="0">
                  <a:moveTo>
                    <a:pt x="1750" y="1584"/>
                  </a:moveTo>
                  <a:lnTo>
                    <a:pt x="976" y="2143"/>
                  </a:lnTo>
                  <a:cubicBezTo>
                    <a:pt x="0" y="8846"/>
                    <a:pt x="3596" y="10740"/>
                    <a:pt x="5894" y="10120"/>
                  </a:cubicBezTo>
                  <a:cubicBezTo>
                    <a:pt x="7287" y="11513"/>
                    <a:pt x="8715" y="11918"/>
                    <a:pt x="9775" y="11144"/>
                  </a:cubicBezTo>
                  <a:cubicBezTo>
                    <a:pt x="10823" y="10370"/>
                    <a:pt x="10894" y="8894"/>
                    <a:pt x="10001" y="7120"/>
                  </a:cubicBezTo>
                  <a:cubicBezTo>
                    <a:pt x="11287" y="5144"/>
                    <a:pt x="10609" y="1131"/>
                    <a:pt x="3929" y="0"/>
                  </a:cubicBezTo>
                  <a:lnTo>
                    <a:pt x="3155" y="548"/>
                  </a:ln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0" name="Google Shape;2490;p18"/>
            <p:cNvSpPr/>
            <p:nvPr/>
          </p:nvSpPr>
          <p:spPr>
            <a:xfrm>
              <a:off x="6514550" y="2738550"/>
              <a:ext cx="164925" cy="173575"/>
            </a:xfrm>
            <a:custGeom>
              <a:avLst/>
              <a:gdLst/>
              <a:ahLst/>
              <a:cxnLst/>
              <a:rect l="l" t="t" r="r" b="b"/>
              <a:pathLst>
                <a:path w="6597" h="6943" extrusionOk="0">
                  <a:moveTo>
                    <a:pt x="1024" y="930"/>
                  </a:moveTo>
                  <a:lnTo>
                    <a:pt x="584" y="1251"/>
                  </a:lnTo>
                  <a:cubicBezTo>
                    <a:pt x="0" y="5168"/>
                    <a:pt x="2096" y="6276"/>
                    <a:pt x="3441" y="5895"/>
                  </a:cubicBezTo>
                  <a:cubicBezTo>
                    <a:pt x="4251" y="6716"/>
                    <a:pt x="5084" y="6942"/>
                    <a:pt x="5703" y="6490"/>
                  </a:cubicBezTo>
                  <a:cubicBezTo>
                    <a:pt x="6311" y="6049"/>
                    <a:pt x="6358" y="5180"/>
                    <a:pt x="5834" y="4156"/>
                  </a:cubicBezTo>
                  <a:cubicBezTo>
                    <a:pt x="6596" y="3001"/>
                    <a:pt x="6192" y="656"/>
                    <a:pt x="2286" y="1"/>
                  </a:cubicBezTo>
                  <a:lnTo>
                    <a:pt x="1846" y="334"/>
                  </a:lnTo>
                  <a:close/>
                </a:path>
              </a:pathLst>
            </a:custGeom>
            <a:solidFill>
              <a:srgbClr val="FFC9C8"/>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1" name="Google Shape;2491;p18"/>
            <p:cNvSpPr/>
            <p:nvPr/>
          </p:nvSpPr>
          <p:spPr>
            <a:xfrm>
              <a:off x="6541925" y="2476625"/>
              <a:ext cx="320600" cy="311975"/>
            </a:xfrm>
            <a:custGeom>
              <a:avLst/>
              <a:gdLst/>
              <a:ahLst/>
              <a:cxnLst/>
              <a:rect l="l" t="t" r="r" b="b"/>
              <a:pathLst>
                <a:path w="12824" h="12479" extrusionOk="0">
                  <a:moveTo>
                    <a:pt x="822" y="8561"/>
                  </a:moveTo>
                  <a:lnTo>
                    <a:pt x="1120" y="9466"/>
                  </a:lnTo>
                  <a:cubicBezTo>
                    <a:pt x="7192" y="12478"/>
                    <a:pt x="10109" y="9633"/>
                    <a:pt x="10228" y="7263"/>
                  </a:cubicBezTo>
                  <a:cubicBezTo>
                    <a:pt x="12002" y="6370"/>
                    <a:pt x="12824" y="5144"/>
                    <a:pt x="12419" y="3894"/>
                  </a:cubicBezTo>
                  <a:cubicBezTo>
                    <a:pt x="12014" y="2644"/>
                    <a:pt x="10621" y="2132"/>
                    <a:pt x="8668" y="2441"/>
                  </a:cubicBezTo>
                  <a:cubicBezTo>
                    <a:pt x="7180" y="596"/>
                    <a:pt x="3144" y="0"/>
                    <a:pt x="1" y="6013"/>
                  </a:cubicBezTo>
                  <a:lnTo>
                    <a:pt x="298" y="6930"/>
                  </a:ln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2" name="Google Shape;2492;p18"/>
            <p:cNvSpPr/>
            <p:nvPr/>
          </p:nvSpPr>
          <p:spPr>
            <a:xfrm>
              <a:off x="6571400" y="2549550"/>
              <a:ext cx="186650" cy="181600"/>
            </a:xfrm>
            <a:custGeom>
              <a:avLst/>
              <a:gdLst/>
              <a:ahLst/>
              <a:cxnLst/>
              <a:rect l="l" t="t" r="r" b="b"/>
              <a:pathLst>
                <a:path w="7466" h="7264" extrusionOk="0">
                  <a:moveTo>
                    <a:pt x="512" y="4989"/>
                  </a:moveTo>
                  <a:lnTo>
                    <a:pt x="667" y="5513"/>
                  </a:lnTo>
                  <a:cubicBezTo>
                    <a:pt x="4215" y="7263"/>
                    <a:pt x="5906" y="5620"/>
                    <a:pt x="5965" y="4227"/>
                  </a:cubicBezTo>
                  <a:cubicBezTo>
                    <a:pt x="7001" y="3715"/>
                    <a:pt x="7466" y="2989"/>
                    <a:pt x="7228" y="2263"/>
                  </a:cubicBezTo>
                  <a:cubicBezTo>
                    <a:pt x="7001" y="1536"/>
                    <a:pt x="6192" y="1239"/>
                    <a:pt x="5049" y="1417"/>
                  </a:cubicBezTo>
                  <a:cubicBezTo>
                    <a:pt x="4180" y="346"/>
                    <a:pt x="1834" y="1"/>
                    <a:pt x="0" y="3501"/>
                  </a:cubicBezTo>
                  <a:lnTo>
                    <a:pt x="167" y="4025"/>
                  </a:lnTo>
                  <a:close/>
                </a:path>
              </a:pathLst>
            </a:custGeom>
            <a:solidFill>
              <a:srgbClr val="FFC9C8"/>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 name="Google Shape;2493;p18"/>
            <p:cNvSpPr/>
            <p:nvPr/>
          </p:nvSpPr>
          <p:spPr>
            <a:xfrm>
              <a:off x="6400550" y="2585875"/>
              <a:ext cx="203325" cy="203900"/>
            </a:xfrm>
            <a:custGeom>
              <a:avLst/>
              <a:gdLst/>
              <a:ahLst/>
              <a:cxnLst/>
              <a:rect l="l" t="t" r="r" b="b"/>
              <a:pathLst>
                <a:path w="8133" h="8156" extrusionOk="0">
                  <a:moveTo>
                    <a:pt x="8132" y="4072"/>
                  </a:moveTo>
                  <a:cubicBezTo>
                    <a:pt x="8132" y="6322"/>
                    <a:pt x="6311" y="8156"/>
                    <a:pt x="4072" y="8156"/>
                  </a:cubicBezTo>
                  <a:cubicBezTo>
                    <a:pt x="1822" y="8156"/>
                    <a:pt x="0" y="6334"/>
                    <a:pt x="0" y="4072"/>
                  </a:cubicBezTo>
                  <a:cubicBezTo>
                    <a:pt x="0" y="1822"/>
                    <a:pt x="1822" y="0"/>
                    <a:pt x="4072" y="0"/>
                  </a:cubicBezTo>
                  <a:cubicBezTo>
                    <a:pt x="6311" y="0"/>
                    <a:pt x="8132" y="1822"/>
                    <a:pt x="8132" y="4072"/>
                  </a:cubicBezTo>
                  <a:close/>
                </a:path>
              </a:pathLst>
            </a:custGeom>
            <a:solidFill>
              <a:schemeClr val="accent3"/>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94" name="Google Shape;2494;p18"/>
            <p:cNvGrpSpPr/>
            <p:nvPr/>
          </p:nvGrpSpPr>
          <p:grpSpPr>
            <a:xfrm>
              <a:off x="6385650" y="2571275"/>
              <a:ext cx="232800" cy="232800"/>
              <a:chOff x="6385650" y="2571275"/>
              <a:chExt cx="232800" cy="232800"/>
            </a:xfrm>
          </p:grpSpPr>
          <p:sp>
            <p:nvSpPr>
              <p:cNvPr id="2495" name="Google Shape;2495;p18"/>
              <p:cNvSpPr/>
              <p:nvPr/>
            </p:nvSpPr>
            <p:spPr>
              <a:xfrm>
                <a:off x="6493425" y="2571275"/>
                <a:ext cx="16975" cy="94975"/>
              </a:xfrm>
              <a:custGeom>
                <a:avLst/>
                <a:gdLst/>
                <a:ahLst/>
                <a:cxnLst/>
                <a:rect l="l" t="t" r="r" b="b"/>
                <a:pathLst>
                  <a:path w="679" h="3799" extrusionOk="0">
                    <a:moveTo>
                      <a:pt x="83" y="3453"/>
                    </a:moveTo>
                    <a:cubicBezTo>
                      <a:pt x="83" y="3453"/>
                      <a:pt x="119" y="3275"/>
                      <a:pt x="143" y="3001"/>
                    </a:cubicBezTo>
                    <a:cubicBezTo>
                      <a:pt x="179" y="2739"/>
                      <a:pt x="202" y="2370"/>
                      <a:pt x="238" y="2013"/>
                    </a:cubicBezTo>
                    <a:cubicBezTo>
                      <a:pt x="250" y="1656"/>
                      <a:pt x="262" y="1275"/>
                      <a:pt x="262" y="1013"/>
                    </a:cubicBezTo>
                    <a:cubicBezTo>
                      <a:pt x="262" y="882"/>
                      <a:pt x="238" y="763"/>
                      <a:pt x="191" y="679"/>
                    </a:cubicBezTo>
                    <a:cubicBezTo>
                      <a:pt x="143" y="608"/>
                      <a:pt x="119" y="560"/>
                      <a:pt x="119" y="560"/>
                    </a:cubicBezTo>
                    <a:cubicBezTo>
                      <a:pt x="0" y="441"/>
                      <a:pt x="0" y="239"/>
                      <a:pt x="119" y="120"/>
                    </a:cubicBezTo>
                    <a:cubicBezTo>
                      <a:pt x="238" y="1"/>
                      <a:pt x="441" y="1"/>
                      <a:pt x="560" y="120"/>
                    </a:cubicBezTo>
                    <a:cubicBezTo>
                      <a:pt x="679" y="239"/>
                      <a:pt x="679" y="441"/>
                      <a:pt x="560" y="560"/>
                    </a:cubicBezTo>
                    <a:cubicBezTo>
                      <a:pt x="560" y="560"/>
                      <a:pt x="512" y="608"/>
                      <a:pt x="476" y="679"/>
                    </a:cubicBezTo>
                    <a:cubicBezTo>
                      <a:pt x="429" y="763"/>
                      <a:pt x="393" y="882"/>
                      <a:pt x="393" y="1013"/>
                    </a:cubicBezTo>
                    <a:cubicBezTo>
                      <a:pt x="393" y="1275"/>
                      <a:pt x="417" y="1632"/>
                      <a:pt x="429" y="2013"/>
                    </a:cubicBezTo>
                    <a:cubicBezTo>
                      <a:pt x="452" y="2370"/>
                      <a:pt x="488" y="2739"/>
                      <a:pt x="512" y="3001"/>
                    </a:cubicBezTo>
                    <a:cubicBezTo>
                      <a:pt x="548" y="3275"/>
                      <a:pt x="572" y="3453"/>
                      <a:pt x="572" y="3453"/>
                    </a:cubicBezTo>
                    <a:cubicBezTo>
                      <a:pt x="607" y="3596"/>
                      <a:pt x="500" y="3739"/>
                      <a:pt x="357" y="3763"/>
                    </a:cubicBezTo>
                    <a:cubicBezTo>
                      <a:pt x="202" y="3799"/>
                      <a:pt x="71" y="3692"/>
                      <a:pt x="36" y="3537"/>
                    </a:cubicBezTo>
                    <a:cubicBezTo>
                      <a:pt x="71" y="3513"/>
                      <a:pt x="71" y="3477"/>
                      <a:pt x="83" y="3453"/>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 name="Google Shape;2496;p18"/>
              <p:cNvSpPr/>
              <p:nvPr/>
            </p:nvSpPr>
            <p:spPr>
              <a:xfrm>
                <a:off x="6459475" y="2576050"/>
                <a:ext cx="41400" cy="93175"/>
              </a:xfrm>
              <a:custGeom>
                <a:avLst/>
                <a:gdLst/>
                <a:ahLst/>
                <a:cxnLst/>
                <a:rect l="l" t="t" r="r" b="b"/>
                <a:pathLst>
                  <a:path w="1656" h="3727" extrusionOk="0">
                    <a:moveTo>
                      <a:pt x="1072" y="3393"/>
                    </a:moveTo>
                    <a:lnTo>
                      <a:pt x="1001" y="2953"/>
                    </a:lnTo>
                    <a:cubicBezTo>
                      <a:pt x="953" y="2679"/>
                      <a:pt x="858" y="2322"/>
                      <a:pt x="775" y="1977"/>
                    </a:cubicBezTo>
                    <a:cubicBezTo>
                      <a:pt x="679" y="1619"/>
                      <a:pt x="584" y="1286"/>
                      <a:pt x="501" y="1024"/>
                    </a:cubicBezTo>
                    <a:cubicBezTo>
                      <a:pt x="465" y="893"/>
                      <a:pt x="406" y="810"/>
                      <a:pt x="346" y="750"/>
                    </a:cubicBezTo>
                    <a:cubicBezTo>
                      <a:pt x="286" y="691"/>
                      <a:pt x="227" y="655"/>
                      <a:pt x="227" y="655"/>
                    </a:cubicBezTo>
                    <a:cubicBezTo>
                      <a:pt x="72" y="584"/>
                      <a:pt x="1" y="393"/>
                      <a:pt x="84" y="226"/>
                    </a:cubicBezTo>
                    <a:cubicBezTo>
                      <a:pt x="167" y="72"/>
                      <a:pt x="358" y="0"/>
                      <a:pt x="525" y="95"/>
                    </a:cubicBezTo>
                    <a:cubicBezTo>
                      <a:pt x="667" y="167"/>
                      <a:pt x="727" y="357"/>
                      <a:pt x="656" y="524"/>
                    </a:cubicBezTo>
                    <a:cubicBezTo>
                      <a:pt x="656" y="524"/>
                      <a:pt x="620" y="584"/>
                      <a:pt x="608" y="667"/>
                    </a:cubicBezTo>
                    <a:cubicBezTo>
                      <a:pt x="596" y="762"/>
                      <a:pt x="596" y="881"/>
                      <a:pt x="644" y="1000"/>
                    </a:cubicBezTo>
                    <a:cubicBezTo>
                      <a:pt x="727" y="1250"/>
                      <a:pt x="846" y="1596"/>
                      <a:pt x="977" y="1941"/>
                    </a:cubicBezTo>
                    <a:cubicBezTo>
                      <a:pt x="1120" y="2274"/>
                      <a:pt x="1251" y="2608"/>
                      <a:pt x="1370" y="2858"/>
                    </a:cubicBezTo>
                    <a:cubicBezTo>
                      <a:pt x="1489" y="3108"/>
                      <a:pt x="1572" y="3274"/>
                      <a:pt x="1572" y="3274"/>
                    </a:cubicBezTo>
                    <a:cubicBezTo>
                      <a:pt x="1656" y="3405"/>
                      <a:pt x="1608" y="3572"/>
                      <a:pt x="1477" y="3643"/>
                    </a:cubicBezTo>
                    <a:cubicBezTo>
                      <a:pt x="1334" y="3727"/>
                      <a:pt x="1179" y="3679"/>
                      <a:pt x="1096" y="3548"/>
                    </a:cubicBezTo>
                    <a:cubicBezTo>
                      <a:pt x="1084" y="3465"/>
                      <a:pt x="1084" y="3441"/>
                      <a:pt x="1072" y="3393"/>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 name="Google Shape;2497;p18"/>
              <p:cNvSpPr/>
              <p:nvPr/>
            </p:nvSpPr>
            <p:spPr>
              <a:xfrm>
                <a:off x="6429725" y="2591225"/>
                <a:ext cx="62525" cy="80975"/>
              </a:xfrm>
              <a:custGeom>
                <a:avLst/>
                <a:gdLst/>
                <a:ahLst/>
                <a:cxnLst/>
                <a:rect l="l" t="t" r="r" b="b"/>
                <a:pathLst>
                  <a:path w="2501" h="3239" extrusionOk="0">
                    <a:moveTo>
                      <a:pt x="1965" y="3036"/>
                    </a:moveTo>
                    <a:cubicBezTo>
                      <a:pt x="1965" y="3036"/>
                      <a:pt x="1893" y="2882"/>
                      <a:pt x="1750" y="2644"/>
                    </a:cubicBezTo>
                    <a:cubicBezTo>
                      <a:pt x="1619" y="2405"/>
                      <a:pt x="1441" y="2084"/>
                      <a:pt x="1238" y="1774"/>
                    </a:cubicBezTo>
                    <a:cubicBezTo>
                      <a:pt x="1036" y="1465"/>
                      <a:pt x="834" y="1179"/>
                      <a:pt x="679" y="953"/>
                    </a:cubicBezTo>
                    <a:cubicBezTo>
                      <a:pt x="607" y="834"/>
                      <a:pt x="524" y="774"/>
                      <a:pt x="429" y="739"/>
                    </a:cubicBezTo>
                    <a:cubicBezTo>
                      <a:pt x="357" y="691"/>
                      <a:pt x="298" y="679"/>
                      <a:pt x="298" y="679"/>
                    </a:cubicBezTo>
                    <a:cubicBezTo>
                      <a:pt x="119" y="643"/>
                      <a:pt x="0" y="477"/>
                      <a:pt x="24" y="298"/>
                    </a:cubicBezTo>
                    <a:cubicBezTo>
                      <a:pt x="60" y="119"/>
                      <a:pt x="214" y="0"/>
                      <a:pt x="393" y="36"/>
                    </a:cubicBezTo>
                    <a:cubicBezTo>
                      <a:pt x="572" y="60"/>
                      <a:pt x="679" y="227"/>
                      <a:pt x="667" y="393"/>
                    </a:cubicBezTo>
                    <a:cubicBezTo>
                      <a:pt x="667" y="393"/>
                      <a:pt x="655" y="453"/>
                      <a:pt x="667" y="536"/>
                    </a:cubicBezTo>
                    <a:cubicBezTo>
                      <a:pt x="679" y="631"/>
                      <a:pt x="726" y="739"/>
                      <a:pt x="798" y="858"/>
                    </a:cubicBezTo>
                    <a:cubicBezTo>
                      <a:pt x="964" y="1060"/>
                      <a:pt x="1191" y="1358"/>
                      <a:pt x="1405" y="1643"/>
                    </a:cubicBezTo>
                    <a:cubicBezTo>
                      <a:pt x="1643" y="1929"/>
                      <a:pt x="1869" y="2191"/>
                      <a:pt x="2060" y="2405"/>
                    </a:cubicBezTo>
                    <a:cubicBezTo>
                      <a:pt x="2250" y="2596"/>
                      <a:pt x="2381" y="2727"/>
                      <a:pt x="2381" y="2727"/>
                    </a:cubicBezTo>
                    <a:cubicBezTo>
                      <a:pt x="2477" y="2834"/>
                      <a:pt x="2500" y="3001"/>
                      <a:pt x="2393" y="3120"/>
                    </a:cubicBezTo>
                    <a:cubicBezTo>
                      <a:pt x="2286" y="3215"/>
                      <a:pt x="2119" y="3239"/>
                      <a:pt x="2000" y="3132"/>
                    </a:cubicBezTo>
                    <a:cubicBezTo>
                      <a:pt x="2012" y="3096"/>
                      <a:pt x="1977" y="3072"/>
                      <a:pt x="1965" y="3036"/>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8" name="Google Shape;2498;p18"/>
              <p:cNvSpPr/>
              <p:nvPr/>
            </p:nvSpPr>
            <p:spPr>
              <a:xfrm>
                <a:off x="6405900" y="2616225"/>
                <a:ext cx="80400" cy="62525"/>
              </a:xfrm>
              <a:custGeom>
                <a:avLst/>
                <a:gdLst/>
                <a:ahLst/>
                <a:cxnLst/>
                <a:rect l="l" t="t" r="r" b="b"/>
                <a:pathLst>
                  <a:path w="3216" h="2501" extrusionOk="0">
                    <a:moveTo>
                      <a:pt x="2727" y="2370"/>
                    </a:moveTo>
                    <a:cubicBezTo>
                      <a:pt x="2727" y="2370"/>
                      <a:pt x="2608" y="2239"/>
                      <a:pt x="2394" y="2060"/>
                    </a:cubicBezTo>
                    <a:cubicBezTo>
                      <a:pt x="2203" y="1858"/>
                      <a:pt x="1917" y="1620"/>
                      <a:pt x="1632" y="1405"/>
                    </a:cubicBezTo>
                    <a:cubicBezTo>
                      <a:pt x="1358" y="1179"/>
                      <a:pt x="1072" y="953"/>
                      <a:pt x="846" y="786"/>
                    </a:cubicBezTo>
                    <a:cubicBezTo>
                      <a:pt x="739" y="703"/>
                      <a:pt x="620" y="667"/>
                      <a:pt x="536" y="655"/>
                    </a:cubicBezTo>
                    <a:cubicBezTo>
                      <a:pt x="441" y="643"/>
                      <a:pt x="382" y="655"/>
                      <a:pt x="382" y="655"/>
                    </a:cubicBezTo>
                    <a:cubicBezTo>
                      <a:pt x="203" y="691"/>
                      <a:pt x="48" y="572"/>
                      <a:pt x="24" y="393"/>
                    </a:cubicBezTo>
                    <a:cubicBezTo>
                      <a:pt x="1" y="215"/>
                      <a:pt x="120" y="48"/>
                      <a:pt x="298" y="36"/>
                    </a:cubicBezTo>
                    <a:cubicBezTo>
                      <a:pt x="477" y="1"/>
                      <a:pt x="620" y="120"/>
                      <a:pt x="655" y="298"/>
                    </a:cubicBezTo>
                    <a:cubicBezTo>
                      <a:pt x="655" y="298"/>
                      <a:pt x="667" y="358"/>
                      <a:pt x="715" y="429"/>
                    </a:cubicBezTo>
                    <a:cubicBezTo>
                      <a:pt x="763" y="512"/>
                      <a:pt x="834" y="596"/>
                      <a:pt x="941" y="691"/>
                    </a:cubicBezTo>
                    <a:cubicBezTo>
                      <a:pt x="1155" y="834"/>
                      <a:pt x="1453" y="1048"/>
                      <a:pt x="1751" y="1239"/>
                    </a:cubicBezTo>
                    <a:cubicBezTo>
                      <a:pt x="2072" y="1429"/>
                      <a:pt x="2370" y="1620"/>
                      <a:pt x="2620" y="1739"/>
                    </a:cubicBezTo>
                    <a:cubicBezTo>
                      <a:pt x="2858" y="1870"/>
                      <a:pt x="3025" y="1953"/>
                      <a:pt x="3025" y="1953"/>
                    </a:cubicBezTo>
                    <a:cubicBezTo>
                      <a:pt x="3156" y="2013"/>
                      <a:pt x="3215" y="2167"/>
                      <a:pt x="3156" y="2310"/>
                    </a:cubicBezTo>
                    <a:cubicBezTo>
                      <a:pt x="3096" y="2441"/>
                      <a:pt x="2930" y="2501"/>
                      <a:pt x="2799" y="2441"/>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9" name="Google Shape;2499;p18"/>
              <p:cNvSpPr/>
              <p:nvPr/>
            </p:nvSpPr>
            <p:spPr>
              <a:xfrm>
                <a:off x="6390125" y="2645400"/>
                <a:ext cx="91400" cy="40200"/>
              </a:xfrm>
              <a:custGeom>
                <a:avLst/>
                <a:gdLst/>
                <a:ahLst/>
                <a:cxnLst/>
                <a:rect l="l" t="t" r="r" b="b"/>
                <a:pathLst>
                  <a:path w="3656" h="1608" extrusionOk="0">
                    <a:moveTo>
                      <a:pt x="3251" y="1572"/>
                    </a:moveTo>
                    <a:cubicBezTo>
                      <a:pt x="3251" y="1572"/>
                      <a:pt x="3084" y="1489"/>
                      <a:pt x="2846" y="1370"/>
                    </a:cubicBezTo>
                    <a:cubicBezTo>
                      <a:pt x="2596" y="1250"/>
                      <a:pt x="2263" y="1108"/>
                      <a:pt x="1929" y="977"/>
                    </a:cubicBezTo>
                    <a:cubicBezTo>
                      <a:pt x="1584" y="846"/>
                      <a:pt x="1239" y="727"/>
                      <a:pt x="989" y="631"/>
                    </a:cubicBezTo>
                    <a:cubicBezTo>
                      <a:pt x="858" y="596"/>
                      <a:pt x="751" y="596"/>
                      <a:pt x="655" y="608"/>
                    </a:cubicBezTo>
                    <a:cubicBezTo>
                      <a:pt x="572" y="619"/>
                      <a:pt x="513" y="655"/>
                      <a:pt x="513" y="655"/>
                    </a:cubicBezTo>
                    <a:cubicBezTo>
                      <a:pt x="346" y="727"/>
                      <a:pt x="167" y="667"/>
                      <a:pt x="72" y="500"/>
                    </a:cubicBezTo>
                    <a:cubicBezTo>
                      <a:pt x="1" y="334"/>
                      <a:pt x="60" y="155"/>
                      <a:pt x="227" y="72"/>
                    </a:cubicBezTo>
                    <a:cubicBezTo>
                      <a:pt x="370" y="0"/>
                      <a:pt x="572" y="60"/>
                      <a:pt x="655" y="203"/>
                    </a:cubicBezTo>
                    <a:cubicBezTo>
                      <a:pt x="655" y="203"/>
                      <a:pt x="691" y="262"/>
                      <a:pt x="751" y="322"/>
                    </a:cubicBezTo>
                    <a:cubicBezTo>
                      <a:pt x="810" y="381"/>
                      <a:pt x="905" y="453"/>
                      <a:pt x="1036" y="488"/>
                    </a:cubicBezTo>
                    <a:cubicBezTo>
                      <a:pt x="1286" y="560"/>
                      <a:pt x="1644" y="667"/>
                      <a:pt x="1989" y="750"/>
                    </a:cubicBezTo>
                    <a:cubicBezTo>
                      <a:pt x="2346" y="846"/>
                      <a:pt x="2679" y="929"/>
                      <a:pt x="2953" y="977"/>
                    </a:cubicBezTo>
                    <a:cubicBezTo>
                      <a:pt x="3215" y="1036"/>
                      <a:pt x="3394" y="1048"/>
                      <a:pt x="3394" y="1048"/>
                    </a:cubicBezTo>
                    <a:cubicBezTo>
                      <a:pt x="3549" y="1072"/>
                      <a:pt x="3656" y="1203"/>
                      <a:pt x="3632" y="1346"/>
                    </a:cubicBezTo>
                    <a:cubicBezTo>
                      <a:pt x="3620" y="1501"/>
                      <a:pt x="3489" y="1608"/>
                      <a:pt x="3334" y="1584"/>
                    </a:cubicBezTo>
                    <a:cubicBezTo>
                      <a:pt x="3310" y="1608"/>
                      <a:pt x="3275" y="1584"/>
                      <a:pt x="3251" y="1572"/>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0" name="Google Shape;2500;p18"/>
              <p:cNvSpPr/>
              <p:nvPr/>
            </p:nvSpPr>
            <p:spPr>
              <a:xfrm>
                <a:off x="6385650" y="2679625"/>
                <a:ext cx="95000" cy="17000"/>
              </a:xfrm>
              <a:custGeom>
                <a:avLst/>
                <a:gdLst/>
                <a:ahLst/>
                <a:cxnLst/>
                <a:rect l="l" t="t" r="r" b="b"/>
                <a:pathLst>
                  <a:path w="3800" h="680" extrusionOk="0">
                    <a:moveTo>
                      <a:pt x="3454" y="596"/>
                    </a:moveTo>
                    <a:cubicBezTo>
                      <a:pt x="3454" y="596"/>
                      <a:pt x="3275" y="560"/>
                      <a:pt x="3013" y="536"/>
                    </a:cubicBezTo>
                    <a:cubicBezTo>
                      <a:pt x="2739" y="501"/>
                      <a:pt x="2370" y="477"/>
                      <a:pt x="2013" y="441"/>
                    </a:cubicBezTo>
                    <a:cubicBezTo>
                      <a:pt x="1656" y="429"/>
                      <a:pt x="1287" y="417"/>
                      <a:pt x="1013" y="417"/>
                    </a:cubicBezTo>
                    <a:cubicBezTo>
                      <a:pt x="882" y="417"/>
                      <a:pt x="763" y="441"/>
                      <a:pt x="692" y="489"/>
                    </a:cubicBezTo>
                    <a:cubicBezTo>
                      <a:pt x="620" y="513"/>
                      <a:pt x="572" y="560"/>
                      <a:pt x="572" y="560"/>
                    </a:cubicBezTo>
                    <a:cubicBezTo>
                      <a:pt x="453" y="679"/>
                      <a:pt x="239" y="679"/>
                      <a:pt x="120" y="560"/>
                    </a:cubicBezTo>
                    <a:cubicBezTo>
                      <a:pt x="1" y="441"/>
                      <a:pt x="1" y="239"/>
                      <a:pt x="120" y="120"/>
                    </a:cubicBezTo>
                    <a:cubicBezTo>
                      <a:pt x="239" y="1"/>
                      <a:pt x="453" y="1"/>
                      <a:pt x="572" y="120"/>
                    </a:cubicBezTo>
                    <a:cubicBezTo>
                      <a:pt x="572" y="120"/>
                      <a:pt x="620" y="155"/>
                      <a:pt x="692" y="203"/>
                    </a:cubicBezTo>
                    <a:cubicBezTo>
                      <a:pt x="763" y="239"/>
                      <a:pt x="882" y="274"/>
                      <a:pt x="1013" y="274"/>
                    </a:cubicBezTo>
                    <a:cubicBezTo>
                      <a:pt x="1287" y="274"/>
                      <a:pt x="1644" y="262"/>
                      <a:pt x="2013" y="251"/>
                    </a:cubicBezTo>
                    <a:cubicBezTo>
                      <a:pt x="2370" y="215"/>
                      <a:pt x="2739" y="191"/>
                      <a:pt x="3013" y="155"/>
                    </a:cubicBezTo>
                    <a:cubicBezTo>
                      <a:pt x="3275" y="132"/>
                      <a:pt x="3454" y="96"/>
                      <a:pt x="3454" y="96"/>
                    </a:cubicBezTo>
                    <a:cubicBezTo>
                      <a:pt x="3609" y="72"/>
                      <a:pt x="3740" y="179"/>
                      <a:pt x="3775" y="310"/>
                    </a:cubicBezTo>
                    <a:cubicBezTo>
                      <a:pt x="3799" y="453"/>
                      <a:pt x="3692" y="596"/>
                      <a:pt x="3549" y="620"/>
                    </a:cubicBezTo>
                    <a:cubicBezTo>
                      <a:pt x="3513" y="596"/>
                      <a:pt x="3489" y="596"/>
                      <a:pt x="3454" y="596"/>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1" name="Google Shape;2501;p18"/>
              <p:cNvSpPr/>
              <p:nvPr/>
            </p:nvSpPr>
            <p:spPr>
              <a:xfrm>
                <a:off x="6390425" y="2688850"/>
                <a:ext cx="93200" cy="41400"/>
              </a:xfrm>
              <a:custGeom>
                <a:avLst/>
                <a:gdLst/>
                <a:ahLst/>
                <a:cxnLst/>
                <a:rect l="l" t="t" r="r" b="b"/>
                <a:pathLst>
                  <a:path w="3728" h="1656" extrusionOk="0">
                    <a:moveTo>
                      <a:pt x="3406" y="584"/>
                    </a:moveTo>
                    <a:lnTo>
                      <a:pt x="2953" y="655"/>
                    </a:lnTo>
                    <a:cubicBezTo>
                      <a:pt x="2691" y="703"/>
                      <a:pt x="2334" y="786"/>
                      <a:pt x="1989" y="882"/>
                    </a:cubicBezTo>
                    <a:cubicBezTo>
                      <a:pt x="1632" y="965"/>
                      <a:pt x="1286" y="1072"/>
                      <a:pt x="1036" y="1144"/>
                    </a:cubicBezTo>
                    <a:cubicBezTo>
                      <a:pt x="893" y="1191"/>
                      <a:pt x="810" y="1251"/>
                      <a:pt x="751" y="1310"/>
                    </a:cubicBezTo>
                    <a:cubicBezTo>
                      <a:pt x="691" y="1370"/>
                      <a:pt x="655" y="1429"/>
                      <a:pt x="655" y="1429"/>
                    </a:cubicBezTo>
                    <a:cubicBezTo>
                      <a:pt x="584" y="1596"/>
                      <a:pt x="393" y="1656"/>
                      <a:pt x="227" y="1560"/>
                    </a:cubicBezTo>
                    <a:cubicBezTo>
                      <a:pt x="84" y="1489"/>
                      <a:pt x="0" y="1298"/>
                      <a:pt x="96" y="1132"/>
                    </a:cubicBezTo>
                    <a:cubicBezTo>
                      <a:pt x="167" y="977"/>
                      <a:pt x="358" y="917"/>
                      <a:pt x="524" y="1001"/>
                    </a:cubicBezTo>
                    <a:cubicBezTo>
                      <a:pt x="524" y="1001"/>
                      <a:pt x="584" y="1025"/>
                      <a:pt x="679" y="1036"/>
                    </a:cubicBezTo>
                    <a:cubicBezTo>
                      <a:pt x="762" y="1060"/>
                      <a:pt x="882" y="1060"/>
                      <a:pt x="1001" y="1013"/>
                    </a:cubicBezTo>
                    <a:cubicBezTo>
                      <a:pt x="1251" y="917"/>
                      <a:pt x="1596" y="798"/>
                      <a:pt x="1941" y="667"/>
                    </a:cubicBezTo>
                    <a:cubicBezTo>
                      <a:pt x="2286" y="536"/>
                      <a:pt x="2608" y="405"/>
                      <a:pt x="2858" y="286"/>
                    </a:cubicBezTo>
                    <a:cubicBezTo>
                      <a:pt x="3120" y="167"/>
                      <a:pt x="3275" y="72"/>
                      <a:pt x="3275" y="72"/>
                    </a:cubicBezTo>
                    <a:cubicBezTo>
                      <a:pt x="3418" y="1"/>
                      <a:pt x="3572" y="48"/>
                      <a:pt x="3656" y="179"/>
                    </a:cubicBezTo>
                    <a:cubicBezTo>
                      <a:pt x="3727" y="310"/>
                      <a:pt x="3679" y="477"/>
                      <a:pt x="3549" y="548"/>
                    </a:cubicBezTo>
                    <a:cubicBezTo>
                      <a:pt x="3477" y="560"/>
                      <a:pt x="3429" y="560"/>
                      <a:pt x="3406" y="584"/>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2" name="Google Shape;2502;p18"/>
              <p:cNvSpPr/>
              <p:nvPr/>
            </p:nvSpPr>
            <p:spPr>
              <a:xfrm>
                <a:off x="6405900" y="2697200"/>
                <a:ext cx="80700" cy="62525"/>
              </a:xfrm>
              <a:custGeom>
                <a:avLst/>
                <a:gdLst/>
                <a:ahLst/>
                <a:cxnLst/>
                <a:rect l="l" t="t" r="r" b="b"/>
                <a:pathLst>
                  <a:path w="3228" h="2501" extrusionOk="0">
                    <a:moveTo>
                      <a:pt x="3037" y="548"/>
                    </a:moveTo>
                    <a:cubicBezTo>
                      <a:pt x="3037" y="548"/>
                      <a:pt x="2870" y="619"/>
                      <a:pt x="2632" y="750"/>
                    </a:cubicBezTo>
                    <a:cubicBezTo>
                      <a:pt x="2394" y="881"/>
                      <a:pt x="2084" y="1060"/>
                      <a:pt x="1775" y="1274"/>
                    </a:cubicBezTo>
                    <a:cubicBezTo>
                      <a:pt x="1453" y="1464"/>
                      <a:pt x="1179" y="1679"/>
                      <a:pt x="953" y="1822"/>
                    </a:cubicBezTo>
                    <a:cubicBezTo>
                      <a:pt x="834" y="1893"/>
                      <a:pt x="774" y="1988"/>
                      <a:pt x="727" y="2072"/>
                    </a:cubicBezTo>
                    <a:cubicBezTo>
                      <a:pt x="679" y="2143"/>
                      <a:pt x="667" y="2203"/>
                      <a:pt x="667" y="2203"/>
                    </a:cubicBezTo>
                    <a:cubicBezTo>
                      <a:pt x="632" y="2393"/>
                      <a:pt x="477" y="2500"/>
                      <a:pt x="298" y="2476"/>
                    </a:cubicBezTo>
                    <a:cubicBezTo>
                      <a:pt x="120" y="2441"/>
                      <a:pt x="1" y="2286"/>
                      <a:pt x="24" y="2107"/>
                    </a:cubicBezTo>
                    <a:cubicBezTo>
                      <a:pt x="60" y="1929"/>
                      <a:pt x="227" y="1822"/>
                      <a:pt x="382" y="1834"/>
                    </a:cubicBezTo>
                    <a:cubicBezTo>
                      <a:pt x="382" y="1834"/>
                      <a:pt x="441" y="1845"/>
                      <a:pt x="536" y="1834"/>
                    </a:cubicBezTo>
                    <a:cubicBezTo>
                      <a:pt x="620" y="1822"/>
                      <a:pt x="727" y="1774"/>
                      <a:pt x="846" y="1703"/>
                    </a:cubicBezTo>
                    <a:cubicBezTo>
                      <a:pt x="1060" y="1536"/>
                      <a:pt x="1358" y="1310"/>
                      <a:pt x="1632" y="1095"/>
                    </a:cubicBezTo>
                    <a:cubicBezTo>
                      <a:pt x="1917" y="869"/>
                      <a:pt x="2191" y="631"/>
                      <a:pt x="2394" y="441"/>
                    </a:cubicBezTo>
                    <a:cubicBezTo>
                      <a:pt x="2608" y="238"/>
                      <a:pt x="2715" y="119"/>
                      <a:pt x="2715" y="119"/>
                    </a:cubicBezTo>
                    <a:cubicBezTo>
                      <a:pt x="2822" y="24"/>
                      <a:pt x="2989" y="0"/>
                      <a:pt x="3108" y="107"/>
                    </a:cubicBezTo>
                    <a:cubicBezTo>
                      <a:pt x="3215" y="214"/>
                      <a:pt x="3227" y="381"/>
                      <a:pt x="3120" y="500"/>
                    </a:cubicBezTo>
                    <a:cubicBezTo>
                      <a:pt x="3084" y="500"/>
                      <a:pt x="3060" y="524"/>
                      <a:pt x="3037" y="548"/>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3" name="Google Shape;2503;p18"/>
              <p:cNvSpPr/>
              <p:nvPr/>
            </p:nvSpPr>
            <p:spPr>
              <a:xfrm>
                <a:off x="6430300" y="2704025"/>
                <a:ext cx="63125" cy="80100"/>
              </a:xfrm>
              <a:custGeom>
                <a:avLst/>
                <a:gdLst/>
                <a:ahLst/>
                <a:cxnLst/>
                <a:rect l="l" t="t" r="r" b="b"/>
                <a:pathLst>
                  <a:path w="2525" h="3204" extrusionOk="0">
                    <a:moveTo>
                      <a:pt x="2370" y="477"/>
                    </a:moveTo>
                    <a:cubicBezTo>
                      <a:pt x="2370" y="477"/>
                      <a:pt x="2239" y="596"/>
                      <a:pt x="2061" y="810"/>
                    </a:cubicBezTo>
                    <a:cubicBezTo>
                      <a:pt x="1870" y="1001"/>
                      <a:pt x="1632" y="1275"/>
                      <a:pt x="1406" y="1561"/>
                    </a:cubicBezTo>
                    <a:cubicBezTo>
                      <a:pt x="1180" y="1846"/>
                      <a:pt x="953" y="2132"/>
                      <a:pt x="799" y="2358"/>
                    </a:cubicBezTo>
                    <a:cubicBezTo>
                      <a:pt x="703" y="2454"/>
                      <a:pt x="680" y="2573"/>
                      <a:pt x="656" y="2668"/>
                    </a:cubicBezTo>
                    <a:cubicBezTo>
                      <a:pt x="644" y="2751"/>
                      <a:pt x="656" y="2811"/>
                      <a:pt x="656" y="2811"/>
                    </a:cubicBezTo>
                    <a:cubicBezTo>
                      <a:pt x="691" y="2989"/>
                      <a:pt x="572" y="3156"/>
                      <a:pt x="394" y="3168"/>
                    </a:cubicBezTo>
                    <a:cubicBezTo>
                      <a:pt x="215" y="3204"/>
                      <a:pt x="49" y="3085"/>
                      <a:pt x="37" y="2906"/>
                    </a:cubicBezTo>
                    <a:cubicBezTo>
                      <a:pt x="1" y="2727"/>
                      <a:pt x="120" y="2573"/>
                      <a:pt x="299" y="2549"/>
                    </a:cubicBezTo>
                    <a:cubicBezTo>
                      <a:pt x="299" y="2549"/>
                      <a:pt x="358" y="2537"/>
                      <a:pt x="441" y="2489"/>
                    </a:cubicBezTo>
                    <a:cubicBezTo>
                      <a:pt x="513" y="2442"/>
                      <a:pt x="596" y="2370"/>
                      <a:pt x="691" y="2263"/>
                    </a:cubicBezTo>
                    <a:cubicBezTo>
                      <a:pt x="834" y="2037"/>
                      <a:pt x="1049" y="1739"/>
                      <a:pt x="1239" y="1441"/>
                    </a:cubicBezTo>
                    <a:cubicBezTo>
                      <a:pt x="1430" y="1132"/>
                      <a:pt x="1632" y="834"/>
                      <a:pt x="1763" y="596"/>
                    </a:cubicBezTo>
                    <a:cubicBezTo>
                      <a:pt x="1894" y="358"/>
                      <a:pt x="1965" y="191"/>
                      <a:pt x="1965" y="191"/>
                    </a:cubicBezTo>
                    <a:cubicBezTo>
                      <a:pt x="2025" y="60"/>
                      <a:pt x="2192" y="1"/>
                      <a:pt x="2323" y="60"/>
                    </a:cubicBezTo>
                    <a:cubicBezTo>
                      <a:pt x="2465" y="120"/>
                      <a:pt x="2525" y="287"/>
                      <a:pt x="2465" y="418"/>
                    </a:cubicBezTo>
                    <a:cubicBezTo>
                      <a:pt x="2418" y="418"/>
                      <a:pt x="2406" y="453"/>
                      <a:pt x="2370" y="477"/>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4" name="Google Shape;2504;p18"/>
              <p:cNvSpPr/>
              <p:nvPr/>
            </p:nvSpPr>
            <p:spPr>
              <a:xfrm>
                <a:off x="6459775" y="2708200"/>
                <a:ext cx="40200" cy="91100"/>
              </a:xfrm>
              <a:custGeom>
                <a:avLst/>
                <a:gdLst/>
                <a:ahLst/>
                <a:cxnLst/>
                <a:rect l="l" t="t" r="r" b="b"/>
                <a:pathLst>
                  <a:path w="1608" h="3644" extrusionOk="0">
                    <a:moveTo>
                      <a:pt x="1584" y="405"/>
                    </a:moveTo>
                    <a:cubicBezTo>
                      <a:pt x="1584" y="405"/>
                      <a:pt x="1489" y="560"/>
                      <a:pt x="1370" y="798"/>
                    </a:cubicBezTo>
                    <a:cubicBezTo>
                      <a:pt x="1251" y="1060"/>
                      <a:pt x="1120" y="1382"/>
                      <a:pt x="989" y="1727"/>
                    </a:cubicBezTo>
                    <a:cubicBezTo>
                      <a:pt x="846" y="2060"/>
                      <a:pt x="727" y="2406"/>
                      <a:pt x="644" y="2656"/>
                    </a:cubicBezTo>
                    <a:cubicBezTo>
                      <a:pt x="596" y="2798"/>
                      <a:pt x="596" y="2918"/>
                      <a:pt x="608" y="2989"/>
                    </a:cubicBezTo>
                    <a:cubicBezTo>
                      <a:pt x="632" y="3084"/>
                      <a:pt x="655" y="3144"/>
                      <a:pt x="655" y="3144"/>
                    </a:cubicBezTo>
                    <a:cubicBezTo>
                      <a:pt x="727" y="3299"/>
                      <a:pt x="667" y="3477"/>
                      <a:pt x="513" y="3572"/>
                    </a:cubicBezTo>
                    <a:cubicBezTo>
                      <a:pt x="346" y="3644"/>
                      <a:pt x="167" y="3584"/>
                      <a:pt x="72" y="3418"/>
                    </a:cubicBezTo>
                    <a:cubicBezTo>
                      <a:pt x="1" y="3251"/>
                      <a:pt x="60" y="3084"/>
                      <a:pt x="215" y="2989"/>
                    </a:cubicBezTo>
                    <a:cubicBezTo>
                      <a:pt x="215" y="2989"/>
                      <a:pt x="274" y="2953"/>
                      <a:pt x="334" y="2894"/>
                    </a:cubicBezTo>
                    <a:cubicBezTo>
                      <a:pt x="394" y="2846"/>
                      <a:pt x="465" y="2739"/>
                      <a:pt x="489" y="2620"/>
                    </a:cubicBezTo>
                    <a:cubicBezTo>
                      <a:pt x="560" y="2358"/>
                      <a:pt x="667" y="2001"/>
                      <a:pt x="763" y="1667"/>
                    </a:cubicBezTo>
                    <a:cubicBezTo>
                      <a:pt x="846" y="1310"/>
                      <a:pt x="941" y="965"/>
                      <a:pt x="977" y="703"/>
                    </a:cubicBezTo>
                    <a:cubicBezTo>
                      <a:pt x="1048" y="429"/>
                      <a:pt x="1060" y="251"/>
                      <a:pt x="1060" y="251"/>
                    </a:cubicBezTo>
                    <a:cubicBezTo>
                      <a:pt x="1072" y="108"/>
                      <a:pt x="1203" y="1"/>
                      <a:pt x="1358" y="12"/>
                    </a:cubicBezTo>
                    <a:cubicBezTo>
                      <a:pt x="1501" y="24"/>
                      <a:pt x="1608" y="167"/>
                      <a:pt x="1596" y="310"/>
                    </a:cubicBezTo>
                    <a:cubicBezTo>
                      <a:pt x="1596" y="346"/>
                      <a:pt x="1596" y="370"/>
                      <a:pt x="1584" y="405"/>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5" name="Google Shape;2505;p18"/>
              <p:cNvSpPr/>
              <p:nvPr/>
            </p:nvSpPr>
            <p:spPr>
              <a:xfrm>
                <a:off x="6493700" y="2709400"/>
                <a:ext cx="17000" cy="94675"/>
              </a:xfrm>
              <a:custGeom>
                <a:avLst/>
                <a:gdLst/>
                <a:ahLst/>
                <a:cxnLst/>
                <a:rect l="l" t="t" r="r" b="b"/>
                <a:pathLst>
                  <a:path w="680" h="3787" extrusionOk="0">
                    <a:moveTo>
                      <a:pt x="596" y="334"/>
                    </a:moveTo>
                    <a:cubicBezTo>
                      <a:pt x="596" y="334"/>
                      <a:pt x="561" y="512"/>
                      <a:pt x="537" y="786"/>
                    </a:cubicBezTo>
                    <a:cubicBezTo>
                      <a:pt x="501" y="1048"/>
                      <a:pt x="477" y="1429"/>
                      <a:pt x="441" y="1786"/>
                    </a:cubicBezTo>
                    <a:cubicBezTo>
                      <a:pt x="430" y="2143"/>
                      <a:pt x="418" y="2512"/>
                      <a:pt x="418" y="2774"/>
                    </a:cubicBezTo>
                    <a:cubicBezTo>
                      <a:pt x="418" y="2917"/>
                      <a:pt x="441" y="3036"/>
                      <a:pt x="489" y="3108"/>
                    </a:cubicBezTo>
                    <a:cubicBezTo>
                      <a:pt x="525" y="3179"/>
                      <a:pt x="561" y="3227"/>
                      <a:pt x="561" y="3227"/>
                    </a:cubicBezTo>
                    <a:cubicBezTo>
                      <a:pt x="680" y="3346"/>
                      <a:pt x="680" y="3548"/>
                      <a:pt x="561" y="3667"/>
                    </a:cubicBezTo>
                    <a:cubicBezTo>
                      <a:pt x="441" y="3786"/>
                      <a:pt x="239" y="3786"/>
                      <a:pt x="120" y="3667"/>
                    </a:cubicBezTo>
                    <a:cubicBezTo>
                      <a:pt x="1" y="3548"/>
                      <a:pt x="1" y="3346"/>
                      <a:pt x="120" y="3227"/>
                    </a:cubicBezTo>
                    <a:cubicBezTo>
                      <a:pt x="120" y="3227"/>
                      <a:pt x="168" y="3179"/>
                      <a:pt x="203" y="3108"/>
                    </a:cubicBezTo>
                    <a:cubicBezTo>
                      <a:pt x="239" y="3036"/>
                      <a:pt x="287" y="2917"/>
                      <a:pt x="287" y="2774"/>
                    </a:cubicBezTo>
                    <a:cubicBezTo>
                      <a:pt x="287" y="2512"/>
                      <a:pt x="263" y="2155"/>
                      <a:pt x="251" y="1786"/>
                    </a:cubicBezTo>
                    <a:cubicBezTo>
                      <a:pt x="239" y="1429"/>
                      <a:pt x="191" y="1048"/>
                      <a:pt x="168" y="786"/>
                    </a:cubicBezTo>
                    <a:cubicBezTo>
                      <a:pt x="132" y="512"/>
                      <a:pt x="96" y="334"/>
                      <a:pt x="96" y="334"/>
                    </a:cubicBezTo>
                    <a:cubicBezTo>
                      <a:pt x="72" y="191"/>
                      <a:pt x="180" y="60"/>
                      <a:pt x="322" y="24"/>
                    </a:cubicBezTo>
                    <a:cubicBezTo>
                      <a:pt x="477" y="0"/>
                      <a:pt x="608" y="95"/>
                      <a:pt x="632" y="250"/>
                    </a:cubicBezTo>
                    <a:cubicBezTo>
                      <a:pt x="608" y="262"/>
                      <a:pt x="608" y="298"/>
                      <a:pt x="596" y="334"/>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6" name="Google Shape;2506;p18"/>
              <p:cNvSpPr/>
              <p:nvPr/>
            </p:nvSpPr>
            <p:spPr>
              <a:xfrm>
                <a:off x="6502950" y="2705825"/>
                <a:ext cx="41375" cy="93175"/>
              </a:xfrm>
              <a:custGeom>
                <a:avLst/>
                <a:gdLst/>
                <a:ahLst/>
                <a:cxnLst/>
                <a:rect l="l" t="t" r="r" b="b"/>
                <a:pathLst>
                  <a:path w="1655" h="3727" extrusionOk="0">
                    <a:moveTo>
                      <a:pt x="583" y="334"/>
                    </a:moveTo>
                    <a:lnTo>
                      <a:pt x="655" y="774"/>
                    </a:lnTo>
                    <a:cubicBezTo>
                      <a:pt x="702" y="1048"/>
                      <a:pt x="786" y="1405"/>
                      <a:pt x="881" y="1750"/>
                    </a:cubicBezTo>
                    <a:cubicBezTo>
                      <a:pt x="964" y="2096"/>
                      <a:pt x="1072" y="2441"/>
                      <a:pt x="1143" y="2691"/>
                    </a:cubicBezTo>
                    <a:cubicBezTo>
                      <a:pt x="1191" y="2834"/>
                      <a:pt x="1250" y="2917"/>
                      <a:pt x="1310" y="2977"/>
                    </a:cubicBezTo>
                    <a:cubicBezTo>
                      <a:pt x="1369" y="3036"/>
                      <a:pt x="1429" y="3072"/>
                      <a:pt x="1429" y="3072"/>
                    </a:cubicBezTo>
                    <a:cubicBezTo>
                      <a:pt x="1584" y="3144"/>
                      <a:pt x="1655" y="3334"/>
                      <a:pt x="1560" y="3501"/>
                    </a:cubicBezTo>
                    <a:cubicBezTo>
                      <a:pt x="1476" y="3644"/>
                      <a:pt x="1298" y="3727"/>
                      <a:pt x="1131" y="3632"/>
                    </a:cubicBezTo>
                    <a:cubicBezTo>
                      <a:pt x="988" y="3560"/>
                      <a:pt x="917" y="3370"/>
                      <a:pt x="1000" y="3203"/>
                    </a:cubicBezTo>
                    <a:cubicBezTo>
                      <a:pt x="1000" y="3203"/>
                      <a:pt x="1024" y="3144"/>
                      <a:pt x="1036" y="3048"/>
                    </a:cubicBezTo>
                    <a:cubicBezTo>
                      <a:pt x="1060" y="2965"/>
                      <a:pt x="1060" y="2846"/>
                      <a:pt x="1012" y="2727"/>
                    </a:cubicBezTo>
                    <a:cubicBezTo>
                      <a:pt x="917" y="2477"/>
                      <a:pt x="798" y="2131"/>
                      <a:pt x="667" y="1786"/>
                    </a:cubicBezTo>
                    <a:cubicBezTo>
                      <a:pt x="536" y="1441"/>
                      <a:pt x="405" y="1119"/>
                      <a:pt x="286" y="869"/>
                    </a:cubicBezTo>
                    <a:cubicBezTo>
                      <a:pt x="167" y="607"/>
                      <a:pt x="71" y="453"/>
                      <a:pt x="71" y="453"/>
                    </a:cubicBezTo>
                    <a:cubicBezTo>
                      <a:pt x="0" y="310"/>
                      <a:pt x="48" y="155"/>
                      <a:pt x="179" y="72"/>
                    </a:cubicBezTo>
                    <a:cubicBezTo>
                      <a:pt x="310" y="0"/>
                      <a:pt x="476" y="48"/>
                      <a:pt x="548" y="179"/>
                    </a:cubicBezTo>
                    <a:cubicBezTo>
                      <a:pt x="572" y="274"/>
                      <a:pt x="583" y="298"/>
                      <a:pt x="583" y="334"/>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7" name="Google Shape;2507;p18"/>
              <p:cNvSpPr/>
              <p:nvPr/>
            </p:nvSpPr>
            <p:spPr>
              <a:xfrm>
                <a:off x="6511275" y="2703725"/>
                <a:ext cx="62525" cy="80700"/>
              </a:xfrm>
              <a:custGeom>
                <a:avLst/>
                <a:gdLst/>
                <a:ahLst/>
                <a:cxnLst/>
                <a:rect l="l" t="t" r="r" b="b"/>
                <a:pathLst>
                  <a:path w="2501" h="3228" extrusionOk="0">
                    <a:moveTo>
                      <a:pt x="548" y="180"/>
                    </a:moveTo>
                    <a:cubicBezTo>
                      <a:pt x="548" y="180"/>
                      <a:pt x="620" y="346"/>
                      <a:pt x="750" y="584"/>
                    </a:cubicBezTo>
                    <a:cubicBezTo>
                      <a:pt x="893" y="822"/>
                      <a:pt x="1072" y="1132"/>
                      <a:pt x="1274" y="1442"/>
                    </a:cubicBezTo>
                    <a:cubicBezTo>
                      <a:pt x="1465" y="1751"/>
                      <a:pt x="1679" y="2049"/>
                      <a:pt x="1822" y="2275"/>
                    </a:cubicBezTo>
                    <a:cubicBezTo>
                      <a:pt x="1905" y="2394"/>
                      <a:pt x="1989" y="2454"/>
                      <a:pt x="2084" y="2501"/>
                    </a:cubicBezTo>
                    <a:cubicBezTo>
                      <a:pt x="2155" y="2537"/>
                      <a:pt x="2215" y="2561"/>
                      <a:pt x="2215" y="2561"/>
                    </a:cubicBezTo>
                    <a:cubicBezTo>
                      <a:pt x="2394" y="2585"/>
                      <a:pt x="2501" y="2751"/>
                      <a:pt x="2477" y="2930"/>
                    </a:cubicBezTo>
                    <a:cubicBezTo>
                      <a:pt x="2453" y="3108"/>
                      <a:pt x="2286" y="3228"/>
                      <a:pt x="2108" y="3192"/>
                    </a:cubicBezTo>
                    <a:cubicBezTo>
                      <a:pt x="1929" y="3168"/>
                      <a:pt x="1822" y="3001"/>
                      <a:pt x="1846" y="2835"/>
                    </a:cubicBezTo>
                    <a:cubicBezTo>
                      <a:pt x="1846" y="2835"/>
                      <a:pt x="1858" y="2775"/>
                      <a:pt x="1846" y="2692"/>
                    </a:cubicBezTo>
                    <a:cubicBezTo>
                      <a:pt x="1822" y="2596"/>
                      <a:pt x="1786" y="2501"/>
                      <a:pt x="1703" y="2382"/>
                    </a:cubicBezTo>
                    <a:cubicBezTo>
                      <a:pt x="1548" y="2168"/>
                      <a:pt x="1322" y="1870"/>
                      <a:pt x="1096" y="1584"/>
                    </a:cubicBezTo>
                    <a:cubicBezTo>
                      <a:pt x="858" y="1311"/>
                      <a:pt x="620" y="1037"/>
                      <a:pt x="441" y="834"/>
                    </a:cubicBezTo>
                    <a:cubicBezTo>
                      <a:pt x="250" y="620"/>
                      <a:pt x="119" y="501"/>
                      <a:pt x="119" y="501"/>
                    </a:cubicBezTo>
                    <a:cubicBezTo>
                      <a:pt x="12" y="394"/>
                      <a:pt x="0" y="239"/>
                      <a:pt x="96" y="120"/>
                    </a:cubicBezTo>
                    <a:cubicBezTo>
                      <a:pt x="203" y="13"/>
                      <a:pt x="369" y="1"/>
                      <a:pt x="489" y="96"/>
                    </a:cubicBezTo>
                    <a:cubicBezTo>
                      <a:pt x="512" y="120"/>
                      <a:pt x="536" y="144"/>
                      <a:pt x="548" y="180"/>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8" name="Google Shape;2508;p18"/>
              <p:cNvSpPr/>
              <p:nvPr/>
            </p:nvSpPr>
            <p:spPr>
              <a:xfrm>
                <a:off x="6517825" y="2696600"/>
                <a:ext cx="80375" cy="62525"/>
              </a:xfrm>
              <a:custGeom>
                <a:avLst/>
                <a:gdLst/>
                <a:ahLst/>
                <a:cxnLst/>
                <a:rect l="l" t="t" r="r" b="b"/>
                <a:pathLst>
                  <a:path w="3215" h="2501" extrusionOk="0">
                    <a:moveTo>
                      <a:pt x="488" y="131"/>
                    </a:moveTo>
                    <a:cubicBezTo>
                      <a:pt x="488" y="131"/>
                      <a:pt x="608" y="274"/>
                      <a:pt x="822" y="453"/>
                    </a:cubicBezTo>
                    <a:cubicBezTo>
                      <a:pt x="1012" y="643"/>
                      <a:pt x="1298" y="881"/>
                      <a:pt x="1584" y="1107"/>
                    </a:cubicBezTo>
                    <a:cubicBezTo>
                      <a:pt x="1858" y="1322"/>
                      <a:pt x="2143" y="1548"/>
                      <a:pt x="2370" y="1715"/>
                    </a:cubicBezTo>
                    <a:cubicBezTo>
                      <a:pt x="2477" y="1798"/>
                      <a:pt x="2596" y="1834"/>
                      <a:pt x="2679" y="1846"/>
                    </a:cubicBezTo>
                    <a:cubicBezTo>
                      <a:pt x="2763" y="1858"/>
                      <a:pt x="2822" y="1846"/>
                      <a:pt x="2822" y="1846"/>
                    </a:cubicBezTo>
                    <a:cubicBezTo>
                      <a:pt x="3001" y="1822"/>
                      <a:pt x="3167" y="1941"/>
                      <a:pt x="3191" y="2119"/>
                    </a:cubicBezTo>
                    <a:cubicBezTo>
                      <a:pt x="3215" y="2298"/>
                      <a:pt x="3096" y="2453"/>
                      <a:pt x="2917" y="2477"/>
                    </a:cubicBezTo>
                    <a:cubicBezTo>
                      <a:pt x="2739" y="2500"/>
                      <a:pt x="2596" y="2381"/>
                      <a:pt x="2560" y="2203"/>
                    </a:cubicBezTo>
                    <a:cubicBezTo>
                      <a:pt x="2560" y="2203"/>
                      <a:pt x="2548" y="2143"/>
                      <a:pt x="2501" y="2072"/>
                    </a:cubicBezTo>
                    <a:cubicBezTo>
                      <a:pt x="2453" y="2000"/>
                      <a:pt x="2382" y="1905"/>
                      <a:pt x="2274" y="1822"/>
                    </a:cubicBezTo>
                    <a:cubicBezTo>
                      <a:pt x="2048" y="1667"/>
                      <a:pt x="1751" y="1465"/>
                      <a:pt x="1453" y="1262"/>
                    </a:cubicBezTo>
                    <a:cubicBezTo>
                      <a:pt x="1143" y="1072"/>
                      <a:pt x="834" y="881"/>
                      <a:pt x="596" y="762"/>
                    </a:cubicBezTo>
                    <a:cubicBezTo>
                      <a:pt x="358" y="631"/>
                      <a:pt x="191" y="548"/>
                      <a:pt x="191" y="548"/>
                    </a:cubicBezTo>
                    <a:cubicBezTo>
                      <a:pt x="60" y="488"/>
                      <a:pt x="0" y="334"/>
                      <a:pt x="60" y="191"/>
                    </a:cubicBezTo>
                    <a:cubicBezTo>
                      <a:pt x="119" y="60"/>
                      <a:pt x="286" y="0"/>
                      <a:pt x="417" y="60"/>
                    </a:cubicBezTo>
                    <a:cubicBezTo>
                      <a:pt x="453" y="95"/>
                      <a:pt x="477" y="107"/>
                      <a:pt x="488" y="131"/>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 name="Google Shape;2509;p18"/>
              <p:cNvSpPr/>
              <p:nvPr/>
            </p:nvSpPr>
            <p:spPr>
              <a:xfrm>
                <a:off x="6523175" y="2690050"/>
                <a:ext cx="90825" cy="40200"/>
              </a:xfrm>
              <a:custGeom>
                <a:avLst/>
                <a:gdLst/>
                <a:ahLst/>
                <a:cxnLst/>
                <a:rect l="l" t="t" r="r" b="b"/>
                <a:pathLst>
                  <a:path w="3633" h="1608" extrusionOk="0">
                    <a:moveTo>
                      <a:pt x="382" y="24"/>
                    </a:moveTo>
                    <a:cubicBezTo>
                      <a:pt x="382" y="24"/>
                      <a:pt x="548" y="119"/>
                      <a:pt x="786" y="238"/>
                    </a:cubicBezTo>
                    <a:cubicBezTo>
                      <a:pt x="1036" y="357"/>
                      <a:pt x="1370" y="488"/>
                      <a:pt x="1703" y="619"/>
                    </a:cubicBezTo>
                    <a:cubicBezTo>
                      <a:pt x="2049" y="750"/>
                      <a:pt x="2394" y="869"/>
                      <a:pt x="2644" y="965"/>
                    </a:cubicBezTo>
                    <a:cubicBezTo>
                      <a:pt x="2775" y="1012"/>
                      <a:pt x="2894" y="1012"/>
                      <a:pt x="2977" y="988"/>
                    </a:cubicBezTo>
                    <a:cubicBezTo>
                      <a:pt x="3061" y="977"/>
                      <a:pt x="3120" y="953"/>
                      <a:pt x="3120" y="953"/>
                    </a:cubicBezTo>
                    <a:cubicBezTo>
                      <a:pt x="3275" y="869"/>
                      <a:pt x="3465" y="929"/>
                      <a:pt x="3549" y="1096"/>
                    </a:cubicBezTo>
                    <a:cubicBezTo>
                      <a:pt x="3632" y="1262"/>
                      <a:pt x="3573" y="1441"/>
                      <a:pt x="3406" y="1524"/>
                    </a:cubicBezTo>
                    <a:cubicBezTo>
                      <a:pt x="3251" y="1608"/>
                      <a:pt x="3061" y="1548"/>
                      <a:pt x="2989" y="1393"/>
                    </a:cubicBezTo>
                    <a:cubicBezTo>
                      <a:pt x="2989" y="1393"/>
                      <a:pt x="2953" y="1334"/>
                      <a:pt x="2894" y="1274"/>
                    </a:cubicBezTo>
                    <a:cubicBezTo>
                      <a:pt x="2834" y="1215"/>
                      <a:pt x="2739" y="1143"/>
                      <a:pt x="2620" y="1108"/>
                    </a:cubicBezTo>
                    <a:cubicBezTo>
                      <a:pt x="2346" y="1036"/>
                      <a:pt x="2001" y="929"/>
                      <a:pt x="1668" y="846"/>
                    </a:cubicBezTo>
                    <a:cubicBezTo>
                      <a:pt x="1310" y="750"/>
                      <a:pt x="965" y="667"/>
                      <a:pt x="691" y="619"/>
                    </a:cubicBezTo>
                    <a:cubicBezTo>
                      <a:pt x="429" y="560"/>
                      <a:pt x="251" y="548"/>
                      <a:pt x="251" y="548"/>
                    </a:cubicBezTo>
                    <a:cubicBezTo>
                      <a:pt x="96" y="524"/>
                      <a:pt x="1" y="393"/>
                      <a:pt x="13" y="250"/>
                    </a:cubicBezTo>
                    <a:cubicBezTo>
                      <a:pt x="24" y="96"/>
                      <a:pt x="155" y="0"/>
                      <a:pt x="310" y="12"/>
                    </a:cubicBezTo>
                    <a:cubicBezTo>
                      <a:pt x="322" y="0"/>
                      <a:pt x="358" y="12"/>
                      <a:pt x="382" y="24"/>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0" name="Google Shape;2510;p18"/>
              <p:cNvSpPr/>
              <p:nvPr/>
            </p:nvSpPr>
            <p:spPr>
              <a:xfrm>
                <a:off x="6523475" y="2678425"/>
                <a:ext cx="94975" cy="17000"/>
              </a:xfrm>
              <a:custGeom>
                <a:avLst/>
                <a:gdLst/>
                <a:ahLst/>
                <a:cxnLst/>
                <a:rect l="l" t="t" r="r" b="b"/>
                <a:pathLst>
                  <a:path w="3799" h="680" extrusionOk="0">
                    <a:moveTo>
                      <a:pt x="346" y="108"/>
                    </a:moveTo>
                    <a:cubicBezTo>
                      <a:pt x="346" y="108"/>
                      <a:pt x="524" y="132"/>
                      <a:pt x="786" y="168"/>
                    </a:cubicBezTo>
                    <a:cubicBezTo>
                      <a:pt x="1060" y="191"/>
                      <a:pt x="1429" y="215"/>
                      <a:pt x="1786" y="251"/>
                    </a:cubicBezTo>
                    <a:cubicBezTo>
                      <a:pt x="2144" y="263"/>
                      <a:pt x="2513" y="287"/>
                      <a:pt x="2787" y="287"/>
                    </a:cubicBezTo>
                    <a:cubicBezTo>
                      <a:pt x="2918" y="287"/>
                      <a:pt x="3037" y="251"/>
                      <a:pt x="3108" y="203"/>
                    </a:cubicBezTo>
                    <a:cubicBezTo>
                      <a:pt x="3180" y="180"/>
                      <a:pt x="3227" y="120"/>
                      <a:pt x="3227" y="120"/>
                    </a:cubicBezTo>
                    <a:cubicBezTo>
                      <a:pt x="3346" y="1"/>
                      <a:pt x="3561" y="1"/>
                      <a:pt x="3680" y="120"/>
                    </a:cubicBezTo>
                    <a:cubicBezTo>
                      <a:pt x="3799" y="239"/>
                      <a:pt x="3799" y="441"/>
                      <a:pt x="3680" y="561"/>
                    </a:cubicBezTo>
                    <a:cubicBezTo>
                      <a:pt x="3561" y="680"/>
                      <a:pt x="3346" y="680"/>
                      <a:pt x="3227" y="561"/>
                    </a:cubicBezTo>
                    <a:cubicBezTo>
                      <a:pt x="3227" y="561"/>
                      <a:pt x="3180" y="513"/>
                      <a:pt x="3108" y="477"/>
                    </a:cubicBezTo>
                    <a:cubicBezTo>
                      <a:pt x="3037" y="441"/>
                      <a:pt x="2918" y="394"/>
                      <a:pt x="2787" y="394"/>
                    </a:cubicBezTo>
                    <a:cubicBezTo>
                      <a:pt x="2513" y="418"/>
                      <a:pt x="2144" y="418"/>
                      <a:pt x="1786" y="430"/>
                    </a:cubicBezTo>
                    <a:cubicBezTo>
                      <a:pt x="1429" y="441"/>
                      <a:pt x="1060" y="489"/>
                      <a:pt x="786" y="513"/>
                    </a:cubicBezTo>
                    <a:cubicBezTo>
                      <a:pt x="524" y="549"/>
                      <a:pt x="346" y="572"/>
                      <a:pt x="346" y="572"/>
                    </a:cubicBezTo>
                    <a:cubicBezTo>
                      <a:pt x="191" y="608"/>
                      <a:pt x="60" y="501"/>
                      <a:pt x="24" y="358"/>
                    </a:cubicBezTo>
                    <a:cubicBezTo>
                      <a:pt x="1" y="203"/>
                      <a:pt x="108" y="72"/>
                      <a:pt x="239" y="37"/>
                    </a:cubicBezTo>
                    <a:cubicBezTo>
                      <a:pt x="286" y="84"/>
                      <a:pt x="310" y="108"/>
                      <a:pt x="346" y="108"/>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1" name="Google Shape;2511;p18"/>
              <p:cNvSpPr/>
              <p:nvPr/>
            </p:nvSpPr>
            <p:spPr>
              <a:xfrm>
                <a:off x="6520500" y="2645700"/>
                <a:ext cx="92900" cy="40800"/>
              </a:xfrm>
              <a:custGeom>
                <a:avLst/>
                <a:gdLst/>
                <a:ahLst/>
                <a:cxnLst/>
                <a:rect l="l" t="t" r="r" b="b"/>
                <a:pathLst>
                  <a:path w="3716" h="1632" extrusionOk="0">
                    <a:moveTo>
                      <a:pt x="322" y="1060"/>
                    </a:moveTo>
                    <a:cubicBezTo>
                      <a:pt x="322" y="1060"/>
                      <a:pt x="501" y="1036"/>
                      <a:pt x="774" y="977"/>
                    </a:cubicBezTo>
                    <a:cubicBezTo>
                      <a:pt x="1036" y="941"/>
                      <a:pt x="1394" y="846"/>
                      <a:pt x="1739" y="762"/>
                    </a:cubicBezTo>
                    <a:cubicBezTo>
                      <a:pt x="2096" y="667"/>
                      <a:pt x="2441" y="560"/>
                      <a:pt x="2691" y="488"/>
                    </a:cubicBezTo>
                    <a:cubicBezTo>
                      <a:pt x="2822" y="441"/>
                      <a:pt x="2918" y="381"/>
                      <a:pt x="2977" y="322"/>
                    </a:cubicBezTo>
                    <a:cubicBezTo>
                      <a:pt x="3037" y="262"/>
                      <a:pt x="3060" y="203"/>
                      <a:pt x="3060" y="203"/>
                    </a:cubicBezTo>
                    <a:cubicBezTo>
                      <a:pt x="3144" y="60"/>
                      <a:pt x="3334" y="0"/>
                      <a:pt x="3501" y="72"/>
                    </a:cubicBezTo>
                    <a:cubicBezTo>
                      <a:pt x="3644" y="167"/>
                      <a:pt x="3715" y="346"/>
                      <a:pt x="3632" y="500"/>
                    </a:cubicBezTo>
                    <a:cubicBezTo>
                      <a:pt x="3560" y="655"/>
                      <a:pt x="3358" y="715"/>
                      <a:pt x="3203" y="631"/>
                    </a:cubicBezTo>
                    <a:cubicBezTo>
                      <a:pt x="3203" y="631"/>
                      <a:pt x="3144" y="607"/>
                      <a:pt x="3048" y="596"/>
                    </a:cubicBezTo>
                    <a:cubicBezTo>
                      <a:pt x="2965" y="572"/>
                      <a:pt x="2846" y="572"/>
                      <a:pt x="2727" y="619"/>
                    </a:cubicBezTo>
                    <a:cubicBezTo>
                      <a:pt x="2465" y="715"/>
                      <a:pt x="2132" y="834"/>
                      <a:pt x="1786" y="965"/>
                    </a:cubicBezTo>
                    <a:cubicBezTo>
                      <a:pt x="1441" y="1096"/>
                      <a:pt x="1120" y="1227"/>
                      <a:pt x="858" y="1358"/>
                    </a:cubicBezTo>
                    <a:cubicBezTo>
                      <a:pt x="608" y="1477"/>
                      <a:pt x="441" y="1560"/>
                      <a:pt x="441" y="1560"/>
                    </a:cubicBezTo>
                    <a:cubicBezTo>
                      <a:pt x="310" y="1631"/>
                      <a:pt x="143" y="1584"/>
                      <a:pt x="72" y="1453"/>
                    </a:cubicBezTo>
                    <a:cubicBezTo>
                      <a:pt x="0" y="1322"/>
                      <a:pt x="48" y="1155"/>
                      <a:pt x="179" y="1084"/>
                    </a:cubicBezTo>
                    <a:cubicBezTo>
                      <a:pt x="251" y="1072"/>
                      <a:pt x="298" y="1060"/>
                      <a:pt x="322" y="1060"/>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2" name="Google Shape;2512;p18"/>
              <p:cNvSpPr/>
              <p:nvPr/>
            </p:nvSpPr>
            <p:spPr>
              <a:xfrm>
                <a:off x="6517825" y="2615925"/>
                <a:ext cx="80375" cy="62525"/>
              </a:xfrm>
              <a:custGeom>
                <a:avLst/>
                <a:gdLst/>
                <a:ahLst/>
                <a:cxnLst/>
                <a:rect l="l" t="t" r="r" b="b"/>
                <a:pathLst>
                  <a:path w="3215" h="2501" extrusionOk="0">
                    <a:moveTo>
                      <a:pt x="179" y="1953"/>
                    </a:moveTo>
                    <a:cubicBezTo>
                      <a:pt x="179" y="1953"/>
                      <a:pt x="346" y="1870"/>
                      <a:pt x="584" y="1739"/>
                    </a:cubicBezTo>
                    <a:cubicBezTo>
                      <a:pt x="822" y="1608"/>
                      <a:pt x="1131" y="1417"/>
                      <a:pt x="1441" y="1215"/>
                    </a:cubicBezTo>
                    <a:cubicBezTo>
                      <a:pt x="1762" y="1025"/>
                      <a:pt x="2060" y="822"/>
                      <a:pt x="2274" y="667"/>
                    </a:cubicBezTo>
                    <a:cubicBezTo>
                      <a:pt x="2393" y="596"/>
                      <a:pt x="2453" y="501"/>
                      <a:pt x="2501" y="417"/>
                    </a:cubicBezTo>
                    <a:cubicBezTo>
                      <a:pt x="2548" y="346"/>
                      <a:pt x="2548" y="286"/>
                      <a:pt x="2548" y="286"/>
                    </a:cubicBezTo>
                    <a:cubicBezTo>
                      <a:pt x="2572" y="108"/>
                      <a:pt x="2739" y="1"/>
                      <a:pt x="2917" y="13"/>
                    </a:cubicBezTo>
                    <a:cubicBezTo>
                      <a:pt x="3096" y="48"/>
                      <a:pt x="3215" y="203"/>
                      <a:pt x="3191" y="382"/>
                    </a:cubicBezTo>
                    <a:cubicBezTo>
                      <a:pt x="3155" y="560"/>
                      <a:pt x="2989" y="667"/>
                      <a:pt x="2822" y="655"/>
                    </a:cubicBezTo>
                    <a:cubicBezTo>
                      <a:pt x="2822" y="655"/>
                      <a:pt x="2763" y="644"/>
                      <a:pt x="2679" y="667"/>
                    </a:cubicBezTo>
                    <a:cubicBezTo>
                      <a:pt x="2596" y="679"/>
                      <a:pt x="2489" y="727"/>
                      <a:pt x="2382" y="798"/>
                    </a:cubicBezTo>
                    <a:cubicBezTo>
                      <a:pt x="2167" y="965"/>
                      <a:pt x="1870" y="1191"/>
                      <a:pt x="1596" y="1417"/>
                    </a:cubicBezTo>
                    <a:cubicBezTo>
                      <a:pt x="1310" y="1632"/>
                      <a:pt x="1036" y="1894"/>
                      <a:pt x="834" y="2072"/>
                    </a:cubicBezTo>
                    <a:cubicBezTo>
                      <a:pt x="619" y="2263"/>
                      <a:pt x="512" y="2382"/>
                      <a:pt x="512" y="2382"/>
                    </a:cubicBezTo>
                    <a:cubicBezTo>
                      <a:pt x="405" y="2489"/>
                      <a:pt x="238" y="2501"/>
                      <a:pt x="119" y="2394"/>
                    </a:cubicBezTo>
                    <a:cubicBezTo>
                      <a:pt x="12" y="2287"/>
                      <a:pt x="0" y="2132"/>
                      <a:pt x="107" y="2013"/>
                    </a:cubicBezTo>
                    <a:cubicBezTo>
                      <a:pt x="119" y="1977"/>
                      <a:pt x="155" y="1965"/>
                      <a:pt x="179" y="1953"/>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3" name="Google Shape;2513;p18"/>
              <p:cNvSpPr/>
              <p:nvPr/>
            </p:nvSpPr>
            <p:spPr>
              <a:xfrm>
                <a:off x="6510675" y="2591225"/>
                <a:ext cx="62525" cy="80400"/>
              </a:xfrm>
              <a:custGeom>
                <a:avLst/>
                <a:gdLst/>
                <a:ahLst/>
                <a:cxnLst/>
                <a:rect l="l" t="t" r="r" b="b"/>
                <a:pathLst>
                  <a:path w="2501" h="3216" extrusionOk="0">
                    <a:moveTo>
                      <a:pt x="143" y="2727"/>
                    </a:moveTo>
                    <a:cubicBezTo>
                      <a:pt x="143" y="2727"/>
                      <a:pt x="274" y="2608"/>
                      <a:pt x="453" y="2405"/>
                    </a:cubicBezTo>
                    <a:cubicBezTo>
                      <a:pt x="644" y="2203"/>
                      <a:pt x="882" y="1929"/>
                      <a:pt x="1108" y="1643"/>
                    </a:cubicBezTo>
                    <a:cubicBezTo>
                      <a:pt x="1334" y="1358"/>
                      <a:pt x="1548" y="1072"/>
                      <a:pt x="1715" y="858"/>
                    </a:cubicBezTo>
                    <a:cubicBezTo>
                      <a:pt x="1798" y="750"/>
                      <a:pt x="1834" y="631"/>
                      <a:pt x="1846" y="536"/>
                    </a:cubicBezTo>
                    <a:cubicBezTo>
                      <a:pt x="1870" y="453"/>
                      <a:pt x="1846" y="393"/>
                      <a:pt x="1846" y="393"/>
                    </a:cubicBezTo>
                    <a:cubicBezTo>
                      <a:pt x="1822" y="215"/>
                      <a:pt x="1941" y="48"/>
                      <a:pt x="2120" y="36"/>
                    </a:cubicBezTo>
                    <a:cubicBezTo>
                      <a:pt x="2298" y="0"/>
                      <a:pt x="2465" y="119"/>
                      <a:pt x="2477" y="298"/>
                    </a:cubicBezTo>
                    <a:cubicBezTo>
                      <a:pt x="2501" y="477"/>
                      <a:pt x="2382" y="631"/>
                      <a:pt x="2203" y="655"/>
                    </a:cubicBezTo>
                    <a:cubicBezTo>
                      <a:pt x="2203" y="655"/>
                      <a:pt x="2144" y="679"/>
                      <a:pt x="2072" y="715"/>
                    </a:cubicBezTo>
                    <a:cubicBezTo>
                      <a:pt x="2001" y="762"/>
                      <a:pt x="1906" y="822"/>
                      <a:pt x="1822" y="941"/>
                    </a:cubicBezTo>
                    <a:cubicBezTo>
                      <a:pt x="1667" y="1167"/>
                      <a:pt x="1465" y="1465"/>
                      <a:pt x="1275" y="1774"/>
                    </a:cubicBezTo>
                    <a:cubicBezTo>
                      <a:pt x="1072" y="2084"/>
                      <a:pt x="882" y="2382"/>
                      <a:pt x="763" y="2620"/>
                    </a:cubicBezTo>
                    <a:cubicBezTo>
                      <a:pt x="632" y="2858"/>
                      <a:pt x="548" y="3025"/>
                      <a:pt x="548" y="3025"/>
                    </a:cubicBezTo>
                    <a:cubicBezTo>
                      <a:pt x="489" y="3156"/>
                      <a:pt x="334" y="3215"/>
                      <a:pt x="191" y="3156"/>
                    </a:cubicBezTo>
                    <a:cubicBezTo>
                      <a:pt x="60" y="3096"/>
                      <a:pt x="1" y="2929"/>
                      <a:pt x="60" y="2798"/>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4" name="Google Shape;2514;p18"/>
              <p:cNvSpPr/>
              <p:nvPr/>
            </p:nvSpPr>
            <p:spPr>
              <a:xfrm>
                <a:off x="6504125" y="2575750"/>
                <a:ext cx="40200" cy="90800"/>
              </a:xfrm>
              <a:custGeom>
                <a:avLst/>
                <a:gdLst/>
                <a:ahLst/>
                <a:cxnLst/>
                <a:rect l="l" t="t" r="r" b="b"/>
                <a:pathLst>
                  <a:path w="1608" h="3632" extrusionOk="0">
                    <a:moveTo>
                      <a:pt x="24" y="3239"/>
                    </a:moveTo>
                    <a:cubicBezTo>
                      <a:pt x="24" y="3239"/>
                      <a:pt x="120" y="3084"/>
                      <a:pt x="239" y="2846"/>
                    </a:cubicBezTo>
                    <a:cubicBezTo>
                      <a:pt x="358" y="2584"/>
                      <a:pt x="489" y="2262"/>
                      <a:pt x="620" y="1917"/>
                    </a:cubicBezTo>
                    <a:cubicBezTo>
                      <a:pt x="763" y="1572"/>
                      <a:pt x="882" y="1239"/>
                      <a:pt x="965" y="977"/>
                    </a:cubicBezTo>
                    <a:cubicBezTo>
                      <a:pt x="1013" y="846"/>
                      <a:pt x="1013" y="727"/>
                      <a:pt x="1001" y="655"/>
                    </a:cubicBezTo>
                    <a:cubicBezTo>
                      <a:pt x="977" y="560"/>
                      <a:pt x="953" y="500"/>
                      <a:pt x="953" y="500"/>
                    </a:cubicBezTo>
                    <a:cubicBezTo>
                      <a:pt x="882" y="346"/>
                      <a:pt x="941" y="167"/>
                      <a:pt x="1096" y="72"/>
                    </a:cubicBezTo>
                    <a:cubicBezTo>
                      <a:pt x="1263" y="0"/>
                      <a:pt x="1453" y="60"/>
                      <a:pt x="1537" y="226"/>
                    </a:cubicBezTo>
                    <a:cubicBezTo>
                      <a:pt x="1608" y="369"/>
                      <a:pt x="1548" y="560"/>
                      <a:pt x="1394" y="643"/>
                    </a:cubicBezTo>
                    <a:cubicBezTo>
                      <a:pt x="1394" y="643"/>
                      <a:pt x="1334" y="667"/>
                      <a:pt x="1275" y="727"/>
                    </a:cubicBezTo>
                    <a:cubicBezTo>
                      <a:pt x="1215" y="786"/>
                      <a:pt x="1144" y="893"/>
                      <a:pt x="1120" y="1012"/>
                    </a:cubicBezTo>
                    <a:cubicBezTo>
                      <a:pt x="1036" y="1274"/>
                      <a:pt x="941" y="1620"/>
                      <a:pt x="846" y="1965"/>
                    </a:cubicBezTo>
                    <a:cubicBezTo>
                      <a:pt x="763" y="2322"/>
                      <a:pt x="667" y="2667"/>
                      <a:pt x="620" y="2929"/>
                    </a:cubicBezTo>
                    <a:cubicBezTo>
                      <a:pt x="560" y="3203"/>
                      <a:pt x="548" y="3382"/>
                      <a:pt x="548" y="3382"/>
                    </a:cubicBezTo>
                    <a:cubicBezTo>
                      <a:pt x="536" y="3525"/>
                      <a:pt x="405" y="3632"/>
                      <a:pt x="251" y="3620"/>
                    </a:cubicBezTo>
                    <a:cubicBezTo>
                      <a:pt x="108" y="3596"/>
                      <a:pt x="1" y="3465"/>
                      <a:pt x="13" y="3322"/>
                    </a:cubicBezTo>
                    <a:cubicBezTo>
                      <a:pt x="13" y="3322"/>
                      <a:pt x="13" y="3274"/>
                      <a:pt x="24" y="3239"/>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5" name="Google Shape;2515;p18"/>
              <p:cNvSpPr/>
              <p:nvPr/>
            </p:nvSpPr>
            <p:spPr>
              <a:xfrm>
                <a:off x="6453225" y="2638850"/>
                <a:ext cx="98250" cy="98250"/>
              </a:xfrm>
              <a:custGeom>
                <a:avLst/>
                <a:gdLst/>
                <a:ahLst/>
                <a:cxnLst/>
                <a:rect l="l" t="t" r="r" b="b"/>
                <a:pathLst>
                  <a:path w="3930" h="3930" extrusionOk="0">
                    <a:moveTo>
                      <a:pt x="3930" y="1965"/>
                    </a:moveTo>
                    <a:cubicBezTo>
                      <a:pt x="3930" y="3060"/>
                      <a:pt x="3049" y="3929"/>
                      <a:pt x="1965" y="3929"/>
                    </a:cubicBezTo>
                    <a:cubicBezTo>
                      <a:pt x="870" y="3929"/>
                      <a:pt x="1" y="3060"/>
                      <a:pt x="1" y="1965"/>
                    </a:cubicBezTo>
                    <a:cubicBezTo>
                      <a:pt x="1" y="881"/>
                      <a:pt x="870" y="0"/>
                      <a:pt x="1965" y="0"/>
                    </a:cubicBezTo>
                    <a:cubicBezTo>
                      <a:pt x="3049" y="0"/>
                      <a:pt x="3930" y="870"/>
                      <a:pt x="3930" y="1965"/>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2516" name="Google Shape;2516;p18"/>
          <p:cNvSpPr txBox="1">
            <a:spLocks noGrp="1"/>
          </p:cNvSpPr>
          <p:nvPr>
            <p:ph type="title" hasCustomPrompt="1"/>
          </p:nvPr>
        </p:nvSpPr>
        <p:spPr>
          <a:xfrm>
            <a:off x="713400" y="1725875"/>
            <a:ext cx="7717500" cy="15693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2000"/>
              <a:buNone/>
              <a:defRPr sz="12000"/>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2517" name="Google Shape;2517;p18"/>
          <p:cNvSpPr txBox="1">
            <a:spLocks noGrp="1"/>
          </p:cNvSpPr>
          <p:nvPr>
            <p:ph type="body" idx="1"/>
          </p:nvPr>
        </p:nvSpPr>
        <p:spPr>
          <a:xfrm>
            <a:off x="713225" y="3012375"/>
            <a:ext cx="7717500" cy="360900"/>
          </a:xfrm>
          <a:prstGeom prst="rect">
            <a:avLst/>
          </a:prstGeom>
        </p:spPr>
        <p:txBody>
          <a:bodyPr spcFirstLastPara="1" wrap="square" lIns="91425" tIns="91425" rIns="91425" bIns="91425" anchor="t" anchorCtr="0">
            <a:noAutofit/>
          </a:bodyPr>
          <a:lstStyle>
            <a:lvl1pPr marL="457200" lvl="0" indent="-342900" algn="ctr" rtl="0">
              <a:spcBef>
                <a:spcPts val="0"/>
              </a:spcBef>
              <a:spcAft>
                <a:spcPts val="0"/>
              </a:spcAft>
              <a:buSzPts val="1800"/>
              <a:buChar char="●"/>
              <a:defRPr sz="1800"/>
            </a:lvl1pPr>
            <a:lvl2pPr marL="914400" lvl="1" indent="-342900" algn="ctr" rtl="0">
              <a:spcBef>
                <a:spcPts val="0"/>
              </a:spcBef>
              <a:spcAft>
                <a:spcPts val="0"/>
              </a:spcAft>
              <a:buSzPts val="1800"/>
              <a:buChar char="○"/>
              <a:defRPr sz="1800"/>
            </a:lvl2pPr>
            <a:lvl3pPr marL="1371600" lvl="2" indent="-342900" algn="ctr" rtl="0">
              <a:spcBef>
                <a:spcPts val="0"/>
              </a:spcBef>
              <a:spcAft>
                <a:spcPts val="0"/>
              </a:spcAft>
              <a:buSzPts val="1800"/>
              <a:buChar char="■"/>
              <a:defRPr sz="1800"/>
            </a:lvl3pPr>
            <a:lvl4pPr marL="1828800" lvl="3" indent="-342900" algn="ctr" rtl="0">
              <a:spcBef>
                <a:spcPts val="0"/>
              </a:spcBef>
              <a:spcAft>
                <a:spcPts val="0"/>
              </a:spcAft>
              <a:buSzPts val="1800"/>
              <a:buChar char="●"/>
              <a:defRPr sz="1800"/>
            </a:lvl4pPr>
            <a:lvl5pPr marL="2286000" lvl="4" indent="-342900" algn="ctr" rtl="0">
              <a:spcBef>
                <a:spcPts val="0"/>
              </a:spcBef>
              <a:spcAft>
                <a:spcPts val="0"/>
              </a:spcAft>
              <a:buSzPts val="1800"/>
              <a:buChar char="○"/>
              <a:defRPr sz="1800"/>
            </a:lvl5pPr>
            <a:lvl6pPr marL="2743200" lvl="5" indent="-342900" algn="ctr" rtl="0">
              <a:spcBef>
                <a:spcPts val="0"/>
              </a:spcBef>
              <a:spcAft>
                <a:spcPts val="0"/>
              </a:spcAft>
              <a:buSzPts val="1800"/>
              <a:buChar char="■"/>
              <a:defRPr sz="1800"/>
            </a:lvl6pPr>
            <a:lvl7pPr marL="3200400" lvl="6" indent="-342900" algn="ctr" rtl="0">
              <a:spcBef>
                <a:spcPts val="0"/>
              </a:spcBef>
              <a:spcAft>
                <a:spcPts val="0"/>
              </a:spcAft>
              <a:buSzPts val="1800"/>
              <a:buChar char="●"/>
              <a:defRPr sz="1800"/>
            </a:lvl7pPr>
            <a:lvl8pPr marL="3657600" lvl="7" indent="-342900" algn="ctr" rtl="0">
              <a:spcBef>
                <a:spcPts val="0"/>
              </a:spcBef>
              <a:spcAft>
                <a:spcPts val="0"/>
              </a:spcAft>
              <a:buSzPts val="1800"/>
              <a:buChar char="○"/>
              <a:defRPr sz="1800"/>
            </a:lvl8pPr>
            <a:lvl9pPr marL="4114800" lvl="8" indent="-342900" algn="ctr" rtl="0">
              <a:spcBef>
                <a:spcPts val="0"/>
              </a:spcBef>
              <a:spcAft>
                <a:spcPts val="0"/>
              </a:spcAft>
              <a:buSzPts val="1800"/>
              <a:buChar char="■"/>
              <a:defRPr sz="1800"/>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Quote 1">
  <p:cSld name="CUSTOM_8_1">
    <p:spTree>
      <p:nvGrpSpPr>
        <p:cNvPr id="1" name="Shape 2728"/>
        <p:cNvGrpSpPr/>
        <p:nvPr/>
      </p:nvGrpSpPr>
      <p:grpSpPr>
        <a:xfrm>
          <a:off x="0" y="0"/>
          <a:ext cx="0" cy="0"/>
          <a:chOff x="0" y="0"/>
          <a:chExt cx="0" cy="0"/>
        </a:xfrm>
      </p:grpSpPr>
      <p:sp>
        <p:nvSpPr>
          <p:cNvPr id="2729" name="Google Shape;2729;p20"/>
          <p:cNvSpPr txBox="1">
            <a:spLocks noGrp="1"/>
          </p:cNvSpPr>
          <p:nvPr>
            <p:ph type="title"/>
          </p:nvPr>
        </p:nvSpPr>
        <p:spPr>
          <a:xfrm>
            <a:off x="4252525" y="3149687"/>
            <a:ext cx="4169100" cy="513600"/>
          </a:xfrm>
          <a:prstGeom prst="rect">
            <a:avLst/>
          </a:prstGeom>
        </p:spPr>
        <p:txBody>
          <a:bodyPr spcFirstLastPara="1" wrap="square" lIns="91425" tIns="91425" rIns="91425" bIns="91425" anchor="t" anchorCtr="0">
            <a:noAutofit/>
          </a:bodyPr>
          <a:lstStyle>
            <a:lvl1pPr lvl="0" algn="l" rtl="0">
              <a:spcBef>
                <a:spcPts val="0"/>
              </a:spcBef>
              <a:spcAft>
                <a:spcPts val="0"/>
              </a:spcAft>
              <a:buClr>
                <a:schemeClr val="accent6"/>
              </a:buClr>
              <a:buSzPts val="1800"/>
              <a:buNone/>
              <a:defRPr sz="2200"/>
            </a:lvl1pPr>
            <a:lvl2pPr lvl="1" rtl="0">
              <a:spcBef>
                <a:spcPts val="0"/>
              </a:spcBef>
              <a:spcAft>
                <a:spcPts val="0"/>
              </a:spcAft>
              <a:buSzPts val="1800"/>
              <a:buNone/>
              <a:defRPr sz="1800" b="1"/>
            </a:lvl2pPr>
            <a:lvl3pPr lvl="2" rtl="0">
              <a:spcBef>
                <a:spcPts val="0"/>
              </a:spcBef>
              <a:spcAft>
                <a:spcPts val="0"/>
              </a:spcAft>
              <a:buSzPts val="1800"/>
              <a:buNone/>
              <a:defRPr sz="1800" b="1"/>
            </a:lvl3pPr>
            <a:lvl4pPr lvl="3" rtl="0">
              <a:spcBef>
                <a:spcPts val="0"/>
              </a:spcBef>
              <a:spcAft>
                <a:spcPts val="0"/>
              </a:spcAft>
              <a:buSzPts val="1800"/>
              <a:buNone/>
              <a:defRPr sz="1800" b="1"/>
            </a:lvl4pPr>
            <a:lvl5pPr lvl="4" rtl="0">
              <a:spcBef>
                <a:spcPts val="0"/>
              </a:spcBef>
              <a:spcAft>
                <a:spcPts val="0"/>
              </a:spcAft>
              <a:buSzPts val="1800"/>
              <a:buNone/>
              <a:defRPr sz="1800" b="1"/>
            </a:lvl5pPr>
            <a:lvl6pPr lvl="5" rtl="0">
              <a:spcBef>
                <a:spcPts val="0"/>
              </a:spcBef>
              <a:spcAft>
                <a:spcPts val="0"/>
              </a:spcAft>
              <a:buSzPts val="1800"/>
              <a:buNone/>
              <a:defRPr sz="1800" b="1"/>
            </a:lvl6pPr>
            <a:lvl7pPr lvl="6" rtl="0">
              <a:spcBef>
                <a:spcPts val="0"/>
              </a:spcBef>
              <a:spcAft>
                <a:spcPts val="0"/>
              </a:spcAft>
              <a:buSzPts val="1800"/>
              <a:buNone/>
              <a:defRPr sz="1800" b="1"/>
            </a:lvl7pPr>
            <a:lvl8pPr lvl="7" rtl="0">
              <a:spcBef>
                <a:spcPts val="0"/>
              </a:spcBef>
              <a:spcAft>
                <a:spcPts val="0"/>
              </a:spcAft>
              <a:buSzPts val="1800"/>
              <a:buNone/>
              <a:defRPr sz="1800" b="1"/>
            </a:lvl8pPr>
            <a:lvl9pPr lvl="8" rtl="0">
              <a:spcBef>
                <a:spcPts val="0"/>
              </a:spcBef>
              <a:spcAft>
                <a:spcPts val="0"/>
              </a:spcAft>
              <a:buSzPts val="1800"/>
              <a:buNone/>
              <a:defRPr sz="1800" b="1"/>
            </a:lvl9pPr>
          </a:lstStyle>
          <a:p>
            <a:endParaRPr/>
          </a:p>
        </p:txBody>
      </p:sp>
      <p:sp>
        <p:nvSpPr>
          <p:cNvPr id="2730" name="Google Shape;2730;p20"/>
          <p:cNvSpPr txBox="1">
            <a:spLocks noGrp="1"/>
          </p:cNvSpPr>
          <p:nvPr>
            <p:ph type="subTitle" idx="1"/>
          </p:nvPr>
        </p:nvSpPr>
        <p:spPr>
          <a:xfrm>
            <a:off x="4252525" y="1559963"/>
            <a:ext cx="4169100" cy="1589700"/>
          </a:xfrm>
          <a:prstGeom prst="rect">
            <a:avLst/>
          </a:prstGeom>
        </p:spPr>
        <p:txBody>
          <a:bodyPr spcFirstLastPara="1" wrap="square" lIns="91425" tIns="91425" rIns="91425" bIns="91425" anchor="b" anchorCtr="0">
            <a:noAutofit/>
          </a:bodyPr>
          <a:lstStyle>
            <a:lvl1pPr lvl="0" rtl="0">
              <a:spcBef>
                <a:spcPts val="0"/>
              </a:spcBef>
              <a:spcAft>
                <a:spcPts val="0"/>
              </a:spcAft>
              <a:buSzPts val="1600"/>
              <a:buNone/>
              <a:defRPr sz="2500"/>
            </a:lvl1pPr>
            <a:lvl2pPr lvl="1" algn="ctr" rtl="0">
              <a:spcBef>
                <a:spcPts val="0"/>
              </a:spcBef>
              <a:spcAft>
                <a:spcPts val="0"/>
              </a:spcAft>
              <a:buSzPts val="1600"/>
              <a:buNone/>
              <a:defRPr/>
            </a:lvl2pPr>
            <a:lvl3pPr lvl="2" algn="ctr" rtl="0">
              <a:spcBef>
                <a:spcPts val="0"/>
              </a:spcBef>
              <a:spcAft>
                <a:spcPts val="0"/>
              </a:spcAft>
              <a:buSzPts val="1600"/>
              <a:buNone/>
              <a:defRPr/>
            </a:lvl3pPr>
            <a:lvl4pPr lvl="3" algn="ctr" rtl="0">
              <a:spcBef>
                <a:spcPts val="0"/>
              </a:spcBef>
              <a:spcAft>
                <a:spcPts val="0"/>
              </a:spcAft>
              <a:buSzPts val="1600"/>
              <a:buNone/>
              <a:defRPr/>
            </a:lvl4pPr>
            <a:lvl5pPr lvl="4" algn="ctr" rtl="0">
              <a:spcBef>
                <a:spcPts val="0"/>
              </a:spcBef>
              <a:spcAft>
                <a:spcPts val="0"/>
              </a:spcAft>
              <a:buSzPts val="1600"/>
              <a:buNone/>
              <a:defRPr/>
            </a:lvl5pPr>
            <a:lvl6pPr lvl="5" algn="ctr" rtl="0">
              <a:spcBef>
                <a:spcPts val="0"/>
              </a:spcBef>
              <a:spcAft>
                <a:spcPts val="0"/>
              </a:spcAft>
              <a:buSzPts val="1600"/>
              <a:buNone/>
              <a:defRPr/>
            </a:lvl6pPr>
            <a:lvl7pPr lvl="6" algn="ctr" rtl="0">
              <a:spcBef>
                <a:spcPts val="0"/>
              </a:spcBef>
              <a:spcAft>
                <a:spcPts val="0"/>
              </a:spcAft>
              <a:buSzPts val="1600"/>
              <a:buNone/>
              <a:defRPr/>
            </a:lvl7pPr>
            <a:lvl8pPr lvl="7" algn="ctr" rtl="0">
              <a:spcBef>
                <a:spcPts val="0"/>
              </a:spcBef>
              <a:spcAft>
                <a:spcPts val="0"/>
              </a:spcAft>
              <a:buSzPts val="1600"/>
              <a:buNone/>
              <a:defRPr/>
            </a:lvl8pPr>
            <a:lvl9pPr lvl="8" algn="ctr" rtl="0">
              <a:spcBef>
                <a:spcPts val="0"/>
              </a:spcBef>
              <a:spcAft>
                <a:spcPts val="0"/>
              </a:spcAft>
              <a:buSzPts val="1600"/>
              <a:buNone/>
              <a:defRPr/>
            </a:lvl9pPr>
          </a:lstStyle>
          <a:p>
            <a:endParaRPr/>
          </a:p>
        </p:txBody>
      </p:sp>
      <p:sp>
        <p:nvSpPr>
          <p:cNvPr id="2731" name="Google Shape;2731;p20"/>
          <p:cNvSpPr/>
          <p:nvPr/>
        </p:nvSpPr>
        <p:spPr>
          <a:xfrm flipH="1">
            <a:off x="3" y="3216987"/>
            <a:ext cx="4296336" cy="1431877"/>
          </a:xfrm>
          <a:custGeom>
            <a:avLst/>
            <a:gdLst/>
            <a:ahLst/>
            <a:cxnLst/>
            <a:rect l="l" t="t" r="r" b="b"/>
            <a:pathLst>
              <a:path w="61021" h="20337" extrusionOk="0">
                <a:moveTo>
                  <a:pt x="1" y="20336"/>
                </a:moveTo>
                <a:cubicBezTo>
                  <a:pt x="1" y="20336"/>
                  <a:pt x="3573" y="13978"/>
                  <a:pt x="11502" y="13442"/>
                </a:cubicBezTo>
                <a:cubicBezTo>
                  <a:pt x="13241" y="10323"/>
                  <a:pt x="17741" y="8597"/>
                  <a:pt x="20837" y="8573"/>
                </a:cubicBezTo>
                <a:cubicBezTo>
                  <a:pt x="24147" y="5156"/>
                  <a:pt x="33386" y="2822"/>
                  <a:pt x="46435" y="5049"/>
                </a:cubicBezTo>
                <a:cubicBezTo>
                  <a:pt x="48364" y="2072"/>
                  <a:pt x="55615" y="0"/>
                  <a:pt x="61020" y="1608"/>
                </a:cubicBezTo>
                <a:lnTo>
                  <a:pt x="61020" y="20336"/>
                </a:lnTo>
                <a:lnTo>
                  <a:pt x="1" y="20336"/>
                </a:ln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732" name="Google Shape;2732;p20"/>
          <p:cNvGrpSpPr/>
          <p:nvPr/>
        </p:nvGrpSpPr>
        <p:grpSpPr>
          <a:xfrm rot="2293890">
            <a:off x="1005798" y="2509675"/>
            <a:ext cx="506077" cy="482035"/>
            <a:chOff x="6141575" y="2318875"/>
            <a:chExt cx="720950" cy="686700"/>
          </a:xfrm>
        </p:grpSpPr>
        <p:sp>
          <p:nvSpPr>
            <p:cNvPr id="2733" name="Google Shape;2733;p20"/>
            <p:cNvSpPr/>
            <p:nvPr/>
          </p:nvSpPr>
          <p:spPr>
            <a:xfrm>
              <a:off x="6338625" y="2318875"/>
              <a:ext cx="327750" cy="311950"/>
            </a:xfrm>
            <a:custGeom>
              <a:avLst/>
              <a:gdLst/>
              <a:ahLst/>
              <a:cxnLst/>
              <a:rect l="l" t="t" r="r" b="b"/>
              <a:pathLst>
                <a:path w="13110" h="12478" extrusionOk="0">
                  <a:moveTo>
                    <a:pt x="7406" y="12478"/>
                  </a:moveTo>
                  <a:lnTo>
                    <a:pt x="8359" y="12478"/>
                  </a:lnTo>
                  <a:cubicBezTo>
                    <a:pt x="13110" y="7620"/>
                    <a:pt x="11312" y="3977"/>
                    <a:pt x="9073" y="3132"/>
                  </a:cubicBezTo>
                  <a:cubicBezTo>
                    <a:pt x="8764" y="1179"/>
                    <a:pt x="7835" y="0"/>
                    <a:pt x="6549" y="0"/>
                  </a:cubicBezTo>
                  <a:cubicBezTo>
                    <a:pt x="5251" y="0"/>
                    <a:pt x="4311" y="1167"/>
                    <a:pt x="4013" y="3132"/>
                  </a:cubicBezTo>
                  <a:cubicBezTo>
                    <a:pt x="1799" y="3977"/>
                    <a:pt x="1" y="7620"/>
                    <a:pt x="4728" y="12478"/>
                  </a:cubicBezTo>
                  <a:lnTo>
                    <a:pt x="5680" y="12478"/>
                  </a:ln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4" name="Google Shape;2734;p20"/>
            <p:cNvSpPr/>
            <p:nvPr/>
          </p:nvSpPr>
          <p:spPr>
            <a:xfrm>
              <a:off x="6406500" y="2423950"/>
              <a:ext cx="191125" cy="181575"/>
            </a:xfrm>
            <a:custGeom>
              <a:avLst/>
              <a:gdLst/>
              <a:ahLst/>
              <a:cxnLst/>
              <a:rect l="l" t="t" r="r" b="b"/>
              <a:pathLst>
                <a:path w="7645" h="7263" extrusionOk="0">
                  <a:moveTo>
                    <a:pt x="4322" y="7263"/>
                  </a:moveTo>
                  <a:lnTo>
                    <a:pt x="4870" y="7263"/>
                  </a:lnTo>
                  <a:cubicBezTo>
                    <a:pt x="7644" y="4429"/>
                    <a:pt x="6585" y="2310"/>
                    <a:pt x="5287" y="1810"/>
                  </a:cubicBezTo>
                  <a:cubicBezTo>
                    <a:pt x="5108" y="667"/>
                    <a:pt x="4572" y="0"/>
                    <a:pt x="3810" y="0"/>
                  </a:cubicBezTo>
                  <a:cubicBezTo>
                    <a:pt x="3060" y="0"/>
                    <a:pt x="2513" y="667"/>
                    <a:pt x="2334" y="1810"/>
                  </a:cubicBezTo>
                  <a:cubicBezTo>
                    <a:pt x="1048" y="2310"/>
                    <a:pt x="0" y="4429"/>
                    <a:pt x="2751" y="7263"/>
                  </a:cubicBezTo>
                  <a:lnTo>
                    <a:pt x="3310" y="7263"/>
                  </a:lnTo>
                  <a:close/>
                </a:path>
              </a:pathLst>
            </a:custGeom>
            <a:solidFill>
              <a:srgbClr val="FFC9C8"/>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5" name="Google Shape;2735;p20"/>
            <p:cNvSpPr/>
            <p:nvPr/>
          </p:nvSpPr>
          <p:spPr>
            <a:xfrm>
              <a:off x="6141575" y="2476325"/>
              <a:ext cx="320600" cy="311675"/>
            </a:xfrm>
            <a:custGeom>
              <a:avLst/>
              <a:gdLst/>
              <a:ahLst/>
              <a:cxnLst/>
              <a:rect l="l" t="t" r="r" b="b"/>
              <a:pathLst>
                <a:path w="12824" h="12467" extrusionOk="0">
                  <a:moveTo>
                    <a:pt x="12526" y="6918"/>
                  </a:moveTo>
                  <a:lnTo>
                    <a:pt x="12824" y="6013"/>
                  </a:lnTo>
                  <a:cubicBezTo>
                    <a:pt x="9681" y="1"/>
                    <a:pt x="5644" y="596"/>
                    <a:pt x="4156" y="2441"/>
                  </a:cubicBezTo>
                  <a:cubicBezTo>
                    <a:pt x="2203" y="2132"/>
                    <a:pt x="810" y="2644"/>
                    <a:pt x="406" y="3882"/>
                  </a:cubicBezTo>
                  <a:cubicBezTo>
                    <a:pt x="1" y="5132"/>
                    <a:pt x="822" y="6359"/>
                    <a:pt x="2596" y="7263"/>
                  </a:cubicBezTo>
                  <a:cubicBezTo>
                    <a:pt x="2715" y="9633"/>
                    <a:pt x="5632" y="12466"/>
                    <a:pt x="11705" y="9466"/>
                  </a:cubicBezTo>
                  <a:lnTo>
                    <a:pt x="12002" y="8561"/>
                  </a:ln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6" name="Google Shape;2736;p20"/>
            <p:cNvSpPr/>
            <p:nvPr/>
          </p:nvSpPr>
          <p:spPr>
            <a:xfrm>
              <a:off x="6245475" y="2549550"/>
              <a:ext cx="186950" cy="181600"/>
            </a:xfrm>
            <a:custGeom>
              <a:avLst/>
              <a:gdLst/>
              <a:ahLst/>
              <a:cxnLst/>
              <a:rect l="l" t="t" r="r" b="b"/>
              <a:pathLst>
                <a:path w="7478" h="7264" extrusionOk="0">
                  <a:moveTo>
                    <a:pt x="7299" y="4025"/>
                  </a:moveTo>
                  <a:lnTo>
                    <a:pt x="7477" y="3501"/>
                  </a:lnTo>
                  <a:cubicBezTo>
                    <a:pt x="5644" y="1"/>
                    <a:pt x="3286" y="346"/>
                    <a:pt x="2429" y="1417"/>
                  </a:cubicBezTo>
                  <a:cubicBezTo>
                    <a:pt x="1286" y="1239"/>
                    <a:pt x="476" y="1536"/>
                    <a:pt x="238" y="2263"/>
                  </a:cubicBezTo>
                  <a:cubicBezTo>
                    <a:pt x="0" y="2989"/>
                    <a:pt x="476" y="3715"/>
                    <a:pt x="1500" y="4227"/>
                  </a:cubicBezTo>
                  <a:cubicBezTo>
                    <a:pt x="1584" y="5620"/>
                    <a:pt x="3274" y="7263"/>
                    <a:pt x="6799" y="5513"/>
                  </a:cubicBezTo>
                  <a:lnTo>
                    <a:pt x="6965" y="4989"/>
                  </a:lnTo>
                  <a:close/>
                </a:path>
              </a:pathLst>
            </a:custGeom>
            <a:solidFill>
              <a:srgbClr val="FFC9C8"/>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7" name="Google Shape;2737;p20"/>
            <p:cNvSpPr/>
            <p:nvPr/>
          </p:nvSpPr>
          <p:spPr>
            <a:xfrm>
              <a:off x="6247250" y="2707000"/>
              <a:ext cx="282800" cy="298575"/>
            </a:xfrm>
            <a:custGeom>
              <a:avLst/>
              <a:gdLst/>
              <a:ahLst/>
              <a:cxnLst/>
              <a:rect l="l" t="t" r="r" b="b"/>
              <a:pathLst>
                <a:path w="11312" h="11943" extrusionOk="0">
                  <a:moveTo>
                    <a:pt x="8156" y="549"/>
                  </a:moveTo>
                  <a:lnTo>
                    <a:pt x="7382" y="1"/>
                  </a:lnTo>
                  <a:cubicBezTo>
                    <a:pt x="703" y="1132"/>
                    <a:pt x="1" y="5156"/>
                    <a:pt x="1310" y="7145"/>
                  </a:cubicBezTo>
                  <a:cubicBezTo>
                    <a:pt x="417" y="8895"/>
                    <a:pt x="477" y="10383"/>
                    <a:pt x="1536" y="11169"/>
                  </a:cubicBezTo>
                  <a:cubicBezTo>
                    <a:pt x="2596" y="11943"/>
                    <a:pt x="4025" y="11538"/>
                    <a:pt x="5418" y="10133"/>
                  </a:cubicBezTo>
                  <a:cubicBezTo>
                    <a:pt x="7716" y="10764"/>
                    <a:pt x="11311" y="8859"/>
                    <a:pt x="10335" y="2156"/>
                  </a:cubicBezTo>
                  <a:lnTo>
                    <a:pt x="9561" y="1596"/>
                  </a:ln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8" name="Google Shape;2738;p20"/>
            <p:cNvSpPr/>
            <p:nvPr/>
          </p:nvSpPr>
          <p:spPr>
            <a:xfrm>
              <a:off x="6324650" y="2738550"/>
              <a:ext cx="164925" cy="173575"/>
            </a:xfrm>
            <a:custGeom>
              <a:avLst/>
              <a:gdLst/>
              <a:ahLst/>
              <a:cxnLst/>
              <a:rect l="l" t="t" r="r" b="b"/>
              <a:pathLst>
                <a:path w="6597" h="6943" extrusionOk="0">
                  <a:moveTo>
                    <a:pt x="4751" y="334"/>
                  </a:moveTo>
                  <a:lnTo>
                    <a:pt x="4310" y="1"/>
                  </a:lnTo>
                  <a:cubicBezTo>
                    <a:pt x="405" y="656"/>
                    <a:pt x="0" y="3001"/>
                    <a:pt x="762" y="4156"/>
                  </a:cubicBezTo>
                  <a:cubicBezTo>
                    <a:pt x="238" y="5180"/>
                    <a:pt x="274" y="6049"/>
                    <a:pt x="893" y="6490"/>
                  </a:cubicBezTo>
                  <a:cubicBezTo>
                    <a:pt x="1512" y="6942"/>
                    <a:pt x="2346" y="6704"/>
                    <a:pt x="3155" y="5895"/>
                  </a:cubicBezTo>
                  <a:cubicBezTo>
                    <a:pt x="4501" y="6252"/>
                    <a:pt x="6596" y="5156"/>
                    <a:pt x="6013" y="1251"/>
                  </a:cubicBezTo>
                  <a:lnTo>
                    <a:pt x="5572" y="930"/>
                  </a:lnTo>
                  <a:close/>
                </a:path>
              </a:pathLst>
            </a:custGeom>
            <a:solidFill>
              <a:srgbClr val="FFC9C8"/>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9" name="Google Shape;2739;p20"/>
            <p:cNvSpPr/>
            <p:nvPr/>
          </p:nvSpPr>
          <p:spPr>
            <a:xfrm>
              <a:off x="6474075" y="2706425"/>
              <a:ext cx="282200" cy="297975"/>
            </a:xfrm>
            <a:custGeom>
              <a:avLst/>
              <a:gdLst/>
              <a:ahLst/>
              <a:cxnLst/>
              <a:rect l="l" t="t" r="r" b="b"/>
              <a:pathLst>
                <a:path w="11288" h="11919" extrusionOk="0">
                  <a:moveTo>
                    <a:pt x="1750" y="1584"/>
                  </a:moveTo>
                  <a:lnTo>
                    <a:pt x="976" y="2143"/>
                  </a:lnTo>
                  <a:cubicBezTo>
                    <a:pt x="0" y="8846"/>
                    <a:pt x="3596" y="10740"/>
                    <a:pt x="5894" y="10120"/>
                  </a:cubicBezTo>
                  <a:cubicBezTo>
                    <a:pt x="7287" y="11513"/>
                    <a:pt x="8715" y="11918"/>
                    <a:pt x="9775" y="11144"/>
                  </a:cubicBezTo>
                  <a:cubicBezTo>
                    <a:pt x="10823" y="10370"/>
                    <a:pt x="10894" y="8894"/>
                    <a:pt x="10001" y="7120"/>
                  </a:cubicBezTo>
                  <a:cubicBezTo>
                    <a:pt x="11287" y="5144"/>
                    <a:pt x="10609" y="1131"/>
                    <a:pt x="3929" y="0"/>
                  </a:cubicBezTo>
                  <a:lnTo>
                    <a:pt x="3155" y="548"/>
                  </a:ln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0" name="Google Shape;2740;p20"/>
            <p:cNvSpPr/>
            <p:nvPr/>
          </p:nvSpPr>
          <p:spPr>
            <a:xfrm>
              <a:off x="6514550" y="2738550"/>
              <a:ext cx="164925" cy="173575"/>
            </a:xfrm>
            <a:custGeom>
              <a:avLst/>
              <a:gdLst/>
              <a:ahLst/>
              <a:cxnLst/>
              <a:rect l="l" t="t" r="r" b="b"/>
              <a:pathLst>
                <a:path w="6597" h="6943" extrusionOk="0">
                  <a:moveTo>
                    <a:pt x="1024" y="930"/>
                  </a:moveTo>
                  <a:lnTo>
                    <a:pt x="584" y="1251"/>
                  </a:lnTo>
                  <a:cubicBezTo>
                    <a:pt x="0" y="5168"/>
                    <a:pt x="2096" y="6276"/>
                    <a:pt x="3441" y="5895"/>
                  </a:cubicBezTo>
                  <a:cubicBezTo>
                    <a:pt x="4251" y="6716"/>
                    <a:pt x="5084" y="6942"/>
                    <a:pt x="5703" y="6490"/>
                  </a:cubicBezTo>
                  <a:cubicBezTo>
                    <a:pt x="6311" y="6049"/>
                    <a:pt x="6358" y="5180"/>
                    <a:pt x="5834" y="4156"/>
                  </a:cubicBezTo>
                  <a:cubicBezTo>
                    <a:pt x="6596" y="3001"/>
                    <a:pt x="6192" y="656"/>
                    <a:pt x="2286" y="1"/>
                  </a:cubicBezTo>
                  <a:lnTo>
                    <a:pt x="1846" y="334"/>
                  </a:lnTo>
                  <a:close/>
                </a:path>
              </a:pathLst>
            </a:custGeom>
            <a:solidFill>
              <a:srgbClr val="FFC9C8"/>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1" name="Google Shape;2741;p20"/>
            <p:cNvSpPr/>
            <p:nvPr/>
          </p:nvSpPr>
          <p:spPr>
            <a:xfrm>
              <a:off x="6541925" y="2476625"/>
              <a:ext cx="320600" cy="311975"/>
            </a:xfrm>
            <a:custGeom>
              <a:avLst/>
              <a:gdLst/>
              <a:ahLst/>
              <a:cxnLst/>
              <a:rect l="l" t="t" r="r" b="b"/>
              <a:pathLst>
                <a:path w="12824" h="12479" extrusionOk="0">
                  <a:moveTo>
                    <a:pt x="822" y="8561"/>
                  </a:moveTo>
                  <a:lnTo>
                    <a:pt x="1120" y="9466"/>
                  </a:lnTo>
                  <a:cubicBezTo>
                    <a:pt x="7192" y="12478"/>
                    <a:pt x="10109" y="9633"/>
                    <a:pt x="10228" y="7263"/>
                  </a:cubicBezTo>
                  <a:cubicBezTo>
                    <a:pt x="12002" y="6370"/>
                    <a:pt x="12824" y="5144"/>
                    <a:pt x="12419" y="3894"/>
                  </a:cubicBezTo>
                  <a:cubicBezTo>
                    <a:pt x="12014" y="2644"/>
                    <a:pt x="10621" y="2132"/>
                    <a:pt x="8668" y="2441"/>
                  </a:cubicBezTo>
                  <a:cubicBezTo>
                    <a:pt x="7180" y="596"/>
                    <a:pt x="3144" y="0"/>
                    <a:pt x="1" y="6013"/>
                  </a:cubicBezTo>
                  <a:lnTo>
                    <a:pt x="298" y="6930"/>
                  </a:ln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2" name="Google Shape;2742;p20"/>
            <p:cNvSpPr/>
            <p:nvPr/>
          </p:nvSpPr>
          <p:spPr>
            <a:xfrm>
              <a:off x="6571400" y="2549550"/>
              <a:ext cx="186650" cy="181600"/>
            </a:xfrm>
            <a:custGeom>
              <a:avLst/>
              <a:gdLst/>
              <a:ahLst/>
              <a:cxnLst/>
              <a:rect l="l" t="t" r="r" b="b"/>
              <a:pathLst>
                <a:path w="7466" h="7264" extrusionOk="0">
                  <a:moveTo>
                    <a:pt x="512" y="4989"/>
                  </a:moveTo>
                  <a:lnTo>
                    <a:pt x="667" y="5513"/>
                  </a:lnTo>
                  <a:cubicBezTo>
                    <a:pt x="4215" y="7263"/>
                    <a:pt x="5906" y="5620"/>
                    <a:pt x="5965" y="4227"/>
                  </a:cubicBezTo>
                  <a:cubicBezTo>
                    <a:pt x="7001" y="3715"/>
                    <a:pt x="7466" y="2989"/>
                    <a:pt x="7228" y="2263"/>
                  </a:cubicBezTo>
                  <a:cubicBezTo>
                    <a:pt x="7001" y="1536"/>
                    <a:pt x="6192" y="1239"/>
                    <a:pt x="5049" y="1417"/>
                  </a:cubicBezTo>
                  <a:cubicBezTo>
                    <a:pt x="4180" y="346"/>
                    <a:pt x="1834" y="1"/>
                    <a:pt x="0" y="3501"/>
                  </a:cubicBezTo>
                  <a:lnTo>
                    <a:pt x="167" y="4025"/>
                  </a:lnTo>
                  <a:close/>
                </a:path>
              </a:pathLst>
            </a:custGeom>
            <a:solidFill>
              <a:srgbClr val="FFC9C8"/>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3" name="Google Shape;2743;p20"/>
            <p:cNvSpPr/>
            <p:nvPr/>
          </p:nvSpPr>
          <p:spPr>
            <a:xfrm>
              <a:off x="6400550" y="2585875"/>
              <a:ext cx="203325" cy="203900"/>
            </a:xfrm>
            <a:custGeom>
              <a:avLst/>
              <a:gdLst/>
              <a:ahLst/>
              <a:cxnLst/>
              <a:rect l="l" t="t" r="r" b="b"/>
              <a:pathLst>
                <a:path w="8133" h="8156" extrusionOk="0">
                  <a:moveTo>
                    <a:pt x="8132" y="4072"/>
                  </a:moveTo>
                  <a:cubicBezTo>
                    <a:pt x="8132" y="6322"/>
                    <a:pt x="6311" y="8156"/>
                    <a:pt x="4072" y="8156"/>
                  </a:cubicBezTo>
                  <a:cubicBezTo>
                    <a:pt x="1822" y="8156"/>
                    <a:pt x="0" y="6334"/>
                    <a:pt x="0" y="4072"/>
                  </a:cubicBezTo>
                  <a:cubicBezTo>
                    <a:pt x="0" y="1822"/>
                    <a:pt x="1822" y="0"/>
                    <a:pt x="4072" y="0"/>
                  </a:cubicBezTo>
                  <a:cubicBezTo>
                    <a:pt x="6311" y="0"/>
                    <a:pt x="8132" y="1822"/>
                    <a:pt x="8132" y="4072"/>
                  </a:cubicBezTo>
                  <a:close/>
                </a:path>
              </a:pathLst>
            </a:custGeom>
            <a:solidFill>
              <a:schemeClr val="accent3"/>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744" name="Google Shape;2744;p20"/>
            <p:cNvGrpSpPr/>
            <p:nvPr/>
          </p:nvGrpSpPr>
          <p:grpSpPr>
            <a:xfrm>
              <a:off x="6385650" y="2571275"/>
              <a:ext cx="232800" cy="232800"/>
              <a:chOff x="6385650" y="2571275"/>
              <a:chExt cx="232800" cy="232800"/>
            </a:xfrm>
          </p:grpSpPr>
          <p:sp>
            <p:nvSpPr>
              <p:cNvPr id="2745" name="Google Shape;2745;p20"/>
              <p:cNvSpPr/>
              <p:nvPr/>
            </p:nvSpPr>
            <p:spPr>
              <a:xfrm>
                <a:off x="6493425" y="2571275"/>
                <a:ext cx="16975" cy="94975"/>
              </a:xfrm>
              <a:custGeom>
                <a:avLst/>
                <a:gdLst/>
                <a:ahLst/>
                <a:cxnLst/>
                <a:rect l="l" t="t" r="r" b="b"/>
                <a:pathLst>
                  <a:path w="679" h="3799" extrusionOk="0">
                    <a:moveTo>
                      <a:pt x="83" y="3453"/>
                    </a:moveTo>
                    <a:cubicBezTo>
                      <a:pt x="83" y="3453"/>
                      <a:pt x="119" y="3275"/>
                      <a:pt x="143" y="3001"/>
                    </a:cubicBezTo>
                    <a:cubicBezTo>
                      <a:pt x="179" y="2739"/>
                      <a:pt x="202" y="2370"/>
                      <a:pt x="238" y="2013"/>
                    </a:cubicBezTo>
                    <a:cubicBezTo>
                      <a:pt x="250" y="1656"/>
                      <a:pt x="262" y="1275"/>
                      <a:pt x="262" y="1013"/>
                    </a:cubicBezTo>
                    <a:cubicBezTo>
                      <a:pt x="262" y="882"/>
                      <a:pt x="238" y="763"/>
                      <a:pt x="191" y="679"/>
                    </a:cubicBezTo>
                    <a:cubicBezTo>
                      <a:pt x="143" y="608"/>
                      <a:pt x="119" y="560"/>
                      <a:pt x="119" y="560"/>
                    </a:cubicBezTo>
                    <a:cubicBezTo>
                      <a:pt x="0" y="441"/>
                      <a:pt x="0" y="239"/>
                      <a:pt x="119" y="120"/>
                    </a:cubicBezTo>
                    <a:cubicBezTo>
                      <a:pt x="238" y="1"/>
                      <a:pt x="441" y="1"/>
                      <a:pt x="560" y="120"/>
                    </a:cubicBezTo>
                    <a:cubicBezTo>
                      <a:pt x="679" y="239"/>
                      <a:pt x="679" y="441"/>
                      <a:pt x="560" y="560"/>
                    </a:cubicBezTo>
                    <a:cubicBezTo>
                      <a:pt x="560" y="560"/>
                      <a:pt x="512" y="608"/>
                      <a:pt x="476" y="679"/>
                    </a:cubicBezTo>
                    <a:cubicBezTo>
                      <a:pt x="429" y="763"/>
                      <a:pt x="393" y="882"/>
                      <a:pt x="393" y="1013"/>
                    </a:cubicBezTo>
                    <a:cubicBezTo>
                      <a:pt x="393" y="1275"/>
                      <a:pt x="417" y="1632"/>
                      <a:pt x="429" y="2013"/>
                    </a:cubicBezTo>
                    <a:cubicBezTo>
                      <a:pt x="452" y="2370"/>
                      <a:pt x="488" y="2739"/>
                      <a:pt x="512" y="3001"/>
                    </a:cubicBezTo>
                    <a:cubicBezTo>
                      <a:pt x="548" y="3275"/>
                      <a:pt x="572" y="3453"/>
                      <a:pt x="572" y="3453"/>
                    </a:cubicBezTo>
                    <a:cubicBezTo>
                      <a:pt x="607" y="3596"/>
                      <a:pt x="500" y="3739"/>
                      <a:pt x="357" y="3763"/>
                    </a:cubicBezTo>
                    <a:cubicBezTo>
                      <a:pt x="202" y="3799"/>
                      <a:pt x="71" y="3692"/>
                      <a:pt x="36" y="3537"/>
                    </a:cubicBezTo>
                    <a:cubicBezTo>
                      <a:pt x="71" y="3513"/>
                      <a:pt x="71" y="3477"/>
                      <a:pt x="83" y="3453"/>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6" name="Google Shape;2746;p20"/>
              <p:cNvSpPr/>
              <p:nvPr/>
            </p:nvSpPr>
            <p:spPr>
              <a:xfrm>
                <a:off x="6459475" y="2576050"/>
                <a:ext cx="41400" cy="93175"/>
              </a:xfrm>
              <a:custGeom>
                <a:avLst/>
                <a:gdLst/>
                <a:ahLst/>
                <a:cxnLst/>
                <a:rect l="l" t="t" r="r" b="b"/>
                <a:pathLst>
                  <a:path w="1656" h="3727" extrusionOk="0">
                    <a:moveTo>
                      <a:pt x="1072" y="3393"/>
                    </a:moveTo>
                    <a:lnTo>
                      <a:pt x="1001" y="2953"/>
                    </a:lnTo>
                    <a:cubicBezTo>
                      <a:pt x="953" y="2679"/>
                      <a:pt x="858" y="2322"/>
                      <a:pt x="775" y="1977"/>
                    </a:cubicBezTo>
                    <a:cubicBezTo>
                      <a:pt x="679" y="1619"/>
                      <a:pt x="584" y="1286"/>
                      <a:pt x="501" y="1024"/>
                    </a:cubicBezTo>
                    <a:cubicBezTo>
                      <a:pt x="465" y="893"/>
                      <a:pt x="406" y="810"/>
                      <a:pt x="346" y="750"/>
                    </a:cubicBezTo>
                    <a:cubicBezTo>
                      <a:pt x="286" y="691"/>
                      <a:pt x="227" y="655"/>
                      <a:pt x="227" y="655"/>
                    </a:cubicBezTo>
                    <a:cubicBezTo>
                      <a:pt x="72" y="584"/>
                      <a:pt x="1" y="393"/>
                      <a:pt x="84" y="226"/>
                    </a:cubicBezTo>
                    <a:cubicBezTo>
                      <a:pt x="167" y="72"/>
                      <a:pt x="358" y="0"/>
                      <a:pt x="525" y="95"/>
                    </a:cubicBezTo>
                    <a:cubicBezTo>
                      <a:pt x="667" y="167"/>
                      <a:pt x="727" y="357"/>
                      <a:pt x="656" y="524"/>
                    </a:cubicBezTo>
                    <a:cubicBezTo>
                      <a:pt x="656" y="524"/>
                      <a:pt x="620" y="584"/>
                      <a:pt x="608" y="667"/>
                    </a:cubicBezTo>
                    <a:cubicBezTo>
                      <a:pt x="596" y="762"/>
                      <a:pt x="596" y="881"/>
                      <a:pt x="644" y="1000"/>
                    </a:cubicBezTo>
                    <a:cubicBezTo>
                      <a:pt x="727" y="1250"/>
                      <a:pt x="846" y="1596"/>
                      <a:pt x="977" y="1941"/>
                    </a:cubicBezTo>
                    <a:cubicBezTo>
                      <a:pt x="1120" y="2274"/>
                      <a:pt x="1251" y="2608"/>
                      <a:pt x="1370" y="2858"/>
                    </a:cubicBezTo>
                    <a:cubicBezTo>
                      <a:pt x="1489" y="3108"/>
                      <a:pt x="1572" y="3274"/>
                      <a:pt x="1572" y="3274"/>
                    </a:cubicBezTo>
                    <a:cubicBezTo>
                      <a:pt x="1656" y="3405"/>
                      <a:pt x="1608" y="3572"/>
                      <a:pt x="1477" y="3643"/>
                    </a:cubicBezTo>
                    <a:cubicBezTo>
                      <a:pt x="1334" y="3727"/>
                      <a:pt x="1179" y="3679"/>
                      <a:pt x="1096" y="3548"/>
                    </a:cubicBezTo>
                    <a:cubicBezTo>
                      <a:pt x="1084" y="3465"/>
                      <a:pt x="1084" y="3441"/>
                      <a:pt x="1072" y="3393"/>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7" name="Google Shape;2747;p20"/>
              <p:cNvSpPr/>
              <p:nvPr/>
            </p:nvSpPr>
            <p:spPr>
              <a:xfrm>
                <a:off x="6429725" y="2591225"/>
                <a:ext cx="62525" cy="80975"/>
              </a:xfrm>
              <a:custGeom>
                <a:avLst/>
                <a:gdLst/>
                <a:ahLst/>
                <a:cxnLst/>
                <a:rect l="l" t="t" r="r" b="b"/>
                <a:pathLst>
                  <a:path w="2501" h="3239" extrusionOk="0">
                    <a:moveTo>
                      <a:pt x="1965" y="3036"/>
                    </a:moveTo>
                    <a:cubicBezTo>
                      <a:pt x="1965" y="3036"/>
                      <a:pt x="1893" y="2882"/>
                      <a:pt x="1750" y="2644"/>
                    </a:cubicBezTo>
                    <a:cubicBezTo>
                      <a:pt x="1619" y="2405"/>
                      <a:pt x="1441" y="2084"/>
                      <a:pt x="1238" y="1774"/>
                    </a:cubicBezTo>
                    <a:cubicBezTo>
                      <a:pt x="1036" y="1465"/>
                      <a:pt x="834" y="1179"/>
                      <a:pt x="679" y="953"/>
                    </a:cubicBezTo>
                    <a:cubicBezTo>
                      <a:pt x="607" y="834"/>
                      <a:pt x="524" y="774"/>
                      <a:pt x="429" y="739"/>
                    </a:cubicBezTo>
                    <a:cubicBezTo>
                      <a:pt x="357" y="691"/>
                      <a:pt x="298" y="679"/>
                      <a:pt x="298" y="679"/>
                    </a:cubicBezTo>
                    <a:cubicBezTo>
                      <a:pt x="119" y="643"/>
                      <a:pt x="0" y="477"/>
                      <a:pt x="24" y="298"/>
                    </a:cubicBezTo>
                    <a:cubicBezTo>
                      <a:pt x="60" y="119"/>
                      <a:pt x="214" y="0"/>
                      <a:pt x="393" y="36"/>
                    </a:cubicBezTo>
                    <a:cubicBezTo>
                      <a:pt x="572" y="60"/>
                      <a:pt x="679" y="227"/>
                      <a:pt x="667" y="393"/>
                    </a:cubicBezTo>
                    <a:cubicBezTo>
                      <a:pt x="667" y="393"/>
                      <a:pt x="655" y="453"/>
                      <a:pt x="667" y="536"/>
                    </a:cubicBezTo>
                    <a:cubicBezTo>
                      <a:pt x="679" y="631"/>
                      <a:pt x="726" y="739"/>
                      <a:pt x="798" y="858"/>
                    </a:cubicBezTo>
                    <a:cubicBezTo>
                      <a:pt x="964" y="1060"/>
                      <a:pt x="1191" y="1358"/>
                      <a:pt x="1405" y="1643"/>
                    </a:cubicBezTo>
                    <a:cubicBezTo>
                      <a:pt x="1643" y="1929"/>
                      <a:pt x="1869" y="2191"/>
                      <a:pt x="2060" y="2405"/>
                    </a:cubicBezTo>
                    <a:cubicBezTo>
                      <a:pt x="2250" y="2596"/>
                      <a:pt x="2381" y="2727"/>
                      <a:pt x="2381" y="2727"/>
                    </a:cubicBezTo>
                    <a:cubicBezTo>
                      <a:pt x="2477" y="2834"/>
                      <a:pt x="2500" y="3001"/>
                      <a:pt x="2393" y="3120"/>
                    </a:cubicBezTo>
                    <a:cubicBezTo>
                      <a:pt x="2286" y="3215"/>
                      <a:pt x="2119" y="3239"/>
                      <a:pt x="2000" y="3132"/>
                    </a:cubicBezTo>
                    <a:cubicBezTo>
                      <a:pt x="2012" y="3096"/>
                      <a:pt x="1977" y="3072"/>
                      <a:pt x="1965" y="3036"/>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8" name="Google Shape;2748;p20"/>
              <p:cNvSpPr/>
              <p:nvPr/>
            </p:nvSpPr>
            <p:spPr>
              <a:xfrm>
                <a:off x="6405900" y="2616225"/>
                <a:ext cx="80400" cy="62525"/>
              </a:xfrm>
              <a:custGeom>
                <a:avLst/>
                <a:gdLst/>
                <a:ahLst/>
                <a:cxnLst/>
                <a:rect l="l" t="t" r="r" b="b"/>
                <a:pathLst>
                  <a:path w="3216" h="2501" extrusionOk="0">
                    <a:moveTo>
                      <a:pt x="2727" y="2370"/>
                    </a:moveTo>
                    <a:cubicBezTo>
                      <a:pt x="2727" y="2370"/>
                      <a:pt x="2608" y="2239"/>
                      <a:pt x="2394" y="2060"/>
                    </a:cubicBezTo>
                    <a:cubicBezTo>
                      <a:pt x="2203" y="1858"/>
                      <a:pt x="1917" y="1620"/>
                      <a:pt x="1632" y="1405"/>
                    </a:cubicBezTo>
                    <a:cubicBezTo>
                      <a:pt x="1358" y="1179"/>
                      <a:pt x="1072" y="953"/>
                      <a:pt x="846" y="786"/>
                    </a:cubicBezTo>
                    <a:cubicBezTo>
                      <a:pt x="739" y="703"/>
                      <a:pt x="620" y="667"/>
                      <a:pt x="536" y="655"/>
                    </a:cubicBezTo>
                    <a:cubicBezTo>
                      <a:pt x="441" y="643"/>
                      <a:pt x="382" y="655"/>
                      <a:pt x="382" y="655"/>
                    </a:cubicBezTo>
                    <a:cubicBezTo>
                      <a:pt x="203" y="691"/>
                      <a:pt x="48" y="572"/>
                      <a:pt x="24" y="393"/>
                    </a:cubicBezTo>
                    <a:cubicBezTo>
                      <a:pt x="1" y="215"/>
                      <a:pt x="120" y="48"/>
                      <a:pt x="298" y="36"/>
                    </a:cubicBezTo>
                    <a:cubicBezTo>
                      <a:pt x="477" y="1"/>
                      <a:pt x="620" y="120"/>
                      <a:pt x="655" y="298"/>
                    </a:cubicBezTo>
                    <a:cubicBezTo>
                      <a:pt x="655" y="298"/>
                      <a:pt x="667" y="358"/>
                      <a:pt x="715" y="429"/>
                    </a:cubicBezTo>
                    <a:cubicBezTo>
                      <a:pt x="763" y="512"/>
                      <a:pt x="834" y="596"/>
                      <a:pt x="941" y="691"/>
                    </a:cubicBezTo>
                    <a:cubicBezTo>
                      <a:pt x="1155" y="834"/>
                      <a:pt x="1453" y="1048"/>
                      <a:pt x="1751" y="1239"/>
                    </a:cubicBezTo>
                    <a:cubicBezTo>
                      <a:pt x="2072" y="1429"/>
                      <a:pt x="2370" y="1620"/>
                      <a:pt x="2620" y="1739"/>
                    </a:cubicBezTo>
                    <a:cubicBezTo>
                      <a:pt x="2858" y="1870"/>
                      <a:pt x="3025" y="1953"/>
                      <a:pt x="3025" y="1953"/>
                    </a:cubicBezTo>
                    <a:cubicBezTo>
                      <a:pt x="3156" y="2013"/>
                      <a:pt x="3215" y="2167"/>
                      <a:pt x="3156" y="2310"/>
                    </a:cubicBezTo>
                    <a:cubicBezTo>
                      <a:pt x="3096" y="2441"/>
                      <a:pt x="2930" y="2501"/>
                      <a:pt x="2799" y="2441"/>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9" name="Google Shape;2749;p20"/>
              <p:cNvSpPr/>
              <p:nvPr/>
            </p:nvSpPr>
            <p:spPr>
              <a:xfrm>
                <a:off x="6390125" y="2645400"/>
                <a:ext cx="91400" cy="40200"/>
              </a:xfrm>
              <a:custGeom>
                <a:avLst/>
                <a:gdLst/>
                <a:ahLst/>
                <a:cxnLst/>
                <a:rect l="l" t="t" r="r" b="b"/>
                <a:pathLst>
                  <a:path w="3656" h="1608" extrusionOk="0">
                    <a:moveTo>
                      <a:pt x="3251" y="1572"/>
                    </a:moveTo>
                    <a:cubicBezTo>
                      <a:pt x="3251" y="1572"/>
                      <a:pt x="3084" y="1489"/>
                      <a:pt x="2846" y="1370"/>
                    </a:cubicBezTo>
                    <a:cubicBezTo>
                      <a:pt x="2596" y="1250"/>
                      <a:pt x="2263" y="1108"/>
                      <a:pt x="1929" y="977"/>
                    </a:cubicBezTo>
                    <a:cubicBezTo>
                      <a:pt x="1584" y="846"/>
                      <a:pt x="1239" y="727"/>
                      <a:pt x="989" y="631"/>
                    </a:cubicBezTo>
                    <a:cubicBezTo>
                      <a:pt x="858" y="596"/>
                      <a:pt x="751" y="596"/>
                      <a:pt x="655" y="608"/>
                    </a:cubicBezTo>
                    <a:cubicBezTo>
                      <a:pt x="572" y="619"/>
                      <a:pt x="513" y="655"/>
                      <a:pt x="513" y="655"/>
                    </a:cubicBezTo>
                    <a:cubicBezTo>
                      <a:pt x="346" y="727"/>
                      <a:pt x="167" y="667"/>
                      <a:pt x="72" y="500"/>
                    </a:cubicBezTo>
                    <a:cubicBezTo>
                      <a:pt x="1" y="334"/>
                      <a:pt x="60" y="155"/>
                      <a:pt x="227" y="72"/>
                    </a:cubicBezTo>
                    <a:cubicBezTo>
                      <a:pt x="370" y="0"/>
                      <a:pt x="572" y="60"/>
                      <a:pt x="655" y="203"/>
                    </a:cubicBezTo>
                    <a:cubicBezTo>
                      <a:pt x="655" y="203"/>
                      <a:pt x="691" y="262"/>
                      <a:pt x="751" y="322"/>
                    </a:cubicBezTo>
                    <a:cubicBezTo>
                      <a:pt x="810" y="381"/>
                      <a:pt x="905" y="453"/>
                      <a:pt x="1036" y="488"/>
                    </a:cubicBezTo>
                    <a:cubicBezTo>
                      <a:pt x="1286" y="560"/>
                      <a:pt x="1644" y="667"/>
                      <a:pt x="1989" y="750"/>
                    </a:cubicBezTo>
                    <a:cubicBezTo>
                      <a:pt x="2346" y="846"/>
                      <a:pt x="2679" y="929"/>
                      <a:pt x="2953" y="977"/>
                    </a:cubicBezTo>
                    <a:cubicBezTo>
                      <a:pt x="3215" y="1036"/>
                      <a:pt x="3394" y="1048"/>
                      <a:pt x="3394" y="1048"/>
                    </a:cubicBezTo>
                    <a:cubicBezTo>
                      <a:pt x="3549" y="1072"/>
                      <a:pt x="3656" y="1203"/>
                      <a:pt x="3632" y="1346"/>
                    </a:cubicBezTo>
                    <a:cubicBezTo>
                      <a:pt x="3620" y="1501"/>
                      <a:pt x="3489" y="1608"/>
                      <a:pt x="3334" y="1584"/>
                    </a:cubicBezTo>
                    <a:cubicBezTo>
                      <a:pt x="3310" y="1608"/>
                      <a:pt x="3275" y="1584"/>
                      <a:pt x="3251" y="1572"/>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0" name="Google Shape;2750;p20"/>
              <p:cNvSpPr/>
              <p:nvPr/>
            </p:nvSpPr>
            <p:spPr>
              <a:xfrm>
                <a:off x="6385650" y="2679625"/>
                <a:ext cx="95000" cy="17000"/>
              </a:xfrm>
              <a:custGeom>
                <a:avLst/>
                <a:gdLst/>
                <a:ahLst/>
                <a:cxnLst/>
                <a:rect l="l" t="t" r="r" b="b"/>
                <a:pathLst>
                  <a:path w="3800" h="680" extrusionOk="0">
                    <a:moveTo>
                      <a:pt x="3454" y="596"/>
                    </a:moveTo>
                    <a:cubicBezTo>
                      <a:pt x="3454" y="596"/>
                      <a:pt x="3275" y="560"/>
                      <a:pt x="3013" y="536"/>
                    </a:cubicBezTo>
                    <a:cubicBezTo>
                      <a:pt x="2739" y="501"/>
                      <a:pt x="2370" y="477"/>
                      <a:pt x="2013" y="441"/>
                    </a:cubicBezTo>
                    <a:cubicBezTo>
                      <a:pt x="1656" y="429"/>
                      <a:pt x="1287" y="417"/>
                      <a:pt x="1013" y="417"/>
                    </a:cubicBezTo>
                    <a:cubicBezTo>
                      <a:pt x="882" y="417"/>
                      <a:pt x="763" y="441"/>
                      <a:pt x="692" y="489"/>
                    </a:cubicBezTo>
                    <a:cubicBezTo>
                      <a:pt x="620" y="513"/>
                      <a:pt x="572" y="560"/>
                      <a:pt x="572" y="560"/>
                    </a:cubicBezTo>
                    <a:cubicBezTo>
                      <a:pt x="453" y="679"/>
                      <a:pt x="239" y="679"/>
                      <a:pt x="120" y="560"/>
                    </a:cubicBezTo>
                    <a:cubicBezTo>
                      <a:pt x="1" y="441"/>
                      <a:pt x="1" y="239"/>
                      <a:pt x="120" y="120"/>
                    </a:cubicBezTo>
                    <a:cubicBezTo>
                      <a:pt x="239" y="1"/>
                      <a:pt x="453" y="1"/>
                      <a:pt x="572" y="120"/>
                    </a:cubicBezTo>
                    <a:cubicBezTo>
                      <a:pt x="572" y="120"/>
                      <a:pt x="620" y="155"/>
                      <a:pt x="692" y="203"/>
                    </a:cubicBezTo>
                    <a:cubicBezTo>
                      <a:pt x="763" y="239"/>
                      <a:pt x="882" y="274"/>
                      <a:pt x="1013" y="274"/>
                    </a:cubicBezTo>
                    <a:cubicBezTo>
                      <a:pt x="1287" y="274"/>
                      <a:pt x="1644" y="262"/>
                      <a:pt x="2013" y="251"/>
                    </a:cubicBezTo>
                    <a:cubicBezTo>
                      <a:pt x="2370" y="215"/>
                      <a:pt x="2739" y="191"/>
                      <a:pt x="3013" y="155"/>
                    </a:cubicBezTo>
                    <a:cubicBezTo>
                      <a:pt x="3275" y="132"/>
                      <a:pt x="3454" y="96"/>
                      <a:pt x="3454" y="96"/>
                    </a:cubicBezTo>
                    <a:cubicBezTo>
                      <a:pt x="3609" y="72"/>
                      <a:pt x="3740" y="179"/>
                      <a:pt x="3775" y="310"/>
                    </a:cubicBezTo>
                    <a:cubicBezTo>
                      <a:pt x="3799" y="453"/>
                      <a:pt x="3692" y="596"/>
                      <a:pt x="3549" y="620"/>
                    </a:cubicBezTo>
                    <a:cubicBezTo>
                      <a:pt x="3513" y="596"/>
                      <a:pt x="3489" y="596"/>
                      <a:pt x="3454" y="596"/>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1" name="Google Shape;2751;p20"/>
              <p:cNvSpPr/>
              <p:nvPr/>
            </p:nvSpPr>
            <p:spPr>
              <a:xfrm>
                <a:off x="6390425" y="2688850"/>
                <a:ext cx="93200" cy="41400"/>
              </a:xfrm>
              <a:custGeom>
                <a:avLst/>
                <a:gdLst/>
                <a:ahLst/>
                <a:cxnLst/>
                <a:rect l="l" t="t" r="r" b="b"/>
                <a:pathLst>
                  <a:path w="3728" h="1656" extrusionOk="0">
                    <a:moveTo>
                      <a:pt x="3406" y="584"/>
                    </a:moveTo>
                    <a:lnTo>
                      <a:pt x="2953" y="655"/>
                    </a:lnTo>
                    <a:cubicBezTo>
                      <a:pt x="2691" y="703"/>
                      <a:pt x="2334" y="786"/>
                      <a:pt x="1989" y="882"/>
                    </a:cubicBezTo>
                    <a:cubicBezTo>
                      <a:pt x="1632" y="965"/>
                      <a:pt x="1286" y="1072"/>
                      <a:pt x="1036" y="1144"/>
                    </a:cubicBezTo>
                    <a:cubicBezTo>
                      <a:pt x="893" y="1191"/>
                      <a:pt x="810" y="1251"/>
                      <a:pt x="751" y="1310"/>
                    </a:cubicBezTo>
                    <a:cubicBezTo>
                      <a:pt x="691" y="1370"/>
                      <a:pt x="655" y="1429"/>
                      <a:pt x="655" y="1429"/>
                    </a:cubicBezTo>
                    <a:cubicBezTo>
                      <a:pt x="584" y="1596"/>
                      <a:pt x="393" y="1656"/>
                      <a:pt x="227" y="1560"/>
                    </a:cubicBezTo>
                    <a:cubicBezTo>
                      <a:pt x="84" y="1489"/>
                      <a:pt x="0" y="1298"/>
                      <a:pt x="96" y="1132"/>
                    </a:cubicBezTo>
                    <a:cubicBezTo>
                      <a:pt x="167" y="977"/>
                      <a:pt x="358" y="917"/>
                      <a:pt x="524" y="1001"/>
                    </a:cubicBezTo>
                    <a:cubicBezTo>
                      <a:pt x="524" y="1001"/>
                      <a:pt x="584" y="1025"/>
                      <a:pt x="679" y="1036"/>
                    </a:cubicBezTo>
                    <a:cubicBezTo>
                      <a:pt x="762" y="1060"/>
                      <a:pt x="882" y="1060"/>
                      <a:pt x="1001" y="1013"/>
                    </a:cubicBezTo>
                    <a:cubicBezTo>
                      <a:pt x="1251" y="917"/>
                      <a:pt x="1596" y="798"/>
                      <a:pt x="1941" y="667"/>
                    </a:cubicBezTo>
                    <a:cubicBezTo>
                      <a:pt x="2286" y="536"/>
                      <a:pt x="2608" y="405"/>
                      <a:pt x="2858" y="286"/>
                    </a:cubicBezTo>
                    <a:cubicBezTo>
                      <a:pt x="3120" y="167"/>
                      <a:pt x="3275" y="72"/>
                      <a:pt x="3275" y="72"/>
                    </a:cubicBezTo>
                    <a:cubicBezTo>
                      <a:pt x="3418" y="1"/>
                      <a:pt x="3572" y="48"/>
                      <a:pt x="3656" y="179"/>
                    </a:cubicBezTo>
                    <a:cubicBezTo>
                      <a:pt x="3727" y="310"/>
                      <a:pt x="3679" y="477"/>
                      <a:pt x="3549" y="548"/>
                    </a:cubicBezTo>
                    <a:cubicBezTo>
                      <a:pt x="3477" y="560"/>
                      <a:pt x="3429" y="560"/>
                      <a:pt x="3406" y="584"/>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2" name="Google Shape;2752;p20"/>
              <p:cNvSpPr/>
              <p:nvPr/>
            </p:nvSpPr>
            <p:spPr>
              <a:xfrm>
                <a:off x="6405900" y="2697200"/>
                <a:ext cx="80700" cy="62525"/>
              </a:xfrm>
              <a:custGeom>
                <a:avLst/>
                <a:gdLst/>
                <a:ahLst/>
                <a:cxnLst/>
                <a:rect l="l" t="t" r="r" b="b"/>
                <a:pathLst>
                  <a:path w="3228" h="2501" extrusionOk="0">
                    <a:moveTo>
                      <a:pt x="3037" y="548"/>
                    </a:moveTo>
                    <a:cubicBezTo>
                      <a:pt x="3037" y="548"/>
                      <a:pt x="2870" y="619"/>
                      <a:pt x="2632" y="750"/>
                    </a:cubicBezTo>
                    <a:cubicBezTo>
                      <a:pt x="2394" y="881"/>
                      <a:pt x="2084" y="1060"/>
                      <a:pt x="1775" y="1274"/>
                    </a:cubicBezTo>
                    <a:cubicBezTo>
                      <a:pt x="1453" y="1464"/>
                      <a:pt x="1179" y="1679"/>
                      <a:pt x="953" y="1822"/>
                    </a:cubicBezTo>
                    <a:cubicBezTo>
                      <a:pt x="834" y="1893"/>
                      <a:pt x="774" y="1988"/>
                      <a:pt x="727" y="2072"/>
                    </a:cubicBezTo>
                    <a:cubicBezTo>
                      <a:pt x="679" y="2143"/>
                      <a:pt x="667" y="2203"/>
                      <a:pt x="667" y="2203"/>
                    </a:cubicBezTo>
                    <a:cubicBezTo>
                      <a:pt x="632" y="2393"/>
                      <a:pt x="477" y="2500"/>
                      <a:pt x="298" y="2476"/>
                    </a:cubicBezTo>
                    <a:cubicBezTo>
                      <a:pt x="120" y="2441"/>
                      <a:pt x="1" y="2286"/>
                      <a:pt x="24" y="2107"/>
                    </a:cubicBezTo>
                    <a:cubicBezTo>
                      <a:pt x="60" y="1929"/>
                      <a:pt x="227" y="1822"/>
                      <a:pt x="382" y="1834"/>
                    </a:cubicBezTo>
                    <a:cubicBezTo>
                      <a:pt x="382" y="1834"/>
                      <a:pt x="441" y="1845"/>
                      <a:pt x="536" y="1834"/>
                    </a:cubicBezTo>
                    <a:cubicBezTo>
                      <a:pt x="620" y="1822"/>
                      <a:pt x="727" y="1774"/>
                      <a:pt x="846" y="1703"/>
                    </a:cubicBezTo>
                    <a:cubicBezTo>
                      <a:pt x="1060" y="1536"/>
                      <a:pt x="1358" y="1310"/>
                      <a:pt x="1632" y="1095"/>
                    </a:cubicBezTo>
                    <a:cubicBezTo>
                      <a:pt x="1917" y="869"/>
                      <a:pt x="2191" y="631"/>
                      <a:pt x="2394" y="441"/>
                    </a:cubicBezTo>
                    <a:cubicBezTo>
                      <a:pt x="2608" y="238"/>
                      <a:pt x="2715" y="119"/>
                      <a:pt x="2715" y="119"/>
                    </a:cubicBezTo>
                    <a:cubicBezTo>
                      <a:pt x="2822" y="24"/>
                      <a:pt x="2989" y="0"/>
                      <a:pt x="3108" y="107"/>
                    </a:cubicBezTo>
                    <a:cubicBezTo>
                      <a:pt x="3215" y="214"/>
                      <a:pt x="3227" y="381"/>
                      <a:pt x="3120" y="500"/>
                    </a:cubicBezTo>
                    <a:cubicBezTo>
                      <a:pt x="3084" y="500"/>
                      <a:pt x="3060" y="524"/>
                      <a:pt x="3037" y="548"/>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3" name="Google Shape;2753;p20"/>
              <p:cNvSpPr/>
              <p:nvPr/>
            </p:nvSpPr>
            <p:spPr>
              <a:xfrm>
                <a:off x="6430300" y="2704025"/>
                <a:ext cx="63125" cy="80100"/>
              </a:xfrm>
              <a:custGeom>
                <a:avLst/>
                <a:gdLst/>
                <a:ahLst/>
                <a:cxnLst/>
                <a:rect l="l" t="t" r="r" b="b"/>
                <a:pathLst>
                  <a:path w="2525" h="3204" extrusionOk="0">
                    <a:moveTo>
                      <a:pt x="2370" y="477"/>
                    </a:moveTo>
                    <a:cubicBezTo>
                      <a:pt x="2370" y="477"/>
                      <a:pt x="2239" y="596"/>
                      <a:pt x="2061" y="810"/>
                    </a:cubicBezTo>
                    <a:cubicBezTo>
                      <a:pt x="1870" y="1001"/>
                      <a:pt x="1632" y="1275"/>
                      <a:pt x="1406" y="1561"/>
                    </a:cubicBezTo>
                    <a:cubicBezTo>
                      <a:pt x="1180" y="1846"/>
                      <a:pt x="953" y="2132"/>
                      <a:pt x="799" y="2358"/>
                    </a:cubicBezTo>
                    <a:cubicBezTo>
                      <a:pt x="703" y="2454"/>
                      <a:pt x="680" y="2573"/>
                      <a:pt x="656" y="2668"/>
                    </a:cubicBezTo>
                    <a:cubicBezTo>
                      <a:pt x="644" y="2751"/>
                      <a:pt x="656" y="2811"/>
                      <a:pt x="656" y="2811"/>
                    </a:cubicBezTo>
                    <a:cubicBezTo>
                      <a:pt x="691" y="2989"/>
                      <a:pt x="572" y="3156"/>
                      <a:pt x="394" y="3168"/>
                    </a:cubicBezTo>
                    <a:cubicBezTo>
                      <a:pt x="215" y="3204"/>
                      <a:pt x="49" y="3085"/>
                      <a:pt x="37" y="2906"/>
                    </a:cubicBezTo>
                    <a:cubicBezTo>
                      <a:pt x="1" y="2727"/>
                      <a:pt x="120" y="2573"/>
                      <a:pt x="299" y="2549"/>
                    </a:cubicBezTo>
                    <a:cubicBezTo>
                      <a:pt x="299" y="2549"/>
                      <a:pt x="358" y="2537"/>
                      <a:pt x="441" y="2489"/>
                    </a:cubicBezTo>
                    <a:cubicBezTo>
                      <a:pt x="513" y="2442"/>
                      <a:pt x="596" y="2370"/>
                      <a:pt x="691" y="2263"/>
                    </a:cubicBezTo>
                    <a:cubicBezTo>
                      <a:pt x="834" y="2037"/>
                      <a:pt x="1049" y="1739"/>
                      <a:pt x="1239" y="1441"/>
                    </a:cubicBezTo>
                    <a:cubicBezTo>
                      <a:pt x="1430" y="1132"/>
                      <a:pt x="1632" y="834"/>
                      <a:pt x="1763" y="596"/>
                    </a:cubicBezTo>
                    <a:cubicBezTo>
                      <a:pt x="1894" y="358"/>
                      <a:pt x="1965" y="191"/>
                      <a:pt x="1965" y="191"/>
                    </a:cubicBezTo>
                    <a:cubicBezTo>
                      <a:pt x="2025" y="60"/>
                      <a:pt x="2192" y="1"/>
                      <a:pt x="2323" y="60"/>
                    </a:cubicBezTo>
                    <a:cubicBezTo>
                      <a:pt x="2465" y="120"/>
                      <a:pt x="2525" y="287"/>
                      <a:pt x="2465" y="418"/>
                    </a:cubicBezTo>
                    <a:cubicBezTo>
                      <a:pt x="2418" y="418"/>
                      <a:pt x="2406" y="453"/>
                      <a:pt x="2370" y="477"/>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4" name="Google Shape;2754;p20"/>
              <p:cNvSpPr/>
              <p:nvPr/>
            </p:nvSpPr>
            <p:spPr>
              <a:xfrm>
                <a:off x="6459775" y="2708200"/>
                <a:ext cx="40200" cy="91100"/>
              </a:xfrm>
              <a:custGeom>
                <a:avLst/>
                <a:gdLst/>
                <a:ahLst/>
                <a:cxnLst/>
                <a:rect l="l" t="t" r="r" b="b"/>
                <a:pathLst>
                  <a:path w="1608" h="3644" extrusionOk="0">
                    <a:moveTo>
                      <a:pt x="1584" y="405"/>
                    </a:moveTo>
                    <a:cubicBezTo>
                      <a:pt x="1584" y="405"/>
                      <a:pt x="1489" y="560"/>
                      <a:pt x="1370" y="798"/>
                    </a:cubicBezTo>
                    <a:cubicBezTo>
                      <a:pt x="1251" y="1060"/>
                      <a:pt x="1120" y="1382"/>
                      <a:pt x="989" y="1727"/>
                    </a:cubicBezTo>
                    <a:cubicBezTo>
                      <a:pt x="846" y="2060"/>
                      <a:pt x="727" y="2406"/>
                      <a:pt x="644" y="2656"/>
                    </a:cubicBezTo>
                    <a:cubicBezTo>
                      <a:pt x="596" y="2798"/>
                      <a:pt x="596" y="2918"/>
                      <a:pt x="608" y="2989"/>
                    </a:cubicBezTo>
                    <a:cubicBezTo>
                      <a:pt x="632" y="3084"/>
                      <a:pt x="655" y="3144"/>
                      <a:pt x="655" y="3144"/>
                    </a:cubicBezTo>
                    <a:cubicBezTo>
                      <a:pt x="727" y="3299"/>
                      <a:pt x="667" y="3477"/>
                      <a:pt x="513" y="3572"/>
                    </a:cubicBezTo>
                    <a:cubicBezTo>
                      <a:pt x="346" y="3644"/>
                      <a:pt x="167" y="3584"/>
                      <a:pt x="72" y="3418"/>
                    </a:cubicBezTo>
                    <a:cubicBezTo>
                      <a:pt x="1" y="3251"/>
                      <a:pt x="60" y="3084"/>
                      <a:pt x="215" y="2989"/>
                    </a:cubicBezTo>
                    <a:cubicBezTo>
                      <a:pt x="215" y="2989"/>
                      <a:pt x="274" y="2953"/>
                      <a:pt x="334" y="2894"/>
                    </a:cubicBezTo>
                    <a:cubicBezTo>
                      <a:pt x="394" y="2846"/>
                      <a:pt x="465" y="2739"/>
                      <a:pt x="489" y="2620"/>
                    </a:cubicBezTo>
                    <a:cubicBezTo>
                      <a:pt x="560" y="2358"/>
                      <a:pt x="667" y="2001"/>
                      <a:pt x="763" y="1667"/>
                    </a:cubicBezTo>
                    <a:cubicBezTo>
                      <a:pt x="846" y="1310"/>
                      <a:pt x="941" y="965"/>
                      <a:pt x="977" y="703"/>
                    </a:cubicBezTo>
                    <a:cubicBezTo>
                      <a:pt x="1048" y="429"/>
                      <a:pt x="1060" y="251"/>
                      <a:pt x="1060" y="251"/>
                    </a:cubicBezTo>
                    <a:cubicBezTo>
                      <a:pt x="1072" y="108"/>
                      <a:pt x="1203" y="1"/>
                      <a:pt x="1358" y="12"/>
                    </a:cubicBezTo>
                    <a:cubicBezTo>
                      <a:pt x="1501" y="24"/>
                      <a:pt x="1608" y="167"/>
                      <a:pt x="1596" y="310"/>
                    </a:cubicBezTo>
                    <a:cubicBezTo>
                      <a:pt x="1596" y="346"/>
                      <a:pt x="1596" y="370"/>
                      <a:pt x="1584" y="405"/>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5" name="Google Shape;2755;p20"/>
              <p:cNvSpPr/>
              <p:nvPr/>
            </p:nvSpPr>
            <p:spPr>
              <a:xfrm>
                <a:off x="6493700" y="2709400"/>
                <a:ext cx="17000" cy="94675"/>
              </a:xfrm>
              <a:custGeom>
                <a:avLst/>
                <a:gdLst/>
                <a:ahLst/>
                <a:cxnLst/>
                <a:rect l="l" t="t" r="r" b="b"/>
                <a:pathLst>
                  <a:path w="680" h="3787" extrusionOk="0">
                    <a:moveTo>
                      <a:pt x="596" y="334"/>
                    </a:moveTo>
                    <a:cubicBezTo>
                      <a:pt x="596" y="334"/>
                      <a:pt x="561" y="512"/>
                      <a:pt x="537" y="786"/>
                    </a:cubicBezTo>
                    <a:cubicBezTo>
                      <a:pt x="501" y="1048"/>
                      <a:pt x="477" y="1429"/>
                      <a:pt x="441" y="1786"/>
                    </a:cubicBezTo>
                    <a:cubicBezTo>
                      <a:pt x="430" y="2143"/>
                      <a:pt x="418" y="2512"/>
                      <a:pt x="418" y="2774"/>
                    </a:cubicBezTo>
                    <a:cubicBezTo>
                      <a:pt x="418" y="2917"/>
                      <a:pt x="441" y="3036"/>
                      <a:pt x="489" y="3108"/>
                    </a:cubicBezTo>
                    <a:cubicBezTo>
                      <a:pt x="525" y="3179"/>
                      <a:pt x="561" y="3227"/>
                      <a:pt x="561" y="3227"/>
                    </a:cubicBezTo>
                    <a:cubicBezTo>
                      <a:pt x="680" y="3346"/>
                      <a:pt x="680" y="3548"/>
                      <a:pt x="561" y="3667"/>
                    </a:cubicBezTo>
                    <a:cubicBezTo>
                      <a:pt x="441" y="3786"/>
                      <a:pt x="239" y="3786"/>
                      <a:pt x="120" y="3667"/>
                    </a:cubicBezTo>
                    <a:cubicBezTo>
                      <a:pt x="1" y="3548"/>
                      <a:pt x="1" y="3346"/>
                      <a:pt x="120" y="3227"/>
                    </a:cubicBezTo>
                    <a:cubicBezTo>
                      <a:pt x="120" y="3227"/>
                      <a:pt x="168" y="3179"/>
                      <a:pt x="203" y="3108"/>
                    </a:cubicBezTo>
                    <a:cubicBezTo>
                      <a:pt x="239" y="3036"/>
                      <a:pt x="287" y="2917"/>
                      <a:pt x="287" y="2774"/>
                    </a:cubicBezTo>
                    <a:cubicBezTo>
                      <a:pt x="287" y="2512"/>
                      <a:pt x="263" y="2155"/>
                      <a:pt x="251" y="1786"/>
                    </a:cubicBezTo>
                    <a:cubicBezTo>
                      <a:pt x="239" y="1429"/>
                      <a:pt x="191" y="1048"/>
                      <a:pt x="168" y="786"/>
                    </a:cubicBezTo>
                    <a:cubicBezTo>
                      <a:pt x="132" y="512"/>
                      <a:pt x="96" y="334"/>
                      <a:pt x="96" y="334"/>
                    </a:cubicBezTo>
                    <a:cubicBezTo>
                      <a:pt x="72" y="191"/>
                      <a:pt x="180" y="60"/>
                      <a:pt x="322" y="24"/>
                    </a:cubicBezTo>
                    <a:cubicBezTo>
                      <a:pt x="477" y="0"/>
                      <a:pt x="608" y="95"/>
                      <a:pt x="632" y="250"/>
                    </a:cubicBezTo>
                    <a:cubicBezTo>
                      <a:pt x="608" y="262"/>
                      <a:pt x="608" y="298"/>
                      <a:pt x="596" y="334"/>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6" name="Google Shape;2756;p20"/>
              <p:cNvSpPr/>
              <p:nvPr/>
            </p:nvSpPr>
            <p:spPr>
              <a:xfrm>
                <a:off x="6502950" y="2705825"/>
                <a:ext cx="41375" cy="93175"/>
              </a:xfrm>
              <a:custGeom>
                <a:avLst/>
                <a:gdLst/>
                <a:ahLst/>
                <a:cxnLst/>
                <a:rect l="l" t="t" r="r" b="b"/>
                <a:pathLst>
                  <a:path w="1655" h="3727" extrusionOk="0">
                    <a:moveTo>
                      <a:pt x="583" y="334"/>
                    </a:moveTo>
                    <a:lnTo>
                      <a:pt x="655" y="774"/>
                    </a:lnTo>
                    <a:cubicBezTo>
                      <a:pt x="702" y="1048"/>
                      <a:pt x="786" y="1405"/>
                      <a:pt x="881" y="1750"/>
                    </a:cubicBezTo>
                    <a:cubicBezTo>
                      <a:pt x="964" y="2096"/>
                      <a:pt x="1072" y="2441"/>
                      <a:pt x="1143" y="2691"/>
                    </a:cubicBezTo>
                    <a:cubicBezTo>
                      <a:pt x="1191" y="2834"/>
                      <a:pt x="1250" y="2917"/>
                      <a:pt x="1310" y="2977"/>
                    </a:cubicBezTo>
                    <a:cubicBezTo>
                      <a:pt x="1369" y="3036"/>
                      <a:pt x="1429" y="3072"/>
                      <a:pt x="1429" y="3072"/>
                    </a:cubicBezTo>
                    <a:cubicBezTo>
                      <a:pt x="1584" y="3144"/>
                      <a:pt x="1655" y="3334"/>
                      <a:pt x="1560" y="3501"/>
                    </a:cubicBezTo>
                    <a:cubicBezTo>
                      <a:pt x="1476" y="3644"/>
                      <a:pt x="1298" y="3727"/>
                      <a:pt x="1131" y="3632"/>
                    </a:cubicBezTo>
                    <a:cubicBezTo>
                      <a:pt x="988" y="3560"/>
                      <a:pt x="917" y="3370"/>
                      <a:pt x="1000" y="3203"/>
                    </a:cubicBezTo>
                    <a:cubicBezTo>
                      <a:pt x="1000" y="3203"/>
                      <a:pt x="1024" y="3144"/>
                      <a:pt x="1036" y="3048"/>
                    </a:cubicBezTo>
                    <a:cubicBezTo>
                      <a:pt x="1060" y="2965"/>
                      <a:pt x="1060" y="2846"/>
                      <a:pt x="1012" y="2727"/>
                    </a:cubicBezTo>
                    <a:cubicBezTo>
                      <a:pt x="917" y="2477"/>
                      <a:pt x="798" y="2131"/>
                      <a:pt x="667" y="1786"/>
                    </a:cubicBezTo>
                    <a:cubicBezTo>
                      <a:pt x="536" y="1441"/>
                      <a:pt x="405" y="1119"/>
                      <a:pt x="286" y="869"/>
                    </a:cubicBezTo>
                    <a:cubicBezTo>
                      <a:pt x="167" y="607"/>
                      <a:pt x="71" y="453"/>
                      <a:pt x="71" y="453"/>
                    </a:cubicBezTo>
                    <a:cubicBezTo>
                      <a:pt x="0" y="310"/>
                      <a:pt x="48" y="155"/>
                      <a:pt x="179" y="72"/>
                    </a:cubicBezTo>
                    <a:cubicBezTo>
                      <a:pt x="310" y="0"/>
                      <a:pt x="476" y="48"/>
                      <a:pt x="548" y="179"/>
                    </a:cubicBezTo>
                    <a:cubicBezTo>
                      <a:pt x="572" y="274"/>
                      <a:pt x="583" y="298"/>
                      <a:pt x="583" y="334"/>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7" name="Google Shape;2757;p20"/>
              <p:cNvSpPr/>
              <p:nvPr/>
            </p:nvSpPr>
            <p:spPr>
              <a:xfrm>
                <a:off x="6511275" y="2703725"/>
                <a:ext cx="62525" cy="80700"/>
              </a:xfrm>
              <a:custGeom>
                <a:avLst/>
                <a:gdLst/>
                <a:ahLst/>
                <a:cxnLst/>
                <a:rect l="l" t="t" r="r" b="b"/>
                <a:pathLst>
                  <a:path w="2501" h="3228" extrusionOk="0">
                    <a:moveTo>
                      <a:pt x="548" y="180"/>
                    </a:moveTo>
                    <a:cubicBezTo>
                      <a:pt x="548" y="180"/>
                      <a:pt x="620" y="346"/>
                      <a:pt x="750" y="584"/>
                    </a:cubicBezTo>
                    <a:cubicBezTo>
                      <a:pt x="893" y="822"/>
                      <a:pt x="1072" y="1132"/>
                      <a:pt x="1274" y="1442"/>
                    </a:cubicBezTo>
                    <a:cubicBezTo>
                      <a:pt x="1465" y="1751"/>
                      <a:pt x="1679" y="2049"/>
                      <a:pt x="1822" y="2275"/>
                    </a:cubicBezTo>
                    <a:cubicBezTo>
                      <a:pt x="1905" y="2394"/>
                      <a:pt x="1989" y="2454"/>
                      <a:pt x="2084" y="2501"/>
                    </a:cubicBezTo>
                    <a:cubicBezTo>
                      <a:pt x="2155" y="2537"/>
                      <a:pt x="2215" y="2561"/>
                      <a:pt x="2215" y="2561"/>
                    </a:cubicBezTo>
                    <a:cubicBezTo>
                      <a:pt x="2394" y="2585"/>
                      <a:pt x="2501" y="2751"/>
                      <a:pt x="2477" y="2930"/>
                    </a:cubicBezTo>
                    <a:cubicBezTo>
                      <a:pt x="2453" y="3108"/>
                      <a:pt x="2286" y="3228"/>
                      <a:pt x="2108" y="3192"/>
                    </a:cubicBezTo>
                    <a:cubicBezTo>
                      <a:pt x="1929" y="3168"/>
                      <a:pt x="1822" y="3001"/>
                      <a:pt x="1846" y="2835"/>
                    </a:cubicBezTo>
                    <a:cubicBezTo>
                      <a:pt x="1846" y="2835"/>
                      <a:pt x="1858" y="2775"/>
                      <a:pt x="1846" y="2692"/>
                    </a:cubicBezTo>
                    <a:cubicBezTo>
                      <a:pt x="1822" y="2596"/>
                      <a:pt x="1786" y="2501"/>
                      <a:pt x="1703" y="2382"/>
                    </a:cubicBezTo>
                    <a:cubicBezTo>
                      <a:pt x="1548" y="2168"/>
                      <a:pt x="1322" y="1870"/>
                      <a:pt x="1096" y="1584"/>
                    </a:cubicBezTo>
                    <a:cubicBezTo>
                      <a:pt x="858" y="1311"/>
                      <a:pt x="620" y="1037"/>
                      <a:pt x="441" y="834"/>
                    </a:cubicBezTo>
                    <a:cubicBezTo>
                      <a:pt x="250" y="620"/>
                      <a:pt x="119" y="501"/>
                      <a:pt x="119" y="501"/>
                    </a:cubicBezTo>
                    <a:cubicBezTo>
                      <a:pt x="12" y="394"/>
                      <a:pt x="0" y="239"/>
                      <a:pt x="96" y="120"/>
                    </a:cubicBezTo>
                    <a:cubicBezTo>
                      <a:pt x="203" y="13"/>
                      <a:pt x="369" y="1"/>
                      <a:pt x="489" y="96"/>
                    </a:cubicBezTo>
                    <a:cubicBezTo>
                      <a:pt x="512" y="120"/>
                      <a:pt x="536" y="144"/>
                      <a:pt x="548" y="180"/>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8" name="Google Shape;2758;p20"/>
              <p:cNvSpPr/>
              <p:nvPr/>
            </p:nvSpPr>
            <p:spPr>
              <a:xfrm>
                <a:off x="6517825" y="2696600"/>
                <a:ext cx="80375" cy="62525"/>
              </a:xfrm>
              <a:custGeom>
                <a:avLst/>
                <a:gdLst/>
                <a:ahLst/>
                <a:cxnLst/>
                <a:rect l="l" t="t" r="r" b="b"/>
                <a:pathLst>
                  <a:path w="3215" h="2501" extrusionOk="0">
                    <a:moveTo>
                      <a:pt x="488" y="131"/>
                    </a:moveTo>
                    <a:cubicBezTo>
                      <a:pt x="488" y="131"/>
                      <a:pt x="608" y="274"/>
                      <a:pt x="822" y="453"/>
                    </a:cubicBezTo>
                    <a:cubicBezTo>
                      <a:pt x="1012" y="643"/>
                      <a:pt x="1298" y="881"/>
                      <a:pt x="1584" y="1107"/>
                    </a:cubicBezTo>
                    <a:cubicBezTo>
                      <a:pt x="1858" y="1322"/>
                      <a:pt x="2143" y="1548"/>
                      <a:pt x="2370" y="1715"/>
                    </a:cubicBezTo>
                    <a:cubicBezTo>
                      <a:pt x="2477" y="1798"/>
                      <a:pt x="2596" y="1834"/>
                      <a:pt x="2679" y="1846"/>
                    </a:cubicBezTo>
                    <a:cubicBezTo>
                      <a:pt x="2763" y="1858"/>
                      <a:pt x="2822" y="1846"/>
                      <a:pt x="2822" y="1846"/>
                    </a:cubicBezTo>
                    <a:cubicBezTo>
                      <a:pt x="3001" y="1822"/>
                      <a:pt x="3167" y="1941"/>
                      <a:pt x="3191" y="2119"/>
                    </a:cubicBezTo>
                    <a:cubicBezTo>
                      <a:pt x="3215" y="2298"/>
                      <a:pt x="3096" y="2453"/>
                      <a:pt x="2917" y="2477"/>
                    </a:cubicBezTo>
                    <a:cubicBezTo>
                      <a:pt x="2739" y="2500"/>
                      <a:pt x="2596" y="2381"/>
                      <a:pt x="2560" y="2203"/>
                    </a:cubicBezTo>
                    <a:cubicBezTo>
                      <a:pt x="2560" y="2203"/>
                      <a:pt x="2548" y="2143"/>
                      <a:pt x="2501" y="2072"/>
                    </a:cubicBezTo>
                    <a:cubicBezTo>
                      <a:pt x="2453" y="2000"/>
                      <a:pt x="2382" y="1905"/>
                      <a:pt x="2274" y="1822"/>
                    </a:cubicBezTo>
                    <a:cubicBezTo>
                      <a:pt x="2048" y="1667"/>
                      <a:pt x="1751" y="1465"/>
                      <a:pt x="1453" y="1262"/>
                    </a:cubicBezTo>
                    <a:cubicBezTo>
                      <a:pt x="1143" y="1072"/>
                      <a:pt x="834" y="881"/>
                      <a:pt x="596" y="762"/>
                    </a:cubicBezTo>
                    <a:cubicBezTo>
                      <a:pt x="358" y="631"/>
                      <a:pt x="191" y="548"/>
                      <a:pt x="191" y="548"/>
                    </a:cubicBezTo>
                    <a:cubicBezTo>
                      <a:pt x="60" y="488"/>
                      <a:pt x="0" y="334"/>
                      <a:pt x="60" y="191"/>
                    </a:cubicBezTo>
                    <a:cubicBezTo>
                      <a:pt x="119" y="60"/>
                      <a:pt x="286" y="0"/>
                      <a:pt x="417" y="60"/>
                    </a:cubicBezTo>
                    <a:cubicBezTo>
                      <a:pt x="453" y="95"/>
                      <a:pt x="477" y="107"/>
                      <a:pt x="488" y="131"/>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9" name="Google Shape;2759;p20"/>
              <p:cNvSpPr/>
              <p:nvPr/>
            </p:nvSpPr>
            <p:spPr>
              <a:xfrm>
                <a:off x="6523175" y="2690050"/>
                <a:ext cx="90825" cy="40200"/>
              </a:xfrm>
              <a:custGeom>
                <a:avLst/>
                <a:gdLst/>
                <a:ahLst/>
                <a:cxnLst/>
                <a:rect l="l" t="t" r="r" b="b"/>
                <a:pathLst>
                  <a:path w="3633" h="1608" extrusionOk="0">
                    <a:moveTo>
                      <a:pt x="382" y="24"/>
                    </a:moveTo>
                    <a:cubicBezTo>
                      <a:pt x="382" y="24"/>
                      <a:pt x="548" y="119"/>
                      <a:pt x="786" y="238"/>
                    </a:cubicBezTo>
                    <a:cubicBezTo>
                      <a:pt x="1036" y="357"/>
                      <a:pt x="1370" y="488"/>
                      <a:pt x="1703" y="619"/>
                    </a:cubicBezTo>
                    <a:cubicBezTo>
                      <a:pt x="2049" y="750"/>
                      <a:pt x="2394" y="869"/>
                      <a:pt x="2644" y="965"/>
                    </a:cubicBezTo>
                    <a:cubicBezTo>
                      <a:pt x="2775" y="1012"/>
                      <a:pt x="2894" y="1012"/>
                      <a:pt x="2977" y="988"/>
                    </a:cubicBezTo>
                    <a:cubicBezTo>
                      <a:pt x="3061" y="977"/>
                      <a:pt x="3120" y="953"/>
                      <a:pt x="3120" y="953"/>
                    </a:cubicBezTo>
                    <a:cubicBezTo>
                      <a:pt x="3275" y="869"/>
                      <a:pt x="3465" y="929"/>
                      <a:pt x="3549" y="1096"/>
                    </a:cubicBezTo>
                    <a:cubicBezTo>
                      <a:pt x="3632" y="1262"/>
                      <a:pt x="3573" y="1441"/>
                      <a:pt x="3406" y="1524"/>
                    </a:cubicBezTo>
                    <a:cubicBezTo>
                      <a:pt x="3251" y="1608"/>
                      <a:pt x="3061" y="1548"/>
                      <a:pt x="2989" y="1393"/>
                    </a:cubicBezTo>
                    <a:cubicBezTo>
                      <a:pt x="2989" y="1393"/>
                      <a:pt x="2953" y="1334"/>
                      <a:pt x="2894" y="1274"/>
                    </a:cubicBezTo>
                    <a:cubicBezTo>
                      <a:pt x="2834" y="1215"/>
                      <a:pt x="2739" y="1143"/>
                      <a:pt x="2620" y="1108"/>
                    </a:cubicBezTo>
                    <a:cubicBezTo>
                      <a:pt x="2346" y="1036"/>
                      <a:pt x="2001" y="929"/>
                      <a:pt x="1668" y="846"/>
                    </a:cubicBezTo>
                    <a:cubicBezTo>
                      <a:pt x="1310" y="750"/>
                      <a:pt x="965" y="667"/>
                      <a:pt x="691" y="619"/>
                    </a:cubicBezTo>
                    <a:cubicBezTo>
                      <a:pt x="429" y="560"/>
                      <a:pt x="251" y="548"/>
                      <a:pt x="251" y="548"/>
                    </a:cubicBezTo>
                    <a:cubicBezTo>
                      <a:pt x="96" y="524"/>
                      <a:pt x="1" y="393"/>
                      <a:pt x="13" y="250"/>
                    </a:cubicBezTo>
                    <a:cubicBezTo>
                      <a:pt x="24" y="96"/>
                      <a:pt x="155" y="0"/>
                      <a:pt x="310" y="12"/>
                    </a:cubicBezTo>
                    <a:cubicBezTo>
                      <a:pt x="322" y="0"/>
                      <a:pt x="358" y="12"/>
                      <a:pt x="382" y="24"/>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0" name="Google Shape;2760;p20"/>
              <p:cNvSpPr/>
              <p:nvPr/>
            </p:nvSpPr>
            <p:spPr>
              <a:xfrm>
                <a:off x="6523475" y="2678425"/>
                <a:ext cx="94975" cy="17000"/>
              </a:xfrm>
              <a:custGeom>
                <a:avLst/>
                <a:gdLst/>
                <a:ahLst/>
                <a:cxnLst/>
                <a:rect l="l" t="t" r="r" b="b"/>
                <a:pathLst>
                  <a:path w="3799" h="680" extrusionOk="0">
                    <a:moveTo>
                      <a:pt x="346" y="108"/>
                    </a:moveTo>
                    <a:cubicBezTo>
                      <a:pt x="346" y="108"/>
                      <a:pt x="524" y="132"/>
                      <a:pt x="786" y="168"/>
                    </a:cubicBezTo>
                    <a:cubicBezTo>
                      <a:pt x="1060" y="191"/>
                      <a:pt x="1429" y="215"/>
                      <a:pt x="1786" y="251"/>
                    </a:cubicBezTo>
                    <a:cubicBezTo>
                      <a:pt x="2144" y="263"/>
                      <a:pt x="2513" y="287"/>
                      <a:pt x="2787" y="287"/>
                    </a:cubicBezTo>
                    <a:cubicBezTo>
                      <a:pt x="2918" y="287"/>
                      <a:pt x="3037" y="251"/>
                      <a:pt x="3108" y="203"/>
                    </a:cubicBezTo>
                    <a:cubicBezTo>
                      <a:pt x="3180" y="180"/>
                      <a:pt x="3227" y="120"/>
                      <a:pt x="3227" y="120"/>
                    </a:cubicBezTo>
                    <a:cubicBezTo>
                      <a:pt x="3346" y="1"/>
                      <a:pt x="3561" y="1"/>
                      <a:pt x="3680" y="120"/>
                    </a:cubicBezTo>
                    <a:cubicBezTo>
                      <a:pt x="3799" y="239"/>
                      <a:pt x="3799" y="441"/>
                      <a:pt x="3680" y="561"/>
                    </a:cubicBezTo>
                    <a:cubicBezTo>
                      <a:pt x="3561" y="680"/>
                      <a:pt x="3346" y="680"/>
                      <a:pt x="3227" y="561"/>
                    </a:cubicBezTo>
                    <a:cubicBezTo>
                      <a:pt x="3227" y="561"/>
                      <a:pt x="3180" y="513"/>
                      <a:pt x="3108" y="477"/>
                    </a:cubicBezTo>
                    <a:cubicBezTo>
                      <a:pt x="3037" y="441"/>
                      <a:pt x="2918" y="394"/>
                      <a:pt x="2787" y="394"/>
                    </a:cubicBezTo>
                    <a:cubicBezTo>
                      <a:pt x="2513" y="418"/>
                      <a:pt x="2144" y="418"/>
                      <a:pt x="1786" y="430"/>
                    </a:cubicBezTo>
                    <a:cubicBezTo>
                      <a:pt x="1429" y="441"/>
                      <a:pt x="1060" y="489"/>
                      <a:pt x="786" y="513"/>
                    </a:cubicBezTo>
                    <a:cubicBezTo>
                      <a:pt x="524" y="549"/>
                      <a:pt x="346" y="572"/>
                      <a:pt x="346" y="572"/>
                    </a:cubicBezTo>
                    <a:cubicBezTo>
                      <a:pt x="191" y="608"/>
                      <a:pt x="60" y="501"/>
                      <a:pt x="24" y="358"/>
                    </a:cubicBezTo>
                    <a:cubicBezTo>
                      <a:pt x="1" y="203"/>
                      <a:pt x="108" y="72"/>
                      <a:pt x="239" y="37"/>
                    </a:cubicBezTo>
                    <a:cubicBezTo>
                      <a:pt x="286" y="84"/>
                      <a:pt x="310" y="108"/>
                      <a:pt x="346" y="108"/>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1" name="Google Shape;2761;p20"/>
              <p:cNvSpPr/>
              <p:nvPr/>
            </p:nvSpPr>
            <p:spPr>
              <a:xfrm>
                <a:off x="6520500" y="2645700"/>
                <a:ext cx="92900" cy="40800"/>
              </a:xfrm>
              <a:custGeom>
                <a:avLst/>
                <a:gdLst/>
                <a:ahLst/>
                <a:cxnLst/>
                <a:rect l="l" t="t" r="r" b="b"/>
                <a:pathLst>
                  <a:path w="3716" h="1632" extrusionOk="0">
                    <a:moveTo>
                      <a:pt x="322" y="1060"/>
                    </a:moveTo>
                    <a:cubicBezTo>
                      <a:pt x="322" y="1060"/>
                      <a:pt x="501" y="1036"/>
                      <a:pt x="774" y="977"/>
                    </a:cubicBezTo>
                    <a:cubicBezTo>
                      <a:pt x="1036" y="941"/>
                      <a:pt x="1394" y="846"/>
                      <a:pt x="1739" y="762"/>
                    </a:cubicBezTo>
                    <a:cubicBezTo>
                      <a:pt x="2096" y="667"/>
                      <a:pt x="2441" y="560"/>
                      <a:pt x="2691" y="488"/>
                    </a:cubicBezTo>
                    <a:cubicBezTo>
                      <a:pt x="2822" y="441"/>
                      <a:pt x="2918" y="381"/>
                      <a:pt x="2977" y="322"/>
                    </a:cubicBezTo>
                    <a:cubicBezTo>
                      <a:pt x="3037" y="262"/>
                      <a:pt x="3060" y="203"/>
                      <a:pt x="3060" y="203"/>
                    </a:cubicBezTo>
                    <a:cubicBezTo>
                      <a:pt x="3144" y="60"/>
                      <a:pt x="3334" y="0"/>
                      <a:pt x="3501" y="72"/>
                    </a:cubicBezTo>
                    <a:cubicBezTo>
                      <a:pt x="3644" y="167"/>
                      <a:pt x="3715" y="346"/>
                      <a:pt x="3632" y="500"/>
                    </a:cubicBezTo>
                    <a:cubicBezTo>
                      <a:pt x="3560" y="655"/>
                      <a:pt x="3358" y="715"/>
                      <a:pt x="3203" y="631"/>
                    </a:cubicBezTo>
                    <a:cubicBezTo>
                      <a:pt x="3203" y="631"/>
                      <a:pt x="3144" y="607"/>
                      <a:pt x="3048" y="596"/>
                    </a:cubicBezTo>
                    <a:cubicBezTo>
                      <a:pt x="2965" y="572"/>
                      <a:pt x="2846" y="572"/>
                      <a:pt x="2727" y="619"/>
                    </a:cubicBezTo>
                    <a:cubicBezTo>
                      <a:pt x="2465" y="715"/>
                      <a:pt x="2132" y="834"/>
                      <a:pt x="1786" y="965"/>
                    </a:cubicBezTo>
                    <a:cubicBezTo>
                      <a:pt x="1441" y="1096"/>
                      <a:pt x="1120" y="1227"/>
                      <a:pt x="858" y="1358"/>
                    </a:cubicBezTo>
                    <a:cubicBezTo>
                      <a:pt x="608" y="1477"/>
                      <a:pt x="441" y="1560"/>
                      <a:pt x="441" y="1560"/>
                    </a:cubicBezTo>
                    <a:cubicBezTo>
                      <a:pt x="310" y="1631"/>
                      <a:pt x="143" y="1584"/>
                      <a:pt x="72" y="1453"/>
                    </a:cubicBezTo>
                    <a:cubicBezTo>
                      <a:pt x="0" y="1322"/>
                      <a:pt x="48" y="1155"/>
                      <a:pt x="179" y="1084"/>
                    </a:cubicBezTo>
                    <a:cubicBezTo>
                      <a:pt x="251" y="1072"/>
                      <a:pt x="298" y="1060"/>
                      <a:pt x="322" y="1060"/>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2" name="Google Shape;2762;p20"/>
              <p:cNvSpPr/>
              <p:nvPr/>
            </p:nvSpPr>
            <p:spPr>
              <a:xfrm>
                <a:off x="6517825" y="2615925"/>
                <a:ext cx="80375" cy="62525"/>
              </a:xfrm>
              <a:custGeom>
                <a:avLst/>
                <a:gdLst/>
                <a:ahLst/>
                <a:cxnLst/>
                <a:rect l="l" t="t" r="r" b="b"/>
                <a:pathLst>
                  <a:path w="3215" h="2501" extrusionOk="0">
                    <a:moveTo>
                      <a:pt x="179" y="1953"/>
                    </a:moveTo>
                    <a:cubicBezTo>
                      <a:pt x="179" y="1953"/>
                      <a:pt x="346" y="1870"/>
                      <a:pt x="584" y="1739"/>
                    </a:cubicBezTo>
                    <a:cubicBezTo>
                      <a:pt x="822" y="1608"/>
                      <a:pt x="1131" y="1417"/>
                      <a:pt x="1441" y="1215"/>
                    </a:cubicBezTo>
                    <a:cubicBezTo>
                      <a:pt x="1762" y="1025"/>
                      <a:pt x="2060" y="822"/>
                      <a:pt x="2274" y="667"/>
                    </a:cubicBezTo>
                    <a:cubicBezTo>
                      <a:pt x="2393" y="596"/>
                      <a:pt x="2453" y="501"/>
                      <a:pt x="2501" y="417"/>
                    </a:cubicBezTo>
                    <a:cubicBezTo>
                      <a:pt x="2548" y="346"/>
                      <a:pt x="2548" y="286"/>
                      <a:pt x="2548" y="286"/>
                    </a:cubicBezTo>
                    <a:cubicBezTo>
                      <a:pt x="2572" y="108"/>
                      <a:pt x="2739" y="1"/>
                      <a:pt x="2917" y="13"/>
                    </a:cubicBezTo>
                    <a:cubicBezTo>
                      <a:pt x="3096" y="48"/>
                      <a:pt x="3215" y="203"/>
                      <a:pt x="3191" y="382"/>
                    </a:cubicBezTo>
                    <a:cubicBezTo>
                      <a:pt x="3155" y="560"/>
                      <a:pt x="2989" y="667"/>
                      <a:pt x="2822" y="655"/>
                    </a:cubicBezTo>
                    <a:cubicBezTo>
                      <a:pt x="2822" y="655"/>
                      <a:pt x="2763" y="644"/>
                      <a:pt x="2679" y="667"/>
                    </a:cubicBezTo>
                    <a:cubicBezTo>
                      <a:pt x="2596" y="679"/>
                      <a:pt x="2489" y="727"/>
                      <a:pt x="2382" y="798"/>
                    </a:cubicBezTo>
                    <a:cubicBezTo>
                      <a:pt x="2167" y="965"/>
                      <a:pt x="1870" y="1191"/>
                      <a:pt x="1596" y="1417"/>
                    </a:cubicBezTo>
                    <a:cubicBezTo>
                      <a:pt x="1310" y="1632"/>
                      <a:pt x="1036" y="1894"/>
                      <a:pt x="834" y="2072"/>
                    </a:cubicBezTo>
                    <a:cubicBezTo>
                      <a:pt x="619" y="2263"/>
                      <a:pt x="512" y="2382"/>
                      <a:pt x="512" y="2382"/>
                    </a:cubicBezTo>
                    <a:cubicBezTo>
                      <a:pt x="405" y="2489"/>
                      <a:pt x="238" y="2501"/>
                      <a:pt x="119" y="2394"/>
                    </a:cubicBezTo>
                    <a:cubicBezTo>
                      <a:pt x="12" y="2287"/>
                      <a:pt x="0" y="2132"/>
                      <a:pt x="107" y="2013"/>
                    </a:cubicBezTo>
                    <a:cubicBezTo>
                      <a:pt x="119" y="1977"/>
                      <a:pt x="155" y="1965"/>
                      <a:pt x="179" y="1953"/>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3" name="Google Shape;2763;p20"/>
              <p:cNvSpPr/>
              <p:nvPr/>
            </p:nvSpPr>
            <p:spPr>
              <a:xfrm>
                <a:off x="6510675" y="2591225"/>
                <a:ext cx="62525" cy="80400"/>
              </a:xfrm>
              <a:custGeom>
                <a:avLst/>
                <a:gdLst/>
                <a:ahLst/>
                <a:cxnLst/>
                <a:rect l="l" t="t" r="r" b="b"/>
                <a:pathLst>
                  <a:path w="2501" h="3216" extrusionOk="0">
                    <a:moveTo>
                      <a:pt x="143" y="2727"/>
                    </a:moveTo>
                    <a:cubicBezTo>
                      <a:pt x="143" y="2727"/>
                      <a:pt x="274" y="2608"/>
                      <a:pt x="453" y="2405"/>
                    </a:cubicBezTo>
                    <a:cubicBezTo>
                      <a:pt x="644" y="2203"/>
                      <a:pt x="882" y="1929"/>
                      <a:pt x="1108" y="1643"/>
                    </a:cubicBezTo>
                    <a:cubicBezTo>
                      <a:pt x="1334" y="1358"/>
                      <a:pt x="1548" y="1072"/>
                      <a:pt x="1715" y="858"/>
                    </a:cubicBezTo>
                    <a:cubicBezTo>
                      <a:pt x="1798" y="750"/>
                      <a:pt x="1834" y="631"/>
                      <a:pt x="1846" y="536"/>
                    </a:cubicBezTo>
                    <a:cubicBezTo>
                      <a:pt x="1870" y="453"/>
                      <a:pt x="1846" y="393"/>
                      <a:pt x="1846" y="393"/>
                    </a:cubicBezTo>
                    <a:cubicBezTo>
                      <a:pt x="1822" y="215"/>
                      <a:pt x="1941" y="48"/>
                      <a:pt x="2120" y="36"/>
                    </a:cubicBezTo>
                    <a:cubicBezTo>
                      <a:pt x="2298" y="0"/>
                      <a:pt x="2465" y="119"/>
                      <a:pt x="2477" y="298"/>
                    </a:cubicBezTo>
                    <a:cubicBezTo>
                      <a:pt x="2501" y="477"/>
                      <a:pt x="2382" y="631"/>
                      <a:pt x="2203" y="655"/>
                    </a:cubicBezTo>
                    <a:cubicBezTo>
                      <a:pt x="2203" y="655"/>
                      <a:pt x="2144" y="679"/>
                      <a:pt x="2072" y="715"/>
                    </a:cubicBezTo>
                    <a:cubicBezTo>
                      <a:pt x="2001" y="762"/>
                      <a:pt x="1906" y="822"/>
                      <a:pt x="1822" y="941"/>
                    </a:cubicBezTo>
                    <a:cubicBezTo>
                      <a:pt x="1667" y="1167"/>
                      <a:pt x="1465" y="1465"/>
                      <a:pt x="1275" y="1774"/>
                    </a:cubicBezTo>
                    <a:cubicBezTo>
                      <a:pt x="1072" y="2084"/>
                      <a:pt x="882" y="2382"/>
                      <a:pt x="763" y="2620"/>
                    </a:cubicBezTo>
                    <a:cubicBezTo>
                      <a:pt x="632" y="2858"/>
                      <a:pt x="548" y="3025"/>
                      <a:pt x="548" y="3025"/>
                    </a:cubicBezTo>
                    <a:cubicBezTo>
                      <a:pt x="489" y="3156"/>
                      <a:pt x="334" y="3215"/>
                      <a:pt x="191" y="3156"/>
                    </a:cubicBezTo>
                    <a:cubicBezTo>
                      <a:pt x="60" y="3096"/>
                      <a:pt x="1" y="2929"/>
                      <a:pt x="60" y="2798"/>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4" name="Google Shape;2764;p20"/>
              <p:cNvSpPr/>
              <p:nvPr/>
            </p:nvSpPr>
            <p:spPr>
              <a:xfrm>
                <a:off x="6504125" y="2575750"/>
                <a:ext cx="40200" cy="90800"/>
              </a:xfrm>
              <a:custGeom>
                <a:avLst/>
                <a:gdLst/>
                <a:ahLst/>
                <a:cxnLst/>
                <a:rect l="l" t="t" r="r" b="b"/>
                <a:pathLst>
                  <a:path w="1608" h="3632" extrusionOk="0">
                    <a:moveTo>
                      <a:pt x="24" y="3239"/>
                    </a:moveTo>
                    <a:cubicBezTo>
                      <a:pt x="24" y="3239"/>
                      <a:pt x="120" y="3084"/>
                      <a:pt x="239" y="2846"/>
                    </a:cubicBezTo>
                    <a:cubicBezTo>
                      <a:pt x="358" y="2584"/>
                      <a:pt x="489" y="2262"/>
                      <a:pt x="620" y="1917"/>
                    </a:cubicBezTo>
                    <a:cubicBezTo>
                      <a:pt x="763" y="1572"/>
                      <a:pt x="882" y="1239"/>
                      <a:pt x="965" y="977"/>
                    </a:cubicBezTo>
                    <a:cubicBezTo>
                      <a:pt x="1013" y="846"/>
                      <a:pt x="1013" y="727"/>
                      <a:pt x="1001" y="655"/>
                    </a:cubicBezTo>
                    <a:cubicBezTo>
                      <a:pt x="977" y="560"/>
                      <a:pt x="953" y="500"/>
                      <a:pt x="953" y="500"/>
                    </a:cubicBezTo>
                    <a:cubicBezTo>
                      <a:pt x="882" y="346"/>
                      <a:pt x="941" y="167"/>
                      <a:pt x="1096" y="72"/>
                    </a:cubicBezTo>
                    <a:cubicBezTo>
                      <a:pt x="1263" y="0"/>
                      <a:pt x="1453" y="60"/>
                      <a:pt x="1537" y="226"/>
                    </a:cubicBezTo>
                    <a:cubicBezTo>
                      <a:pt x="1608" y="369"/>
                      <a:pt x="1548" y="560"/>
                      <a:pt x="1394" y="643"/>
                    </a:cubicBezTo>
                    <a:cubicBezTo>
                      <a:pt x="1394" y="643"/>
                      <a:pt x="1334" y="667"/>
                      <a:pt x="1275" y="727"/>
                    </a:cubicBezTo>
                    <a:cubicBezTo>
                      <a:pt x="1215" y="786"/>
                      <a:pt x="1144" y="893"/>
                      <a:pt x="1120" y="1012"/>
                    </a:cubicBezTo>
                    <a:cubicBezTo>
                      <a:pt x="1036" y="1274"/>
                      <a:pt x="941" y="1620"/>
                      <a:pt x="846" y="1965"/>
                    </a:cubicBezTo>
                    <a:cubicBezTo>
                      <a:pt x="763" y="2322"/>
                      <a:pt x="667" y="2667"/>
                      <a:pt x="620" y="2929"/>
                    </a:cubicBezTo>
                    <a:cubicBezTo>
                      <a:pt x="560" y="3203"/>
                      <a:pt x="548" y="3382"/>
                      <a:pt x="548" y="3382"/>
                    </a:cubicBezTo>
                    <a:cubicBezTo>
                      <a:pt x="536" y="3525"/>
                      <a:pt x="405" y="3632"/>
                      <a:pt x="251" y="3620"/>
                    </a:cubicBezTo>
                    <a:cubicBezTo>
                      <a:pt x="108" y="3596"/>
                      <a:pt x="1" y="3465"/>
                      <a:pt x="13" y="3322"/>
                    </a:cubicBezTo>
                    <a:cubicBezTo>
                      <a:pt x="13" y="3322"/>
                      <a:pt x="13" y="3274"/>
                      <a:pt x="24" y="3239"/>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5" name="Google Shape;2765;p20"/>
              <p:cNvSpPr/>
              <p:nvPr/>
            </p:nvSpPr>
            <p:spPr>
              <a:xfrm>
                <a:off x="6453225" y="2638850"/>
                <a:ext cx="98250" cy="98250"/>
              </a:xfrm>
              <a:custGeom>
                <a:avLst/>
                <a:gdLst/>
                <a:ahLst/>
                <a:cxnLst/>
                <a:rect l="l" t="t" r="r" b="b"/>
                <a:pathLst>
                  <a:path w="3930" h="3930" extrusionOk="0">
                    <a:moveTo>
                      <a:pt x="3930" y="1965"/>
                    </a:moveTo>
                    <a:cubicBezTo>
                      <a:pt x="3930" y="3060"/>
                      <a:pt x="3049" y="3929"/>
                      <a:pt x="1965" y="3929"/>
                    </a:cubicBezTo>
                    <a:cubicBezTo>
                      <a:pt x="870" y="3929"/>
                      <a:pt x="1" y="3060"/>
                      <a:pt x="1" y="1965"/>
                    </a:cubicBezTo>
                    <a:cubicBezTo>
                      <a:pt x="1" y="881"/>
                      <a:pt x="870" y="0"/>
                      <a:pt x="1965" y="0"/>
                    </a:cubicBezTo>
                    <a:cubicBezTo>
                      <a:pt x="3049" y="0"/>
                      <a:pt x="3930" y="870"/>
                      <a:pt x="3930" y="1965"/>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766" name="Google Shape;2766;p20"/>
          <p:cNvGrpSpPr/>
          <p:nvPr/>
        </p:nvGrpSpPr>
        <p:grpSpPr>
          <a:xfrm rot="-3054559">
            <a:off x="3701546" y="444520"/>
            <a:ext cx="506054" cy="482013"/>
            <a:chOff x="6141575" y="2318875"/>
            <a:chExt cx="720950" cy="686700"/>
          </a:xfrm>
        </p:grpSpPr>
        <p:sp>
          <p:nvSpPr>
            <p:cNvPr id="2767" name="Google Shape;2767;p20"/>
            <p:cNvSpPr/>
            <p:nvPr/>
          </p:nvSpPr>
          <p:spPr>
            <a:xfrm>
              <a:off x="6338625" y="2318875"/>
              <a:ext cx="327750" cy="311950"/>
            </a:xfrm>
            <a:custGeom>
              <a:avLst/>
              <a:gdLst/>
              <a:ahLst/>
              <a:cxnLst/>
              <a:rect l="l" t="t" r="r" b="b"/>
              <a:pathLst>
                <a:path w="13110" h="12478" extrusionOk="0">
                  <a:moveTo>
                    <a:pt x="7406" y="12478"/>
                  </a:moveTo>
                  <a:lnTo>
                    <a:pt x="8359" y="12478"/>
                  </a:lnTo>
                  <a:cubicBezTo>
                    <a:pt x="13110" y="7620"/>
                    <a:pt x="11312" y="3977"/>
                    <a:pt x="9073" y="3132"/>
                  </a:cubicBezTo>
                  <a:cubicBezTo>
                    <a:pt x="8764" y="1179"/>
                    <a:pt x="7835" y="0"/>
                    <a:pt x="6549" y="0"/>
                  </a:cubicBezTo>
                  <a:cubicBezTo>
                    <a:pt x="5251" y="0"/>
                    <a:pt x="4311" y="1167"/>
                    <a:pt x="4013" y="3132"/>
                  </a:cubicBezTo>
                  <a:cubicBezTo>
                    <a:pt x="1799" y="3977"/>
                    <a:pt x="1" y="7620"/>
                    <a:pt x="4728" y="12478"/>
                  </a:cubicBezTo>
                  <a:lnTo>
                    <a:pt x="5680" y="12478"/>
                  </a:ln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8" name="Google Shape;2768;p20"/>
            <p:cNvSpPr/>
            <p:nvPr/>
          </p:nvSpPr>
          <p:spPr>
            <a:xfrm>
              <a:off x="6406500" y="2423950"/>
              <a:ext cx="191125" cy="181575"/>
            </a:xfrm>
            <a:custGeom>
              <a:avLst/>
              <a:gdLst/>
              <a:ahLst/>
              <a:cxnLst/>
              <a:rect l="l" t="t" r="r" b="b"/>
              <a:pathLst>
                <a:path w="7645" h="7263" extrusionOk="0">
                  <a:moveTo>
                    <a:pt x="4322" y="7263"/>
                  </a:moveTo>
                  <a:lnTo>
                    <a:pt x="4870" y="7263"/>
                  </a:lnTo>
                  <a:cubicBezTo>
                    <a:pt x="7644" y="4429"/>
                    <a:pt x="6585" y="2310"/>
                    <a:pt x="5287" y="1810"/>
                  </a:cubicBezTo>
                  <a:cubicBezTo>
                    <a:pt x="5108" y="667"/>
                    <a:pt x="4572" y="0"/>
                    <a:pt x="3810" y="0"/>
                  </a:cubicBezTo>
                  <a:cubicBezTo>
                    <a:pt x="3060" y="0"/>
                    <a:pt x="2513" y="667"/>
                    <a:pt x="2334" y="1810"/>
                  </a:cubicBezTo>
                  <a:cubicBezTo>
                    <a:pt x="1048" y="2310"/>
                    <a:pt x="0" y="4429"/>
                    <a:pt x="2751" y="7263"/>
                  </a:cubicBezTo>
                  <a:lnTo>
                    <a:pt x="3310" y="7263"/>
                  </a:lnTo>
                  <a:close/>
                </a:path>
              </a:pathLst>
            </a:custGeom>
            <a:solidFill>
              <a:srgbClr val="FFC9C8"/>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9" name="Google Shape;2769;p20"/>
            <p:cNvSpPr/>
            <p:nvPr/>
          </p:nvSpPr>
          <p:spPr>
            <a:xfrm>
              <a:off x="6141575" y="2476325"/>
              <a:ext cx="320600" cy="311675"/>
            </a:xfrm>
            <a:custGeom>
              <a:avLst/>
              <a:gdLst/>
              <a:ahLst/>
              <a:cxnLst/>
              <a:rect l="l" t="t" r="r" b="b"/>
              <a:pathLst>
                <a:path w="12824" h="12467" extrusionOk="0">
                  <a:moveTo>
                    <a:pt x="12526" y="6918"/>
                  </a:moveTo>
                  <a:lnTo>
                    <a:pt x="12824" y="6013"/>
                  </a:lnTo>
                  <a:cubicBezTo>
                    <a:pt x="9681" y="1"/>
                    <a:pt x="5644" y="596"/>
                    <a:pt x="4156" y="2441"/>
                  </a:cubicBezTo>
                  <a:cubicBezTo>
                    <a:pt x="2203" y="2132"/>
                    <a:pt x="810" y="2644"/>
                    <a:pt x="406" y="3882"/>
                  </a:cubicBezTo>
                  <a:cubicBezTo>
                    <a:pt x="1" y="5132"/>
                    <a:pt x="822" y="6359"/>
                    <a:pt x="2596" y="7263"/>
                  </a:cubicBezTo>
                  <a:cubicBezTo>
                    <a:pt x="2715" y="9633"/>
                    <a:pt x="5632" y="12466"/>
                    <a:pt x="11705" y="9466"/>
                  </a:cubicBezTo>
                  <a:lnTo>
                    <a:pt x="12002" y="8561"/>
                  </a:ln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0" name="Google Shape;2770;p20"/>
            <p:cNvSpPr/>
            <p:nvPr/>
          </p:nvSpPr>
          <p:spPr>
            <a:xfrm>
              <a:off x="6245475" y="2549550"/>
              <a:ext cx="186950" cy="181600"/>
            </a:xfrm>
            <a:custGeom>
              <a:avLst/>
              <a:gdLst/>
              <a:ahLst/>
              <a:cxnLst/>
              <a:rect l="l" t="t" r="r" b="b"/>
              <a:pathLst>
                <a:path w="7478" h="7264" extrusionOk="0">
                  <a:moveTo>
                    <a:pt x="7299" y="4025"/>
                  </a:moveTo>
                  <a:lnTo>
                    <a:pt x="7477" y="3501"/>
                  </a:lnTo>
                  <a:cubicBezTo>
                    <a:pt x="5644" y="1"/>
                    <a:pt x="3286" y="346"/>
                    <a:pt x="2429" y="1417"/>
                  </a:cubicBezTo>
                  <a:cubicBezTo>
                    <a:pt x="1286" y="1239"/>
                    <a:pt x="476" y="1536"/>
                    <a:pt x="238" y="2263"/>
                  </a:cubicBezTo>
                  <a:cubicBezTo>
                    <a:pt x="0" y="2989"/>
                    <a:pt x="476" y="3715"/>
                    <a:pt x="1500" y="4227"/>
                  </a:cubicBezTo>
                  <a:cubicBezTo>
                    <a:pt x="1584" y="5620"/>
                    <a:pt x="3274" y="7263"/>
                    <a:pt x="6799" y="5513"/>
                  </a:cubicBezTo>
                  <a:lnTo>
                    <a:pt x="6965" y="4989"/>
                  </a:lnTo>
                  <a:close/>
                </a:path>
              </a:pathLst>
            </a:custGeom>
            <a:solidFill>
              <a:srgbClr val="FFC9C8"/>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1" name="Google Shape;2771;p20"/>
            <p:cNvSpPr/>
            <p:nvPr/>
          </p:nvSpPr>
          <p:spPr>
            <a:xfrm>
              <a:off x="6247250" y="2707000"/>
              <a:ext cx="282800" cy="298575"/>
            </a:xfrm>
            <a:custGeom>
              <a:avLst/>
              <a:gdLst/>
              <a:ahLst/>
              <a:cxnLst/>
              <a:rect l="l" t="t" r="r" b="b"/>
              <a:pathLst>
                <a:path w="11312" h="11943" extrusionOk="0">
                  <a:moveTo>
                    <a:pt x="8156" y="549"/>
                  </a:moveTo>
                  <a:lnTo>
                    <a:pt x="7382" y="1"/>
                  </a:lnTo>
                  <a:cubicBezTo>
                    <a:pt x="703" y="1132"/>
                    <a:pt x="1" y="5156"/>
                    <a:pt x="1310" y="7145"/>
                  </a:cubicBezTo>
                  <a:cubicBezTo>
                    <a:pt x="417" y="8895"/>
                    <a:pt x="477" y="10383"/>
                    <a:pt x="1536" y="11169"/>
                  </a:cubicBezTo>
                  <a:cubicBezTo>
                    <a:pt x="2596" y="11943"/>
                    <a:pt x="4025" y="11538"/>
                    <a:pt x="5418" y="10133"/>
                  </a:cubicBezTo>
                  <a:cubicBezTo>
                    <a:pt x="7716" y="10764"/>
                    <a:pt x="11311" y="8859"/>
                    <a:pt x="10335" y="2156"/>
                  </a:cubicBezTo>
                  <a:lnTo>
                    <a:pt x="9561" y="1596"/>
                  </a:ln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2" name="Google Shape;2772;p20"/>
            <p:cNvSpPr/>
            <p:nvPr/>
          </p:nvSpPr>
          <p:spPr>
            <a:xfrm>
              <a:off x="6324650" y="2738550"/>
              <a:ext cx="164925" cy="173575"/>
            </a:xfrm>
            <a:custGeom>
              <a:avLst/>
              <a:gdLst/>
              <a:ahLst/>
              <a:cxnLst/>
              <a:rect l="l" t="t" r="r" b="b"/>
              <a:pathLst>
                <a:path w="6597" h="6943" extrusionOk="0">
                  <a:moveTo>
                    <a:pt x="4751" y="334"/>
                  </a:moveTo>
                  <a:lnTo>
                    <a:pt x="4310" y="1"/>
                  </a:lnTo>
                  <a:cubicBezTo>
                    <a:pt x="405" y="656"/>
                    <a:pt x="0" y="3001"/>
                    <a:pt x="762" y="4156"/>
                  </a:cubicBezTo>
                  <a:cubicBezTo>
                    <a:pt x="238" y="5180"/>
                    <a:pt x="274" y="6049"/>
                    <a:pt x="893" y="6490"/>
                  </a:cubicBezTo>
                  <a:cubicBezTo>
                    <a:pt x="1512" y="6942"/>
                    <a:pt x="2346" y="6704"/>
                    <a:pt x="3155" y="5895"/>
                  </a:cubicBezTo>
                  <a:cubicBezTo>
                    <a:pt x="4501" y="6252"/>
                    <a:pt x="6596" y="5156"/>
                    <a:pt x="6013" y="1251"/>
                  </a:cubicBezTo>
                  <a:lnTo>
                    <a:pt x="5572" y="930"/>
                  </a:lnTo>
                  <a:close/>
                </a:path>
              </a:pathLst>
            </a:custGeom>
            <a:solidFill>
              <a:srgbClr val="FFC9C8"/>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3" name="Google Shape;2773;p20"/>
            <p:cNvSpPr/>
            <p:nvPr/>
          </p:nvSpPr>
          <p:spPr>
            <a:xfrm>
              <a:off x="6474075" y="2706425"/>
              <a:ext cx="282200" cy="297975"/>
            </a:xfrm>
            <a:custGeom>
              <a:avLst/>
              <a:gdLst/>
              <a:ahLst/>
              <a:cxnLst/>
              <a:rect l="l" t="t" r="r" b="b"/>
              <a:pathLst>
                <a:path w="11288" h="11919" extrusionOk="0">
                  <a:moveTo>
                    <a:pt x="1750" y="1584"/>
                  </a:moveTo>
                  <a:lnTo>
                    <a:pt x="976" y="2143"/>
                  </a:lnTo>
                  <a:cubicBezTo>
                    <a:pt x="0" y="8846"/>
                    <a:pt x="3596" y="10740"/>
                    <a:pt x="5894" y="10120"/>
                  </a:cubicBezTo>
                  <a:cubicBezTo>
                    <a:pt x="7287" y="11513"/>
                    <a:pt x="8715" y="11918"/>
                    <a:pt x="9775" y="11144"/>
                  </a:cubicBezTo>
                  <a:cubicBezTo>
                    <a:pt x="10823" y="10370"/>
                    <a:pt x="10894" y="8894"/>
                    <a:pt x="10001" y="7120"/>
                  </a:cubicBezTo>
                  <a:cubicBezTo>
                    <a:pt x="11287" y="5144"/>
                    <a:pt x="10609" y="1131"/>
                    <a:pt x="3929" y="0"/>
                  </a:cubicBezTo>
                  <a:lnTo>
                    <a:pt x="3155" y="548"/>
                  </a:ln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4" name="Google Shape;2774;p20"/>
            <p:cNvSpPr/>
            <p:nvPr/>
          </p:nvSpPr>
          <p:spPr>
            <a:xfrm>
              <a:off x="6514550" y="2738550"/>
              <a:ext cx="164925" cy="173575"/>
            </a:xfrm>
            <a:custGeom>
              <a:avLst/>
              <a:gdLst/>
              <a:ahLst/>
              <a:cxnLst/>
              <a:rect l="l" t="t" r="r" b="b"/>
              <a:pathLst>
                <a:path w="6597" h="6943" extrusionOk="0">
                  <a:moveTo>
                    <a:pt x="1024" y="930"/>
                  </a:moveTo>
                  <a:lnTo>
                    <a:pt x="584" y="1251"/>
                  </a:lnTo>
                  <a:cubicBezTo>
                    <a:pt x="0" y="5168"/>
                    <a:pt x="2096" y="6276"/>
                    <a:pt x="3441" y="5895"/>
                  </a:cubicBezTo>
                  <a:cubicBezTo>
                    <a:pt x="4251" y="6716"/>
                    <a:pt x="5084" y="6942"/>
                    <a:pt x="5703" y="6490"/>
                  </a:cubicBezTo>
                  <a:cubicBezTo>
                    <a:pt x="6311" y="6049"/>
                    <a:pt x="6358" y="5180"/>
                    <a:pt x="5834" y="4156"/>
                  </a:cubicBezTo>
                  <a:cubicBezTo>
                    <a:pt x="6596" y="3001"/>
                    <a:pt x="6192" y="656"/>
                    <a:pt x="2286" y="1"/>
                  </a:cubicBezTo>
                  <a:lnTo>
                    <a:pt x="1846" y="334"/>
                  </a:lnTo>
                  <a:close/>
                </a:path>
              </a:pathLst>
            </a:custGeom>
            <a:solidFill>
              <a:srgbClr val="FFC9C8"/>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5" name="Google Shape;2775;p20"/>
            <p:cNvSpPr/>
            <p:nvPr/>
          </p:nvSpPr>
          <p:spPr>
            <a:xfrm>
              <a:off x="6541925" y="2476625"/>
              <a:ext cx="320600" cy="311975"/>
            </a:xfrm>
            <a:custGeom>
              <a:avLst/>
              <a:gdLst/>
              <a:ahLst/>
              <a:cxnLst/>
              <a:rect l="l" t="t" r="r" b="b"/>
              <a:pathLst>
                <a:path w="12824" h="12479" extrusionOk="0">
                  <a:moveTo>
                    <a:pt x="822" y="8561"/>
                  </a:moveTo>
                  <a:lnTo>
                    <a:pt x="1120" y="9466"/>
                  </a:lnTo>
                  <a:cubicBezTo>
                    <a:pt x="7192" y="12478"/>
                    <a:pt x="10109" y="9633"/>
                    <a:pt x="10228" y="7263"/>
                  </a:cubicBezTo>
                  <a:cubicBezTo>
                    <a:pt x="12002" y="6370"/>
                    <a:pt x="12824" y="5144"/>
                    <a:pt x="12419" y="3894"/>
                  </a:cubicBezTo>
                  <a:cubicBezTo>
                    <a:pt x="12014" y="2644"/>
                    <a:pt x="10621" y="2132"/>
                    <a:pt x="8668" y="2441"/>
                  </a:cubicBezTo>
                  <a:cubicBezTo>
                    <a:pt x="7180" y="596"/>
                    <a:pt x="3144" y="0"/>
                    <a:pt x="1" y="6013"/>
                  </a:cubicBezTo>
                  <a:lnTo>
                    <a:pt x="298" y="6930"/>
                  </a:ln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6" name="Google Shape;2776;p20"/>
            <p:cNvSpPr/>
            <p:nvPr/>
          </p:nvSpPr>
          <p:spPr>
            <a:xfrm>
              <a:off x="6571400" y="2549550"/>
              <a:ext cx="186650" cy="181600"/>
            </a:xfrm>
            <a:custGeom>
              <a:avLst/>
              <a:gdLst/>
              <a:ahLst/>
              <a:cxnLst/>
              <a:rect l="l" t="t" r="r" b="b"/>
              <a:pathLst>
                <a:path w="7466" h="7264" extrusionOk="0">
                  <a:moveTo>
                    <a:pt x="512" y="4989"/>
                  </a:moveTo>
                  <a:lnTo>
                    <a:pt x="667" y="5513"/>
                  </a:lnTo>
                  <a:cubicBezTo>
                    <a:pt x="4215" y="7263"/>
                    <a:pt x="5906" y="5620"/>
                    <a:pt x="5965" y="4227"/>
                  </a:cubicBezTo>
                  <a:cubicBezTo>
                    <a:pt x="7001" y="3715"/>
                    <a:pt x="7466" y="2989"/>
                    <a:pt x="7228" y="2263"/>
                  </a:cubicBezTo>
                  <a:cubicBezTo>
                    <a:pt x="7001" y="1536"/>
                    <a:pt x="6192" y="1239"/>
                    <a:pt x="5049" y="1417"/>
                  </a:cubicBezTo>
                  <a:cubicBezTo>
                    <a:pt x="4180" y="346"/>
                    <a:pt x="1834" y="1"/>
                    <a:pt x="0" y="3501"/>
                  </a:cubicBezTo>
                  <a:lnTo>
                    <a:pt x="167" y="4025"/>
                  </a:lnTo>
                  <a:close/>
                </a:path>
              </a:pathLst>
            </a:custGeom>
            <a:solidFill>
              <a:srgbClr val="FFC9C8"/>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7" name="Google Shape;2777;p20"/>
            <p:cNvSpPr/>
            <p:nvPr/>
          </p:nvSpPr>
          <p:spPr>
            <a:xfrm>
              <a:off x="6400550" y="2585875"/>
              <a:ext cx="203325" cy="203900"/>
            </a:xfrm>
            <a:custGeom>
              <a:avLst/>
              <a:gdLst/>
              <a:ahLst/>
              <a:cxnLst/>
              <a:rect l="l" t="t" r="r" b="b"/>
              <a:pathLst>
                <a:path w="8133" h="8156" extrusionOk="0">
                  <a:moveTo>
                    <a:pt x="8132" y="4072"/>
                  </a:moveTo>
                  <a:cubicBezTo>
                    <a:pt x="8132" y="6322"/>
                    <a:pt x="6311" y="8156"/>
                    <a:pt x="4072" y="8156"/>
                  </a:cubicBezTo>
                  <a:cubicBezTo>
                    <a:pt x="1822" y="8156"/>
                    <a:pt x="0" y="6334"/>
                    <a:pt x="0" y="4072"/>
                  </a:cubicBezTo>
                  <a:cubicBezTo>
                    <a:pt x="0" y="1822"/>
                    <a:pt x="1822" y="0"/>
                    <a:pt x="4072" y="0"/>
                  </a:cubicBezTo>
                  <a:cubicBezTo>
                    <a:pt x="6311" y="0"/>
                    <a:pt x="8132" y="1822"/>
                    <a:pt x="8132" y="4072"/>
                  </a:cubicBezTo>
                  <a:close/>
                </a:path>
              </a:pathLst>
            </a:custGeom>
            <a:solidFill>
              <a:schemeClr val="accent3"/>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778" name="Google Shape;2778;p20"/>
            <p:cNvGrpSpPr/>
            <p:nvPr/>
          </p:nvGrpSpPr>
          <p:grpSpPr>
            <a:xfrm>
              <a:off x="6385650" y="2571275"/>
              <a:ext cx="232800" cy="232800"/>
              <a:chOff x="6385650" y="2571275"/>
              <a:chExt cx="232800" cy="232800"/>
            </a:xfrm>
          </p:grpSpPr>
          <p:sp>
            <p:nvSpPr>
              <p:cNvPr id="2779" name="Google Shape;2779;p20"/>
              <p:cNvSpPr/>
              <p:nvPr/>
            </p:nvSpPr>
            <p:spPr>
              <a:xfrm>
                <a:off x="6493425" y="2571275"/>
                <a:ext cx="16975" cy="94975"/>
              </a:xfrm>
              <a:custGeom>
                <a:avLst/>
                <a:gdLst/>
                <a:ahLst/>
                <a:cxnLst/>
                <a:rect l="l" t="t" r="r" b="b"/>
                <a:pathLst>
                  <a:path w="679" h="3799" extrusionOk="0">
                    <a:moveTo>
                      <a:pt x="83" y="3453"/>
                    </a:moveTo>
                    <a:cubicBezTo>
                      <a:pt x="83" y="3453"/>
                      <a:pt x="119" y="3275"/>
                      <a:pt x="143" y="3001"/>
                    </a:cubicBezTo>
                    <a:cubicBezTo>
                      <a:pt x="179" y="2739"/>
                      <a:pt x="202" y="2370"/>
                      <a:pt x="238" y="2013"/>
                    </a:cubicBezTo>
                    <a:cubicBezTo>
                      <a:pt x="250" y="1656"/>
                      <a:pt x="262" y="1275"/>
                      <a:pt x="262" y="1013"/>
                    </a:cubicBezTo>
                    <a:cubicBezTo>
                      <a:pt x="262" y="882"/>
                      <a:pt x="238" y="763"/>
                      <a:pt x="191" y="679"/>
                    </a:cubicBezTo>
                    <a:cubicBezTo>
                      <a:pt x="143" y="608"/>
                      <a:pt x="119" y="560"/>
                      <a:pt x="119" y="560"/>
                    </a:cubicBezTo>
                    <a:cubicBezTo>
                      <a:pt x="0" y="441"/>
                      <a:pt x="0" y="239"/>
                      <a:pt x="119" y="120"/>
                    </a:cubicBezTo>
                    <a:cubicBezTo>
                      <a:pt x="238" y="1"/>
                      <a:pt x="441" y="1"/>
                      <a:pt x="560" y="120"/>
                    </a:cubicBezTo>
                    <a:cubicBezTo>
                      <a:pt x="679" y="239"/>
                      <a:pt x="679" y="441"/>
                      <a:pt x="560" y="560"/>
                    </a:cubicBezTo>
                    <a:cubicBezTo>
                      <a:pt x="560" y="560"/>
                      <a:pt x="512" y="608"/>
                      <a:pt x="476" y="679"/>
                    </a:cubicBezTo>
                    <a:cubicBezTo>
                      <a:pt x="429" y="763"/>
                      <a:pt x="393" y="882"/>
                      <a:pt x="393" y="1013"/>
                    </a:cubicBezTo>
                    <a:cubicBezTo>
                      <a:pt x="393" y="1275"/>
                      <a:pt x="417" y="1632"/>
                      <a:pt x="429" y="2013"/>
                    </a:cubicBezTo>
                    <a:cubicBezTo>
                      <a:pt x="452" y="2370"/>
                      <a:pt x="488" y="2739"/>
                      <a:pt x="512" y="3001"/>
                    </a:cubicBezTo>
                    <a:cubicBezTo>
                      <a:pt x="548" y="3275"/>
                      <a:pt x="572" y="3453"/>
                      <a:pt x="572" y="3453"/>
                    </a:cubicBezTo>
                    <a:cubicBezTo>
                      <a:pt x="607" y="3596"/>
                      <a:pt x="500" y="3739"/>
                      <a:pt x="357" y="3763"/>
                    </a:cubicBezTo>
                    <a:cubicBezTo>
                      <a:pt x="202" y="3799"/>
                      <a:pt x="71" y="3692"/>
                      <a:pt x="36" y="3537"/>
                    </a:cubicBezTo>
                    <a:cubicBezTo>
                      <a:pt x="71" y="3513"/>
                      <a:pt x="71" y="3477"/>
                      <a:pt x="83" y="3453"/>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0" name="Google Shape;2780;p20"/>
              <p:cNvSpPr/>
              <p:nvPr/>
            </p:nvSpPr>
            <p:spPr>
              <a:xfrm>
                <a:off x="6459475" y="2576050"/>
                <a:ext cx="41400" cy="93175"/>
              </a:xfrm>
              <a:custGeom>
                <a:avLst/>
                <a:gdLst/>
                <a:ahLst/>
                <a:cxnLst/>
                <a:rect l="l" t="t" r="r" b="b"/>
                <a:pathLst>
                  <a:path w="1656" h="3727" extrusionOk="0">
                    <a:moveTo>
                      <a:pt x="1072" y="3393"/>
                    </a:moveTo>
                    <a:lnTo>
                      <a:pt x="1001" y="2953"/>
                    </a:lnTo>
                    <a:cubicBezTo>
                      <a:pt x="953" y="2679"/>
                      <a:pt x="858" y="2322"/>
                      <a:pt x="775" y="1977"/>
                    </a:cubicBezTo>
                    <a:cubicBezTo>
                      <a:pt x="679" y="1619"/>
                      <a:pt x="584" y="1286"/>
                      <a:pt x="501" y="1024"/>
                    </a:cubicBezTo>
                    <a:cubicBezTo>
                      <a:pt x="465" y="893"/>
                      <a:pt x="406" y="810"/>
                      <a:pt x="346" y="750"/>
                    </a:cubicBezTo>
                    <a:cubicBezTo>
                      <a:pt x="286" y="691"/>
                      <a:pt x="227" y="655"/>
                      <a:pt x="227" y="655"/>
                    </a:cubicBezTo>
                    <a:cubicBezTo>
                      <a:pt x="72" y="584"/>
                      <a:pt x="1" y="393"/>
                      <a:pt x="84" y="226"/>
                    </a:cubicBezTo>
                    <a:cubicBezTo>
                      <a:pt x="167" y="72"/>
                      <a:pt x="358" y="0"/>
                      <a:pt x="525" y="95"/>
                    </a:cubicBezTo>
                    <a:cubicBezTo>
                      <a:pt x="667" y="167"/>
                      <a:pt x="727" y="357"/>
                      <a:pt x="656" y="524"/>
                    </a:cubicBezTo>
                    <a:cubicBezTo>
                      <a:pt x="656" y="524"/>
                      <a:pt x="620" y="584"/>
                      <a:pt x="608" y="667"/>
                    </a:cubicBezTo>
                    <a:cubicBezTo>
                      <a:pt x="596" y="762"/>
                      <a:pt x="596" y="881"/>
                      <a:pt x="644" y="1000"/>
                    </a:cubicBezTo>
                    <a:cubicBezTo>
                      <a:pt x="727" y="1250"/>
                      <a:pt x="846" y="1596"/>
                      <a:pt x="977" y="1941"/>
                    </a:cubicBezTo>
                    <a:cubicBezTo>
                      <a:pt x="1120" y="2274"/>
                      <a:pt x="1251" y="2608"/>
                      <a:pt x="1370" y="2858"/>
                    </a:cubicBezTo>
                    <a:cubicBezTo>
                      <a:pt x="1489" y="3108"/>
                      <a:pt x="1572" y="3274"/>
                      <a:pt x="1572" y="3274"/>
                    </a:cubicBezTo>
                    <a:cubicBezTo>
                      <a:pt x="1656" y="3405"/>
                      <a:pt x="1608" y="3572"/>
                      <a:pt x="1477" y="3643"/>
                    </a:cubicBezTo>
                    <a:cubicBezTo>
                      <a:pt x="1334" y="3727"/>
                      <a:pt x="1179" y="3679"/>
                      <a:pt x="1096" y="3548"/>
                    </a:cubicBezTo>
                    <a:cubicBezTo>
                      <a:pt x="1084" y="3465"/>
                      <a:pt x="1084" y="3441"/>
                      <a:pt x="1072" y="3393"/>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1" name="Google Shape;2781;p20"/>
              <p:cNvSpPr/>
              <p:nvPr/>
            </p:nvSpPr>
            <p:spPr>
              <a:xfrm>
                <a:off x="6429725" y="2591225"/>
                <a:ext cx="62525" cy="80975"/>
              </a:xfrm>
              <a:custGeom>
                <a:avLst/>
                <a:gdLst/>
                <a:ahLst/>
                <a:cxnLst/>
                <a:rect l="l" t="t" r="r" b="b"/>
                <a:pathLst>
                  <a:path w="2501" h="3239" extrusionOk="0">
                    <a:moveTo>
                      <a:pt x="1965" y="3036"/>
                    </a:moveTo>
                    <a:cubicBezTo>
                      <a:pt x="1965" y="3036"/>
                      <a:pt x="1893" y="2882"/>
                      <a:pt x="1750" y="2644"/>
                    </a:cubicBezTo>
                    <a:cubicBezTo>
                      <a:pt x="1619" y="2405"/>
                      <a:pt x="1441" y="2084"/>
                      <a:pt x="1238" y="1774"/>
                    </a:cubicBezTo>
                    <a:cubicBezTo>
                      <a:pt x="1036" y="1465"/>
                      <a:pt x="834" y="1179"/>
                      <a:pt x="679" y="953"/>
                    </a:cubicBezTo>
                    <a:cubicBezTo>
                      <a:pt x="607" y="834"/>
                      <a:pt x="524" y="774"/>
                      <a:pt x="429" y="739"/>
                    </a:cubicBezTo>
                    <a:cubicBezTo>
                      <a:pt x="357" y="691"/>
                      <a:pt x="298" y="679"/>
                      <a:pt x="298" y="679"/>
                    </a:cubicBezTo>
                    <a:cubicBezTo>
                      <a:pt x="119" y="643"/>
                      <a:pt x="0" y="477"/>
                      <a:pt x="24" y="298"/>
                    </a:cubicBezTo>
                    <a:cubicBezTo>
                      <a:pt x="60" y="119"/>
                      <a:pt x="214" y="0"/>
                      <a:pt x="393" y="36"/>
                    </a:cubicBezTo>
                    <a:cubicBezTo>
                      <a:pt x="572" y="60"/>
                      <a:pt x="679" y="227"/>
                      <a:pt x="667" y="393"/>
                    </a:cubicBezTo>
                    <a:cubicBezTo>
                      <a:pt x="667" y="393"/>
                      <a:pt x="655" y="453"/>
                      <a:pt x="667" y="536"/>
                    </a:cubicBezTo>
                    <a:cubicBezTo>
                      <a:pt x="679" y="631"/>
                      <a:pt x="726" y="739"/>
                      <a:pt x="798" y="858"/>
                    </a:cubicBezTo>
                    <a:cubicBezTo>
                      <a:pt x="964" y="1060"/>
                      <a:pt x="1191" y="1358"/>
                      <a:pt x="1405" y="1643"/>
                    </a:cubicBezTo>
                    <a:cubicBezTo>
                      <a:pt x="1643" y="1929"/>
                      <a:pt x="1869" y="2191"/>
                      <a:pt x="2060" y="2405"/>
                    </a:cubicBezTo>
                    <a:cubicBezTo>
                      <a:pt x="2250" y="2596"/>
                      <a:pt x="2381" y="2727"/>
                      <a:pt x="2381" y="2727"/>
                    </a:cubicBezTo>
                    <a:cubicBezTo>
                      <a:pt x="2477" y="2834"/>
                      <a:pt x="2500" y="3001"/>
                      <a:pt x="2393" y="3120"/>
                    </a:cubicBezTo>
                    <a:cubicBezTo>
                      <a:pt x="2286" y="3215"/>
                      <a:pt x="2119" y="3239"/>
                      <a:pt x="2000" y="3132"/>
                    </a:cubicBezTo>
                    <a:cubicBezTo>
                      <a:pt x="2012" y="3096"/>
                      <a:pt x="1977" y="3072"/>
                      <a:pt x="1965" y="3036"/>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2" name="Google Shape;2782;p20"/>
              <p:cNvSpPr/>
              <p:nvPr/>
            </p:nvSpPr>
            <p:spPr>
              <a:xfrm>
                <a:off x="6405900" y="2616225"/>
                <a:ext cx="80400" cy="62525"/>
              </a:xfrm>
              <a:custGeom>
                <a:avLst/>
                <a:gdLst/>
                <a:ahLst/>
                <a:cxnLst/>
                <a:rect l="l" t="t" r="r" b="b"/>
                <a:pathLst>
                  <a:path w="3216" h="2501" extrusionOk="0">
                    <a:moveTo>
                      <a:pt x="2727" y="2370"/>
                    </a:moveTo>
                    <a:cubicBezTo>
                      <a:pt x="2727" y="2370"/>
                      <a:pt x="2608" y="2239"/>
                      <a:pt x="2394" y="2060"/>
                    </a:cubicBezTo>
                    <a:cubicBezTo>
                      <a:pt x="2203" y="1858"/>
                      <a:pt x="1917" y="1620"/>
                      <a:pt x="1632" y="1405"/>
                    </a:cubicBezTo>
                    <a:cubicBezTo>
                      <a:pt x="1358" y="1179"/>
                      <a:pt x="1072" y="953"/>
                      <a:pt x="846" y="786"/>
                    </a:cubicBezTo>
                    <a:cubicBezTo>
                      <a:pt x="739" y="703"/>
                      <a:pt x="620" y="667"/>
                      <a:pt x="536" y="655"/>
                    </a:cubicBezTo>
                    <a:cubicBezTo>
                      <a:pt x="441" y="643"/>
                      <a:pt x="382" y="655"/>
                      <a:pt x="382" y="655"/>
                    </a:cubicBezTo>
                    <a:cubicBezTo>
                      <a:pt x="203" y="691"/>
                      <a:pt x="48" y="572"/>
                      <a:pt x="24" y="393"/>
                    </a:cubicBezTo>
                    <a:cubicBezTo>
                      <a:pt x="1" y="215"/>
                      <a:pt x="120" y="48"/>
                      <a:pt x="298" y="36"/>
                    </a:cubicBezTo>
                    <a:cubicBezTo>
                      <a:pt x="477" y="1"/>
                      <a:pt x="620" y="120"/>
                      <a:pt x="655" y="298"/>
                    </a:cubicBezTo>
                    <a:cubicBezTo>
                      <a:pt x="655" y="298"/>
                      <a:pt x="667" y="358"/>
                      <a:pt x="715" y="429"/>
                    </a:cubicBezTo>
                    <a:cubicBezTo>
                      <a:pt x="763" y="512"/>
                      <a:pt x="834" y="596"/>
                      <a:pt x="941" y="691"/>
                    </a:cubicBezTo>
                    <a:cubicBezTo>
                      <a:pt x="1155" y="834"/>
                      <a:pt x="1453" y="1048"/>
                      <a:pt x="1751" y="1239"/>
                    </a:cubicBezTo>
                    <a:cubicBezTo>
                      <a:pt x="2072" y="1429"/>
                      <a:pt x="2370" y="1620"/>
                      <a:pt x="2620" y="1739"/>
                    </a:cubicBezTo>
                    <a:cubicBezTo>
                      <a:pt x="2858" y="1870"/>
                      <a:pt x="3025" y="1953"/>
                      <a:pt x="3025" y="1953"/>
                    </a:cubicBezTo>
                    <a:cubicBezTo>
                      <a:pt x="3156" y="2013"/>
                      <a:pt x="3215" y="2167"/>
                      <a:pt x="3156" y="2310"/>
                    </a:cubicBezTo>
                    <a:cubicBezTo>
                      <a:pt x="3096" y="2441"/>
                      <a:pt x="2930" y="2501"/>
                      <a:pt x="2799" y="2441"/>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3" name="Google Shape;2783;p20"/>
              <p:cNvSpPr/>
              <p:nvPr/>
            </p:nvSpPr>
            <p:spPr>
              <a:xfrm>
                <a:off x="6390125" y="2645400"/>
                <a:ext cx="91400" cy="40200"/>
              </a:xfrm>
              <a:custGeom>
                <a:avLst/>
                <a:gdLst/>
                <a:ahLst/>
                <a:cxnLst/>
                <a:rect l="l" t="t" r="r" b="b"/>
                <a:pathLst>
                  <a:path w="3656" h="1608" extrusionOk="0">
                    <a:moveTo>
                      <a:pt x="3251" y="1572"/>
                    </a:moveTo>
                    <a:cubicBezTo>
                      <a:pt x="3251" y="1572"/>
                      <a:pt x="3084" y="1489"/>
                      <a:pt x="2846" y="1370"/>
                    </a:cubicBezTo>
                    <a:cubicBezTo>
                      <a:pt x="2596" y="1250"/>
                      <a:pt x="2263" y="1108"/>
                      <a:pt x="1929" y="977"/>
                    </a:cubicBezTo>
                    <a:cubicBezTo>
                      <a:pt x="1584" y="846"/>
                      <a:pt x="1239" y="727"/>
                      <a:pt x="989" y="631"/>
                    </a:cubicBezTo>
                    <a:cubicBezTo>
                      <a:pt x="858" y="596"/>
                      <a:pt x="751" y="596"/>
                      <a:pt x="655" y="608"/>
                    </a:cubicBezTo>
                    <a:cubicBezTo>
                      <a:pt x="572" y="619"/>
                      <a:pt x="513" y="655"/>
                      <a:pt x="513" y="655"/>
                    </a:cubicBezTo>
                    <a:cubicBezTo>
                      <a:pt x="346" y="727"/>
                      <a:pt x="167" y="667"/>
                      <a:pt x="72" y="500"/>
                    </a:cubicBezTo>
                    <a:cubicBezTo>
                      <a:pt x="1" y="334"/>
                      <a:pt x="60" y="155"/>
                      <a:pt x="227" y="72"/>
                    </a:cubicBezTo>
                    <a:cubicBezTo>
                      <a:pt x="370" y="0"/>
                      <a:pt x="572" y="60"/>
                      <a:pt x="655" y="203"/>
                    </a:cubicBezTo>
                    <a:cubicBezTo>
                      <a:pt x="655" y="203"/>
                      <a:pt x="691" y="262"/>
                      <a:pt x="751" y="322"/>
                    </a:cubicBezTo>
                    <a:cubicBezTo>
                      <a:pt x="810" y="381"/>
                      <a:pt x="905" y="453"/>
                      <a:pt x="1036" y="488"/>
                    </a:cubicBezTo>
                    <a:cubicBezTo>
                      <a:pt x="1286" y="560"/>
                      <a:pt x="1644" y="667"/>
                      <a:pt x="1989" y="750"/>
                    </a:cubicBezTo>
                    <a:cubicBezTo>
                      <a:pt x="2346" y="846"/>
                      <a:pt x="2679" y="929"/>
                      <a:pt x="2953" y="977"/>
                    </a:cubicBezTo>
                    <a:cubicBezTo>
                      <a:pt x="3215" y="1036"/>
                      <a:pt x="3394" y="1048"/>
                      <a:pt x="3394" y="1048"/>
                    </a:cubicBezTo>
                    <a:cubicBezTo>
                      <a:pt x="3549" y="1072"/>
                      <a:pt x="3656" y="1203"/>
                      <a:pt x="3632" y="1346"/>
                    </a:cubicBezTo>
                    <a:cubicBezTo>
                      <a:pt x="3620" y="1501"/>
                      <a:pt x="3489" y="1608"/>
                      <a:pt x="3334" y="1584"/>
                    </a:cubicBezTo>
                    <a:cubicBezTo>
                      <a:pt x="3310" y="1608"/>
                      <a:pt x="3275" y="1584"/>
                      <a:pt x="3251" y="1572"/>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4" name="Google Shape;2784;p20"/>
              <p:cNvSpPr/>
              <p:nvPr/>
            </p:nvSpPr>
            <p:spPr>
              <a:xfrm>
                <a:off x="6385650" y="2679625"/>
                <a:ext cx="95000" cy="17000"/>
              </a:xfrm>
              <a:custGeom>
                <a:avLst/>
                <a:gdLst/>
                <a:ahLst/>
                <a:cxnLst/>
                <a:rect l="l" t="t" r="r" b="b"/>
                <a:pathLst>
                  <a:path w="3800" h="680" extrusionOk="0">
                    <a:moveTo>
                      <a:pt x="3454" y="596"/>
                    </a:moveTo>
                    <a:cubicBezTo>
                      <a:pt x="3454" y="596"/>
                      <a:pt x="3275" y="560"/>
                      <a:pt x="3013" y="536"/>
                    </a:cubicBezTo>
                    <a:cubicBezTo>
                      <a:pt x="2739" y="501"/>
                      <a:pt x="2370" y="477"/>
                      <a:pt x="2013" y="441"/>
                    </a:cubicBezTo>
                    <a:cubicBezTo>
                      <a:pt x="1656" y="429"/>
                      <a:pt x="1287" y="417"/>
                      <a:pt x="1013" y="417"/>
                    </a:cubicBezTo>
                    <a:cubicBezTo>
                      <a:pt x="882" y="417"/>
                      <a:pt x="763" y="441"/>
                      <a:pt x="692" y="489"/>
                    </a:cubicBezTo>
                    <a:cubicBezTo>
                      <a:pt x="620" y="513"/>
                      <a:pt x="572" y="560"/>
                      <a:pt x="572" y="560"/>
                    </a:cubicBezTo>
                    <a:cubicBezTo>
                      <a:pt x="453" y="679"/>
                      <a:pt x="239" y="679"/>
                      <a:pt x="120" y="560"/>
                    </a:cubicBezTo>
                    <a:cubicBezTo>
                      <a:pt x="1" y="441"/>
                      <a:pt x="1" y="239"/>
                      <a:pt x="120" y="120"/>
                    </a:cubicBezTo>
                    <a:cubicBezTo>
                      <a:pt x="239" y="1"/>
                      <a:pt x="453" y="1"/>
                      <a:pt x="572" y="120"/>
                    </a:cubicBezTo>
                    <a:cubicBezTo>
                      <a:pt x="572" y="120"/>
                      <a:pt x="620" y="155"/>
                      <a:pt x="692" y="203"/>
                    </a:cubicBezTo>
                    <a:cubicBezTo>
                      <a:pt x="763" y="239"/>
                      <a:pt x="882" y="274"/>
                      <a:pt x="1013" y="274"/>
                    </a:cubicBezTo>
                    <a:cubicBezTo>
                      <a:pt x="1287" y="274"/>
                      <a:pt x="1644" y="262"/>
                      <a:pt x="2013" y="251"/>
                    </a:cubicBezTo>
                    <a:cubicBezTo>
                      <a:pt x="2370" y="215"/>
                      <a:pt x="2739" y="191"/>
                      <a:pt x="3013" y="155"/>
                    </a:cubicBezTo>
                    <a:cubicBezTo>
                      <a:pt x="3275" y="132"/>
                      <a:pt x="3454" y="96"/>
                      <a:pt x="3454" y="96"/>
                    </a:cubicBezTo>
                    <a:cubicBezTo>
                      <a:pt x="3609" y="72"/>
                      <a:pt x="3740" y="179"/>
                      <a:pt x="3775" y="310"/>
                    </a:cubicBezTo>
                    <a:cubicBezTo>
                      <a:pt x="3799" y="453"/>
                      <a:pt x="3692" y="596"/>
                      <a:pt x="3549" y="620"/>
                    </a:cubicBezTo>
                    <a:cubicBezTo>
                      <a:pt x="3513" y="596"/>
                      <a:pt x="3489" y="596"/>
                      <a:pt x="3454" y="596"/>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5" name="Google Shape;2785;p20"/>
              <p:cNvSpPr/>
              <p:nvPr/>
            </p:nvSpPr>
            <p:spPr>
              <a:xfrm>
                <a:off x="6390425" y="2688850"/>
                <a:ext cx="93200" cy="41400"/>
              </a:xfrm>
              <a:custGeom>
                <a:avLst/>
                <a:gdLst/>
                <a:ahLst/>
                <a:cxnLst/>
                <a:rect l="l" t="t" r="r" b="b"/>
                <a:pathLst>
                  <a:path w="3728" h="1656" extrusionOk="0">
                    <a:moveTo>
                      <a:pt x="3406" y="584"/>
                    </a:moveTo>
                    <a:lnTo>
                      <a:pt x="2953" y="655"/>
                    </a:lnTo>
                    <a:cubicBezTo>
                      <a:pt x="2691" y="703"/>
                      <a:pt x="2334" y="786"/>
                      <a:pt x="1989" y="882"/>
                    </a:cubicBezTo>
                    <a:cubicBezTo>
                      <a:pt x="1632" y="965"/>
                      <a:pt x="1286" y="1072"/>
                      <a:pt x="1036" y="1144"/>
                    </a:cubicBezTo>
                    <a:cubicBezTo>
                      <a:pt x="893" y="1191"/>
                      <a:pt x="810" y="1251"/>
                      <a:pt x="751" y="1310"/>
                    </a:cubicBezTo>
                    <a:cubicBezTo>
                      <a:pt x="691" y="1370"/>
                      <a:pt x="655" y="1429"/>
                      <a:pt x="655" y="1429"/>
                    </a:cubicBezTo>
                    <a:cubicBezTo>
                      <a:pt x="584" y="1596"/>
                      <a:pt x="393" y="1656"/>
                      <a:pt x="227" y="1560"/>
                    </a:cubicBezTo>
                    <a:cubicBezTo>
                      <a:pt x="84" y="1489"/>
                      <a:pt x="0" y="1298"/>
                      <a:pt x="96" y="1132"/>
                    </a:cubicBezTo>
                    <a:cubicBezTo>
                      <a:pt x="167" y="977"/>
                      <a:pt x="358" y="917"/>
                      <a:pt x="524" y="1001"/>
                    </a:cubicBezTo>
                    <a:cubicBezTo>
                      <a:pt x="524" y="1001"/>
                      <a:pt x="584" y="1025"/>
                      <a:pt x="679" y="1036"/>
                    </a:cubicBezTo>
                    <a:cubicBezTo>
                      <a:pt x="762" y="1060"/>
                      <a:pt x="882" y="1060"/>
                      <a:pt x="1001" y="1013"/>
                    </a:cubicBezTo>
                    <a:cubicBezTo>
                      <a:pt x="1251" y="917"/>
                      <a:pt x="1596" y="798"/>
                      <a:pt x="1941" y="667"/>
                    </a:cubicBezTo>
                    <a:cubicBezTo>
                      <a:pt x="2286" y="536"/>
                      <a:pt x="2608" y="405"/>
                      <a:pt x="2858" y="286"/>
                    </a:cubicBezTo>
                    <a:cubicBezTo>
                      <a:pt x="3120" y="167"/>
                      <a:pt x="3275" y="72"/>
                      <a:pt x="3275" y="72"/>
                    </a:cubicBezTo>
                    <a:cubicBezTo>
                      <a:pt x="3418" y="1"/>
                      <a:pt x="3572" y="48"/>
                      <a:pt x="3656" y="179"/>
                    </a:cubicBezTo>
                    <a:cubicBezTo>
                      <a:pt x="3727" y="310"/>
                      <a:pt x="3679" y="477"/>
                      <a:pt x="3549" y="548"/>
                    </a:cubicBezTo>
                    <a:cubicBezTo>
                      <a:pt x="3477" y="560"/>
                      <a:pt x="3429" y="560"/>
                      <a:pt x="3406" y="584"/>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6" name="Google Shape;2786;p20"/>
              <p:cNvSpPr/>
              <p:nvPr/>
            </p:nvSpPr>
            <p:spPr>
              <a:xfrm>
                <a:off x="6405900" y="2697200"/>
                <a:ext cx="80700" cy="62525"/>
              </a:xfrm>
              <a:custGeom>
                <a:avLst/>
                <a:gdLst/>
                <a:ahLst/>
                <a:cxnLst/>
                <a:rect l="l" t="t" r="r" b="b"/>
                <a:pathLst>
                  <a:path w="3228" h="2501" extrusionOk="0">
                    <a:moveTo>
                      <a:pt x="3037" y="548"/>
                    </a:moveTo>
                    <a:cubicBezTo>
                      <a:pt x="3037" y="548"/>
                      <a:pt x="2870" y="619"/>
                      <a:pt x="2632" y="750"/>
                    </a:cubicBezTo>
                    <a:cubicBezTo>
                      <a:pt x="2394" y="881"/>
                      <a:pt x="2084" y="1060"/>
                      <a:pt x="1775" y="1274"/>
                    </a:cubicBezTo>
                    <a:cubicBezTo>
                      <a:pt x="1453" y="1464"/>
                      <a:pt x="1179" y="1679"/>
                      <a:pt x="953" y="1822"/>
                    </a:cubicBezTo>
                    <a:cubicBezTo>
                      <a:pt x="834" y="1893"/>
                      <a:pt x="774" y="1988"/>
                      <a:pt x="727" y="2072"/>
                    </a:cubicBezTo>
                    <a:cubicBezTo>
                      <a:pt x="679" y="2143"/>
                      <a:pt x="667" y="2203"/>
                      <a:pt x="667" y="2203"/>
                    </a:cubicBezTo>
                    <a:cubicBezTo>
                      <a:pt x="632" y="2393"/>
                      <a:pt x="477" y="2500"/>
                      <a:pt x="298" y="2476"/>
                    </a:cubicBezTo>
                    <a:cubicBezTo>
                      <a:pt x="120" y="2441"/>
                      <a:pt x="1" y="2286"/>
                      <a:pt x="24" y="2107"/>
                    </a:cubicBezTo>
                    <a:cubicBezTo>
                      <a:pt x="60" y="1929"/>
                      <a:pt x="227" y="1822"/>
                      <a:pt x="382" y="1834"/>
                    </a:cubicBezTo>
                    <a:cubicBezTo>
                      <a:pt x="382" y="1834"/>
                      <a:pt x="441" y="1845"/>
                      <a:pt x="536" y="1834"/>
                    </a:cubicBezTo>
                    <a:cubicBezTo>
                      <a:pt x="620" y="1822"/>
                      <a:pt x="727" y="1774"/>
                      <a:pt x="846" y="1703"/>
                    </a:cubicBezTo>
                    <a:cubicBezTo>
                      <a:pt x="1060" y="1536"/>
                      <a:pt x="1358" y="1310"/>
                      <a:pt x="1632" y="1095"/>
                    </a:cubicBezTo>
                    <a:cubicBezTo>
                      <a:pt x="1917" y="869"/>
                      <a:pt x="2191" y="631"/>
                      <a:pt x="2394" y="441"/>
                    </a:cubicBezTo>
                    <a:cubicBezTo>
                      <a:pt x="2608" y="238"/>
                      <a:pt x="2715" y="119"/>
                      <a:pt x="2715" y="119"/>
                    </a:cubicBezTo>
                    <a:cubicBezTo>
                      <a:pt x="2822" y="24"/>
                      <a:pt x="2989" y="0"/>
                      <a:pt x="3108" y="107"/>
                    </a:cubicBezTo>
                    <a:cubicBezTo>
                      <a:pt x="3215" y="214"/>
                      <a:pt x="3227" y="381"/>
                      <a:pt x="3120" y="500"/>
                    </a:cubicBezTo>
                    <a:cubicBezTo>
                      <a:pt x="3084" y="500"/>
                      <a:pt x="3060" y="524"/>
                      <a:pt x="3037" y="548"/>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7" name="Google Shape;2787;p20"/>
              <p:cNvSpPr/>
              <p:nvPr/>
            </p:nvSpPr>
            <p:spPr>
              <a:xfrm>
                <a:off x="6430300" y="2704025"/>
                <a:ext cx="63125" cy="80100"/>
              </a:xfrm>
              <a:custGeom>
                <a:avLst/>
                <a:gdLst/>
                <a:ahLst/>
                <a:cxnLst/>
                <a:rect l="l" t="t" r="r" b="b"/>
                <a:pathLst>
                  <a:path w="2525" h="3204" extrusionOk="0">
                    <a:moveTo>
                      <a:pt x="2370" y="477"/>
                    </a:moveTo>
                    <a:cubicBezTo>
                      <a:pt x="2370" y="477"/>
                      <a:pt x="2239" y="596"/>
                      <a:pt x="2061" y="810"/>
                    </a:cubicBezTo>
                    <a:cubicBezTo>
                      <a:pt x="1870" y="1001"/>
                      <a:pt x="1632" y="1275"/>
                      <a:pt x="1406" y="1561"/>
                    </a:cubicBezTo>
                    <a:cubicBezTo>
                      <a:pt x="1180" y="1846"/>
                      <a:pt x="953" y="2132"/>
                      <a:pt x="799" y="2358"/>
                    </a:cubicBezTo>
                    <a:cubicBezTo>
                      <a:pt x="703" y="2454"/>
                      <a:pt x="680" y="2573"/>
                      <a:pt x="656" y="2668"/>
                    </a:cubicBezTo>
                    <a:cubicBezTo>
                      <a:pt x="644" y="2751"/>
                      <a:pt x="656" y="2811"/>
                      <a:pt x="656" y="2811"/>
                    </a:cubicBezTo>
                    <a:cubicBezTo>
                      <a:pt x="691" y="2989"/>
                      <a:pt x="572" y="3156"/>
                      <a:pt x="394" y="3168"/>
                    </a:cubicBezTo>
                    <a:cubicBezTo>
                      <a:pt x="215" y="3204"/>
                      <a:pt x="49" y="3085"/>
                      <a:pt x="37" y="2906"/>
                    </a:cubicBezTo>
                    <a:cubicBezTo>
                      <a:pt x="1" y="2727"/>
                      <a:pt x="120" y="2573"/>
                      <a:pt x="299" y="2549"/>
                    </a:cubicBezTo>
                    <a:cubicBezTo>
                      <a:pt x="299" y="2549"/>
                      <a:pt x="358" y="2537"/>
                      <a:pt x="441" y="2489"/>
                    </a:cubicBezTo>
                    <a:cubicBezTo>
                      <a:pt x="513" y="2442"/>
                      <a:pt x="596" y="2370"/>
                      <a:pt x="691" y="2263"/>
                    </a:cubicBezTo>
                    <a:cubicBezTo>
                      <a:pt x="834" y="2037"/>
                      <a:pt x="1049" y="1739"/>
                      <a:pt x="1239" y="1441"/>
                    </a:cubicBezTo>
                    <a:cubicBezTo>
                      <a:pt x="1430" y="1132"/>
                      <a:pt x="1632" y="834"/>
                      <a:pt x="1763" y="596"/>
                    </a:cubicBezTo>
                    <a:cubicBezTo>
                      <a:pt x="1894" y="358"/>
                      <a:pt x="1965" y="191"/>
                      <a:pt x="1965" y="191"/>
                    </a:cubicBezTo>
                    <a:cubicBezTo>
                      <a:pt x="2025" y="60"/>
                      <a:pt x="2192" y="1"/>
                      <a:pt x="2323" y="60"/>
                    </a:cubicBezTo>
                    <a:cubicBezTo>
                      <a:pt x="2465" y="120"/>
                      <a:pt x="2525" y="287"/>
                      <a:pt x="2465" y="418"/>
                    </a:cubicBezTo>
                    <a:cubicBezTo>
                      <a:pt x="2418" y="418"/>
                      <a:pt x="2406" y="453"/>
                      <a:pt x="2370" y="477"/>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8" name="Google Shape;2788;p20"/>
              <p:cNvSpPr/>
              <p:nvPr/>
            </p:nvSpPr>
            <p:spPr>
              <a:xfrm>
                <a:off x="6459775" y="2708200"/>
                <a:ext cx="40200" cy="91100"/>
              </a:xfrm>
              <a:custGeom>
                <a:avLst/>
                <a:gdLst/>
                <a:ahLst/>
                <a:cxnLst/>
                <a:rect l="l" t="t" r="r" b="b"/>
                <a:pathLst>
                  <a:path w="1608" h="3644" extrusionOk="0">
                    <a:moveTo>
                      <a:pt x="1584" y="405"/>
                    </a:moveTo>
                    <a:cubicBezTo>
                      <a:pt x="1584" y="405"/>
                      <a:pt x="1489" y="560"/>
                      <a:pt x="1370" y="798"/>
                    </a:cubicBezTo>
                    <a:cubicBezTo>
                      <a:pt x="1251" y="1060"/>
                      <a:pt x="1120" y="1382"/>
                      <a:pt x="989" y="1727"/>
                    </a:cubicBezTo>
                    <a:cubicBezTo>
                      <a:pt x="846" y="2060"/>
                      <a:pt x="727" y="2406"/>
                      <a:pt x="644" y="2656"/>
                    </a:cubicBezTo>
                    <a:cubicBezTo>
                      <a:pt x="596" y="2798"/>
                      <a:pt x="596" y="2918"/>
                      <a:pt x="608" y="2989"/>
                    </a:cubicBezTo>
                    <a:cubicBezTo>
                      <a:pt x="632" y="3084"/>
                      <a:pt x="655" y="3144"/>
                      <a:pt x="655" y="3144"/>
                    </a:cubicBezTo>
                    <a:cubicBezTo>
                      <a:pt x="727" y="3299"/>
                      <a:pt x="667" y="3477"/>
                      <a:pt x="513" y="3572"/>
                    </a:cubicBezTo>
                    <a:cubicBezTo>
                      <a:pt x="346" y="3644"/>
                      <a:pt x="167" y="3584"/>
                      <a:pt x="72" y="3418"/>
                    </a:cubicBezTo>
                    <a:cubicBezTo>
                      <a:pt x="1" y="3251"/>
                      <a:pt x="60" y="3084"/>
                      <a:pt x="215" y="2989"/>
                    </a:cubicBezTo>
                    <a:cubicBezTo>
                      <a:pt x="215" y="2989"/>
                      <a:pt x="274" y="2953"/>
                      <a:pt x="334" y="2894"/>
                    </a:cubicBezTo>
                    <a:cubicBezTo>
                      <a:pt x="394" y="2846"/>
                      <a:pt x="465" y="2739"/>
                      <a:pt x="489" y="2620"/>
                    </a:cubicBezTo>
                    <a:cubicBezTo>
                      <a:pt x="560" y="2358"/>
                      <a:pt x="667" y="2001"/>
                      <a:pt x="763" y="1667"/>
                    </a:cubicBezTo>
                    <a:cubicBezTo>
                      <a:pt x="846" y="1310"/>
                      <a:pt x="941" y="965"/>
                      <a:pt x="977" y="703"/>
                    </a:cubicBezTo>
                    <a:cubicBezTo>
                      <a:pt x="1048" y="429"/>
                      <a:pt x="1060" y="251"/>
                      <a:pt x="1060" y="251"/>
                    </a:cubicBezTo>
                    <a:cubicBezTo>
                      <a:pt x="1072" y="108"/>
                      <a:pt x="1203" y="1"/>
                      <a:pt x="1358" y="12"/>
                    </a:cubicBezTo>
                    <a:cubicBezTo>
                      <a:pt x="1501" y="24"/>
                      <a:pt x="1608" y="167"/>
                      <a:pt x="1596" y="310"/>
                    </a:cubicBezTo>
                    <a:cubicBezTo>
                      <a:pt x="1596" y="346"/>
                      <a:pt x="1596" y="370"/>
                      <a:pt x="1584" y="405"/>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9" name="Google Shape;2789;p20"/>
              <p:cNvSpPr/>
              <p:nvPr/>
            </p:nvSpPr>
            <p:spPr>
              <a:xfrm>
                <a:off x="6493700" y="2709400"/>
                <a:ext cx="17000" cy="94675"/>
              </a:xfrm>
              <a:custGeom>
                <a:avLst/>
                <a:gdLst/>
                <a:ahLst/>
                <a:cxnLst/>
                <a:rect l="l" t="t" r="r" b="b"/>
                <a:pathLst>
                  <a:path w="680" h="3787" extrusionOk="0">
                    <a:moveTo>
                      <a:pt x="596" y="334"/>
                    </a:moveTo>
                    <a:cubicBezTo>
                      <a:pt x="596" y="334"/>
                      <a:pt x="561" y="512"/>
                      <a:pt x="537" y="786"/>
                    </a:cubicBezTo>
                    <a:cubicBezTo>
                      <a:pt x="501" y="1048"/>
                      <a:pt x="477" y="1429"/>
                      <a:pt x="441" y="1786"/>
                    </a:cubicBezTo>
                    <a:cubicBezTo>
                      <a:pt x="430" y="2143"/>
                      <a:pt x="418" y="2512"/>
                      <a:pt x="418" y="2774"/>
                    </a:cubicBezTo>
                    <a:cubicBezTo>
                      <a:pt x="418" y="2917"/>
                      <a:pt x="441" y="3036"/>
                      <a:pt x="489" y="3108"/>
                    </a:cubicBezTo>
                    <a:cubicBezTo>
                      <a:pt x="525" y="3179"/>
                      <a:pt x="561" y="3227"/>
                      <a:pt x="561" y="3227"/>
                    </a:cubicBezTo>
                    <a:cubicBezTo>
                      <a:pt x="680" y="3346"/>
                      <a:pt x="680" y="3548"/>
                      <a:pt x="561" y="3667"/>
                    </a:cubicBezTo>
                    <a:cubicBezTo>
                      <a:pt x="441" y="3786"/>
                      <a:pt x="239" y="3786"/>
                      <a:pt x="120" y="3667"/>
                    </a:cubicBezTo>
                    <a:cubicBezTo>
                      <a:pt x="1" y="3548"/>
                      <a:pt x="1" y="3346"/>
                      <a:pt x="120" y="3227"/>
                    </a:cubicBezTo>
                    <a:cubicBezTo>
                      <a:pt x="120" y="3227"/>
                      <a:pt x="168" y="3179"/>
                      <a:pt x="203" y="3108"/>
                    </a:cubicBezTo>
                    <a:cubicBezTo>
                      <a:pt x="239" y="3036"/>
                      <a:pt x="287" y="2917"/>
                      <a:pt x="287" y="2774"/>
                    </a:cubicBezTo>
                    <a:cubicBezTo>
                      <a:pt x="287" y="2512"/>
                      <a:pt x="263" y="2155"/>
                      <a:pt x="251" y="1786"/>
                    </a:cubicBezTo>
                    <a:cubicBezTo>
                      <a:pt x="239" y="1429"/>
                      <a:pt x="191" y="1048"/>
                      <a:pt x="168" y="786"/>
                    </a:cubicBezTo>
                    <a:cubicBezTo>
                      <a:pt x="132" y="512"/>
                      <a:pt x="96" y="334"/>
                      <a:pt x="96" y="334"/>
                    </a:cubicBezTo>
                    <a:cubicBezTo>
                      <a:pt x="72" y="191"/>
                      <a:pt x="180" y="60"/>
                      <a:pt x="322" y="24"/>
                    </a:cubicBezTo>
                    <a:cubicBezTo>
                      <a:pt x="477" y="0"/>
                      <a:pt x="608" y="95"/>
                      <a:pt x="632" y="250"/>
                    </a:cubicBezTo>
                    <a:cubicBezTo>
                      <a:pt x="608" y="262"/>
                      <a:pt x="608" y="298"/>
                      <a:pt x="596" y="334"/>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0" name="Google Shape;2790;p20"/>
              <p:cNvSpPr/>
              <p:nvPr/>
            </p:nvSpPr>
            <p:spPr>
              <a:xfrm>
                <a:off x="6502950" y="2705825"/>
                <a:ext cx="41375" cy="93175"/>
              </a:xfrm>
              <a:custGeom>
                <a:avLst/>
                <a:gdLst/>
                <a:ahLst/>
                <a:cxnLst/>
                <a:rect l="l" t="t" r="r" b="b"/>
                <a:pathLst>
                  <a:path w="1655" h="3727" extrusionOk="0">
                    <a:moveTo>
                      <a:pt x="583" y="334"/>
                    </a:moveTo>
                    <a:lnTo>
                      <a:pt x="655" y="774"/>
                    </a:lnTo>
                    <a:cubicBezTo>
                      <a:pt x="702" y="1048"/>
                      <a:pt x="786" y="1405"/>
                      <a:pt x="881" y="1750"/>
                    </a:cubicBezTo>
                    <a:cubicBezTo>
                      <a:pt x="964" y="2096"/>
                      <a:pt x="1072" y="2441"/>
                      <a:pt x="1143" y="2691"/>
                    </a:cubicBezTo>
                    <a:cubicBezTo>
                      <a:pt x="1191" y="2834"/>
                      <a:pt x="1250" y="2917"/>
                      <a:pt x="1310" y="2977"/>
                    </a:cubicBezTo>
                    <a:cubicBezTo>
                      <a:pt x="1369" y="3036"/>
                      <a:pt x="1429" y="3072"/>
                      <a:pt x="1429" y="3072"/>
                    </a:cubicBezTo>
                    <a:cubicBezTo>
                      <a:pt x="1584" y="3144"/>
                      <a:pt x="1655" y="3334"/>
                      <a:pt x="1560" y="3501"/>
                    </a:cubicBezTo>
                    <a:cubicBezTo>
                      <a:pt x="1476" y="3644"/>
                      <a:pt x="1298" y="3727"/>
                      <a:pt x="1131" y="3632"/>
                    </a:cubicBezTo>
                    <a:cubicBezTo>
                      <a:pt x="988" y="3560"/>
                      <a:pt x="917" y="3370"/>
                      <a:pt x="1000" y="3203"/>
                    </a:cubicBezTo>
                    <a:cubicBezTo>
                      <a:pt x="1000" y="3203"/>
                      <a:pt x="1024" y="3144"/>
                      <a:pt x="1036" y="3048"/>
                    </a:cubicBezTo>
                    <a:cubicBezTo>
                      <a:pt x="1060" y="2965"/>
                      <a:pt x="1060" y="2846"/>
                      <a:pt x="1012" y="2727"/>
                    </a:cubicBezTo>
                    <a:cubicBezTo>
                      <a:pt x="917" y="2477"/>
                      <a:pt x="798" y="2131"/>
                      <a:pt x="667" y="1786"/>
                    </a:cubicBezTo>
                    <a:cubicBezTo>
                      <a:pt x="536" y="1441"/>
                      <a:pt x="405" y="1119"/>
                      <a:pt x="286" y="869"/>
                    </a:cubicBezTo>
                    <a:cubicBezTo>
                      <a:pt x="167" y="607"/>
                      <a:pt x="71" y="453"/>
                      <a:pt x="71" y="453"/>
                    </a:cubicBezTo>
                    <a:cubicBezTo>
                      <a:pt x="0" y="310"/>
                      <a:pt x="48" y="155"/>
                      <a:pt x="179" y="72"/>
                    </a:cubicBezTo>
                    <a:cubicBezTo>
                      <a:pt x="310" y="0"/>
                      <a:pt x="476" y="48"/>
                      <a:pt x="548" y="179"/>
                    </a:cubicBezTo>
                    <a:cubicBezTo>
                      <a:pt x="572" y="274"/>
                      <a:pt x="583" y="298"/>
                      <a:pt x="583" y="334"/>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1" name="Google Shape;2791;p20"/>
              <p:cNvSpPr/>
              <p:nvPr/>
            </p:nvSpPr>
            <p:spPr>
              <a:xfrm>
                <a:off x="6511275" y="2703725"/>
                <a:ext cx="62525" cy="80700"/>
              </a:xfrm>
              <a:custGeom>
                <a:avLst/>
                <a:gdLst/>
                <a:ahLst/>
                <a:cxnLst/>
                <a:rect l="l" t="t" r="r" b="b"/>
                <a:pathLst>
                  <a:path w="2501" h="3228" extrusionOk="0">
                    <a:moveTo>
                      <a:pt x="548" y="180"/>
                    </a:moveTo>
                    <a:cubicBezTo>
                      <a:pt x="548" y="180"/>
                      <a:pt x="620" y="346"/>
                      <a:pt x="750" y="584"/>
                    </a:cubicBezTo>
                    <a:cubicBezTo>
                      <a:pt x="893" y="822"/>
                      <a:pt x="1072" y="1132"/>
                      <a:pt x="1274" y="1442"/>
                    </a:cubicBezTo>
                    <a:cubicBezTo>
                      <a:pt x="1465" y="1751"/>
                      <a:pt x="1679" y="2049"/>
                      <a:pt x="1822" y="2275"/>
                    </a:cubicBezTo>
                    <a:cubicBezTo>
                      <a:pt x="1905" y="2394"/>
                      <a:pt x="1989" y="2454"/>
                      <a:pt x="2084" y="2501"/>
                    </a:cubicBezTo>
                    <a:cubicBezTo>
                      <a:pt x="2155" y="2537"/>
                      <a:pt x="2215" y="2561"/>
                      <a:pt x="2215" y="2561"/>
                    </a:cubicBezTo>
                    <a:cubicBezTo>
                      <a:pt x="2394" y="2585"/>
                      <a:pt x="2501" y="2751"/>
                      <a:pt x="2477" y="2930"/>
                    </a:cubicBezTo>
                    <a:cubicBezTo>
                      <a:pt x="2453" y="3108"/>
                      <a:pt x="2286" y="3228"/>
                      <a:pt x="2108" y="3192"/>
                    </a:cubicBezTo>
                    <a:cubicBezTo>
                      <a:pt x="1929" y="3168"/>
                      <a:pt x="1822" y="3001"/>
                      <a:pt x="1846" y="2835"/>
                    </a:cubicBezTo>
                    <a:cubicBezTo>
                      <a:pt x="1846" y="2835"/>
                      <a:pt x="1858" y="2775"/>
                      <a:pt x="1846" y="2692"/>
                    </a:cubicBezTo>
                    <a:cubicBezTo>
                      <a:pt x="1822" y="2596"/>
                      <a:pt x="1786" y="2501"/>
                      <a:pt x="1703" y="2382"/>
                    </a:cubicBezTo>
                    <a:cubicBezTo>
                      <a:pt x="1548" y="2168"/>
                      <a:pt x="1322" y="1870"/>
                      <a:pt x="1096" y="1584"/>
                    </a:cubicBezTo>
                    <a:cubicBezTo>
                      <a:pt x="858" y="1311"/>
                      <a:pt x="620" y="1037"/>
                      <a:pt x="441" y="834"/>
                    </a:cubicBezTo>
                    <a:cubicBezTo>
                      <a:pt x="250" y="620"/>
                      <a:pt x="119" y="501"/>
                      <a:pt x="119" y="501"/>
                    </a:cubicBezTo>
                    <a:cubicBezTo>
                      <a:pt x="12" y="394"/>
                      <a:pt x="0" y="239"/>
                      <a:pt x="96" y="120"/>
                    </a:cubicBezTo>
                    <a:cubicBezTo>
                      <a:pt x="203" y="13"/>
                      <a:pt x="369" y="1"/>
                      <a:pt x="489" y="96"/>
                    </a:cubicBezTo>
                    <a:cubicBezTo>
                      <a:pt x="512" y="120"/>
                      <a:pt x="536" y="144"/>
                      <a:pt x="548" y="180"/>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2" name="Google Shape;2792;p20"/>
              <p:cNvSpPr/>
              <p:nvPr/>
            </p:nvSpPr>
            <p:spPr>
              <a:xfrm>
                <a:off x="6517825" y="2696600"/>
                <a:ext cx="80375" cy="62525"/>
              </a:xfrm>
              <a:custGeom>
                <a:avLst/>
                <a:gdLst/>
                <a:ahLst/>
                <a:cxnLst/>
                <a:rect l="l" t="t" r="r" b="b"/>
                <a:pathLst>
                  <a:path w="3215" h="2501" extrusionOk="0">
                    <a:moveTo>
                      <a:pt x="488" y="131"/>
                    </a:moveTo>
                    <a:cubicBezTo>
                      <a:pt x="488" y="131"/>
                      <a:pt x="608" y="274"/>
                      <a:pt x="822" y="453"/>
                    </a:cubicBezTo>
                    <a:cubicBezTo>
                      <a:pt x="1012" y="643"/>
                      <a:pt x="1298" y="881"/>
                      <a:pt x="1584" y="1107"/>
                    </a:cubicBezTo>
                    <a:cubicBezTo>
                      <a:pt x="1858" y="1322"/>
                      <a:pt x="2143" y="1548"/>
                      <a:pt x="2370" y="1715"/>
                    </a:cubicBezTo>
                    <a:cubicBezTo>
                      <a:pt x="2477" y="1798"/>
                      <a:pt x="2596" y="1834"/>
                      <a:pt x="2679" y="1846"/>
                    </a:cubicBezTo>
                    <a:cubicBezTo>
                      <a:pt x="2763" y="1858"/>
                      <a:pt x="2822" y="1846"/>
                      <a:pt x="2822" y="1846"/>
                    </a:cubicBezTo>
                    <a:cubicBezTo>
                      <a:pt x="3001" y="1822"/>
                      <a:pt x="3167" y="1941"/>
                      <a:pt x="3191" y="2119"/>
                    </a:cubicBezTo>
                    <a:cubicBezTo>
                      <a:pt x="3215" y="2298"/>
                      <a:pt x="3096" y="2453"/>
                      <a:pt x="2917" y="2477"/>
                    </a:cubicBezTo>
                    <a:cubicBezTo>
                      <a:pt x="2739" y="2500"/>
                      <a:pt x="2596" y="2381"/>
                      <a:pt x="2560" y="2203"/>
                    </a:cubicBezTo>
                    <a:cubicBezTo>
                      <a:pt x="2560" y="2203"/>
                      <a:pt x="2548" y="2143"/>
                      <a:pt x="2501" y="2072"/>
                    </a:cubicBezTo>
                    <a:cubicBezTo>
                      <a:pt x="2453" y="2000"/>
                      <a:pt x="2382" y="1905"/>
                      <a:pt x="2274" y="1822"/>
                    </a:cubicBezTo>
                    <a:cubicBezTo>
                      <a:pt x="2048" y="1667"/>
                      <a:pt x="1751" y="1465"/>
                      <a:pt x="1453" y="1262"/>
                    </a:cubicBezTo>
                    <a:cubicBezTo>
                      <a:pt x="1143" y="1072"/>
                      <a:pt x="834" y="881"/>
                      <a:pt x="596" y="762"/>
                    </a:cubicBezTo>
                    <a:cubicBezTo>
                      <a:pt x="358" y="631"/>
                      <a:pt x="191" y="548"/>
                      <a:pt x="191" y="548"/>
                    </a:cubicBezTo>
                    <a:cubicBezTo>
                      <a:pt x="60" y="488"/>
                      <a:pt x="0" y="334"/>
                      <a:pt x="60" y="191"/>
                    </a:cubicBezTo>
                    <a:cubicBezTo>
                      <a:pt x="119" y="60"/>
                      <a:pt x="286" y="0"/>
                      <a:pt x="417" y="60"/>
                    </a:cubicBezTo>
                    <a:cubicBezTo>
                      <a:pt x="453" y="95"/>
                      <a:pt x="477" y="107"/>
                      <a:pt x="488" y="131"/>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3" name="Google Shape;2793;p20"/>
              <p:cNvSpPr/>
              <p:nvPr/>
            </p:nvSpPr>
            <p:spPr>
              <a:xfrm>
                <a:off x="6523175" y="2690050"/>
                <a:ext cx="90825" cy="40200"/>
              </a:xfrm>
              <a:custGeom>
                <a:avLst/>
                <a:gdLst/>
                <a:ahLst/>
                <a:cxnLst/>
                <a:rect l="l" t="t" r="r" b="b"/>
                <a:pathLst>
                  <a:path w="3633" h="1608" extrusionOk="0">
                    <a:moveTo>
                      <a:pt x="382" y="24"/>
                    </a:moveTo>
                    <a:cubicBezTo>
                      <a:pt x="382" y="24"/>
                      <a:pt x="548" y="119"/>
                      <a:pt x="786" y="238"/>
                    </a:cubicBezTo>
                    <a:cubicBezTo>
                      <a:pt x="1036" y="357"/>
                      <a:pt x="1370" y="488"/>
                      <a:pt x="1703" y="619"/>
                    </a:cubicBezTo>
                    <a:cubicBezTo>
                      <a:pt x="2049" y="750"/>
                      <a:pt x="2394" y="869"/>
                      <a:pt x="2644" y="965"/>
                    </a:cubicBezTo>
                    <a:cubicBezTo>
                      <a:pt x="2775" y="1012"/>
                      <a:pt x="2894" y="1012"/>
                      <a:pt x="2977" y="988"/>
                    </a:cubicBezTo>
                    <a:cubicBezTo>
                      <a:pt x="3061" y="977"/>
                      <a:pt x="3120" y="953"/>
                      <a:pt x="3120" y="953"/>
                    </a:cubicBezTo>
                    <a:cubicBezTo>
                      <a:pt x="3275" y="869"/>
                      <a:pt x="3465" y="929"/>
                      <a:pt x="3549" y="1096"/>
                    </a:cubicBezTo>
                    <a:cubicBezTo>
                      <a:pt x="3632" y="1262"/>
                      <a:pt x="3573" y="1441"/>
                      <a:pt x="3406" y="1524"/>
                    </a:cubicBezTo>
                    <a:cubicBezTo>
                      <a:pt x="3251" y="1608"/>
                      <a:pt x="3061" y="1548"/>
                      <a:pt x="2989" y="1393"/>
                    </a:cubicBezTo>
                    <a:cubicBezTo>
                      <a:pt x="2989" y="1393"/>
                      <a:pt x="2953" y="1334"/>
                      <a:pt x="2894" y="1274"/>
                    </a:cubicBezTo>
                    <a:cubicBezTo>
                      <a:pt x="2834" y="1215"/>
                      <a:pt x="2739" y="1143"/>
                      <a:pt x="2620" y="1108"/>
                    </a:cubicBezTo>
                    <a:cubicBezTo>
                      <a:pt x="2346" y="1036"/>
                      <a:pt x="2001" y="929"/>
                      <a:pt x="1668" y="846"/>
                    </a:cubicBezTo>
                    <a:cubicBezTo>
                      <a:pt x="1310" y="750"/>
                      <a:pt x="965" y="667"/>
                      <a:pt x="691" y="619"/>
                    </a:cubicBezTo>
                    <a:cubicBezTo>
                      <a:pt x="429" y="560"/>
                      <a:pt x="251" y="548"/>
                      <a:pt x="251" y="548"/>
                    </a:cubicBezTo>
                    <a:cubicBezTo>
                      <a:pt x="96" y="524"/>
                      <a:pt x="1" y="393"/>
                      <a:pt x="13" y="250"/>
                    </a:cubicBezTo>
                    <a:cubicBezTo>
                      <a:pt x="24" y="96"/>
                      <a:pt x="155" y="0"/>
                      <a:pt x="310" y="12"/>
                    </a:cubicBezTo>
                    <a:cubicBezTo>
                      <a:pt x="322" y="0"/>
                      <a:pt x="358" y="12"/>
                      <a:pt x="382" y="24"/>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4" name="Google Shape;2794;p20"/>
              <p:cNvSpPr/>
              <p:nvPr/>
            </p:nvSpPr>
            <p:spPr>
              <a:xfrm>
                <a:off x="6523475" y="2678425"/>
                <a:ext cx="94975" cy="17000"/>
              </a:xfrm>
              <a:custGeom>
                <a:avLst/>
                <a:gdLst/>
                <a:ahLst/>
                <a:cxnLst/>
                <a:rect l="l" t="t" r="r" b="b"/>
                <a:pathLst>
                  <a:path w="3799" h="680" extrusionOk="0">
                    <a:moveTo>
                      <a:pt x="346" y="108"/>
                    </a:moveTo>
                    <a:cubicBezTo>
                      <a:pt x="346" y="108"/>
                      <a:pt x="524" y="132"/>
                      <a:pt x="786" y="168"/>
                    </a:cubicBezTo>
                    <a:cubicBezTo>
                      <a:pt x="1060" y="191"/>
                      <a:pt x="1429" y="215"/>
                      <a:pt x="1786" y="251"/>
                    </a:cubicBezTo>
                    <a:cubicBezTo>
                      <a:pt x="2144" y="263"/>
                      <a:pt x="2513" y="287"/>
                      <a:pt x="2787" y="287"/>
                    </a:cubicBezTo>
                    <a:cubicBezTo>
                      <a:pt x="2918" y="287"/>
                      <a:pt x="3037" y="251"/>
                      <a:pt x="3108" y="203"/>
                    </a:cubicBezTo>
                    <a:cubicBezTo>
                      <a:pt x="3180" y="180"/>
                      <a:pt x="3227" y="120"/>
                      <a:pt x="3227" y="120"/>
                    </a:cubicBezTo>
                    <a:cubicBezTo>
                      <a:pt x="3346" y="1"/>
                      <a:pt x="3561" y="1"/>
                      <a:pt x="3680" y="120"/>
                    </a:cubicBezTo>
                    <a:cubicBezTo>
                      <a:pt x="3799" y="239"/>
                      <a:pt x="3799" y="441"/>
                      <a:pt x="3680" y="561"/>
                    </a:cubicBezTo>
                    <a:cubicBezTo>
                      <a:pt x="3561" y="680"/>
                      <a:pt x="3346" y="680"/>
                      <a:pt x="3227" y="561"/>
                    </a:cubicBezTo>
                    <a:cubicBezTo>
                      <a:pt x="3227" y="561"/>
                      <a:pt x="3180" y="513"/>
                      <a:pt x="3108" y="477"/>
                    </a:cubicBezTo>
                    <a:cubicBezTo>
                      <a:pt x="3037" y="441"/>
                      <a:pt x="2918" y="394"/>
                      <a:pt x="2787" y="394"/>
                    </a:cubicBezTo>
                    <a:cubicBezTo>
                      <a:pt x="2513" y="418"/>
                      <a:pt x="2144" y="418"/>
                      <a:pt x="1786" y="430"/>
                    </a:cubicBezTo>
                    <a:cubicBezTo>
                      <a:pt x="1429" y="441"/>
                      <a:pt x="1060" y="489"/>
                      <a:pt x="786" y="513"/>
                    </a:cubicBezTo>
                    <a:cubicBezTo>
                      <a:pt x="524" y="549"/>
                      <a:pt x="346" y="572"/>
                      <a:pt x="346" y="572"/>
                    </a:cubicBezTo>
                    <a:cubicBezTo>
                      <a:pt x="191" y="608"/>
                      <a:pt x="60" y="501"/>
                      <a:pt x="24" y="358"/>
                    </a:cubicBezTo>
                    <a:cubicBezTo>
                      <a:pt x="1" y="203"/>
                      <a:pt x="108" y="72"/>
                      <a:pt x="239" y="37"/>
                    </a:cubicBezTo>
                    <a:cubicBezTo>
                      <a:pt x="286" y="84"/>
                      <a:pt x="310" y="108"/>
                      <a:pt x="346" y="108"/>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5" name="Google Shape;2795;p20"/>
              <p:cNvSpPr/>
              <p:nvPr/>
            </p:nvSpPr>
            <p:spPr>
              <a:xfrm>
                <a:off x="6520500" y="2645700"/>
                <a:ext cx="92900" cy="40800"/>
              </a:xfrm>
              <a:custGeom>
                <a:avLst/>
                <a:gdLst/>
                <a:ahLst/>
                <a:cxnLst/>
                <a:rect l="l" t="t" r="r" b="b"/>
                <a:pathLst>
                  <a:path w="3716" h="1632" extrusionOk="0">
                    <a:moveTo>
                      <a:pt x="322" y="1060"/>
                    </a:moveTo>
                    <a:cubicBezTo>
                      <a:pt x="322" y="1060"/>
                      <a:pt x="501" y="1036"/>
                      <a:pt x="774" y="977"/>
                    </a:cubicBezTo>
                    <a:cubicBezTo>
                      <a:pt x="1036" y="941"/>
                      <a:pt x="1394" y="846"/>
                      <a:pt x="1739" y="762"/>
                    </a:cubicBezTo>
                    <a:cubicBezTo>
                      <a:pt x="2096" y="667"/>
                      <a:pt x="2441" y="560"/>
                      <a:pt x="2691" y="488"/>
                    </a:cubicBezTo>
                    <a:cubicBezTo>
                      <a:pt x="2822" y="441"/>
                      <a:pt x="2918" y="381"/>
                      <a:pt x="2977" y="322"/>
                    </a:cubicBezTo>
                    <a:cubicBezTo>
                      <a:pt x="3037" y="262"/>
                      <a:pt x="3060" y="203"/>
                      <a:pt x="3060" y="203"/>
                    </a:cubicBezTo>
                    <a:cubicBezTo>
                      <a:pt x="3144" y="60"/>
                      <a:pt x="3334" y="0"/>
                      <a:pt x="3501" y="72"/>
                    </a:cubicBezTo>
                    <a:cubicBezTo>
                      <a:pt x="3644" y="167"/>
                      <a:pt x="3715" y="346"/>
                      <a:pt x="3632" y="500"/>
                    </a:cubicBezTo>
                    <a:cubicBezTo>
                      <a:pt x="3560" y="655"/>
                      <a:pt x="3358" y="715"/>
                      <a:pt x="3203" y="631"/>
                    </a:cubicBezTo>
                    <a:cubicBezTo>
                      <a:pt x="3203" y="631"/>
                      <a:pt x="3144" y="607"/>
                      <a:pt x="3048" y="596"/>
                    </a:cubicBezTo>
                    <a:cubicBezTo>
                      <a:pt x="2965" y="572"/>
                      <a:pt x="2846" y="572"/>
                      <a:pt x="2727" y="619"/>
                    </a:cubicBezTo>
                    <a:cubicBezTo>
                      <a:pt x="2465" y="715"/>
                      <a:pt x="2132" y="834"/>
                      <a:pt x="1786" y="965"/>
                    </a:cubicBezTo>
                    <a:cubicBezTo>
                      <a:pt x="1441" y="1096"/>
                      <a:pt x="1120" y="1227"/>
                      <a:pt x="858" y="1358"/>
                    </a:cubicBezTo>
                    <a:cubicBezTo>
                      <a:pt x="608" y="1477"/>
                      <a:pt x="441" y="1560"/>
                      <a:pt x="441" y="1560"/>
                    </a:cubicBezTo>
                    <a:cubicBezTo>
                      <a:pt x="310" y="1631"/>
                      <a:pt x="143" y="1584"/>
                      <a:pt x="72" y="1453"/>
                    </a:cubicBezTo>
                    <a:cubicBezTo>
                      <a:pt x="0" y="1322"/>
                      <a:pt x="48" y="1155"/>
                      <a:pt x="179" y="1084"/>
                    </a:cubicBezTo>
                    <a:cubicBezTo>
                      <a:pt x="251" y="1072"/>
                      <a:pt x="298" y="1060"/>
                      <a:pt x="322" y="1060"/>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6" name="Google Shape;2796;p20"/>
              <p:cNvSpPr/>
              <p:nvPr/>
            </p:nvSpPr>
            <p:spPr>
              <a:xfrm>
                <a:off x="6517825" y="2615925"/>
                <a:ext cx="80375" cy="62525"/>
              </a:xfrm>
              <a:custGeom>
                <a:avLst/>
                <a:gdLst/>
                <a:ahLst/>
                <a:cxnLst/>
                <a:rect l="l" t="t" r="r" b="b"/>
                <a:pathLst>
                  <a:path w="3215" h="2501" extrusionOk="0">
                    <a:moveTo>
                      <a:pt x="179" y="1953"/>
                    </a:moveTo>
                    <a:cubicBezTo>
                      <a:pt x="179" y="1953"/>
                      <a:pt x="346" y="1870"/>
                      <a:pt x="584" y="1739"/>
                    </a:cubicBezTo>
                    <a:cubicBezTo>
                      <a:pt x="822" y="1608"/>
                      <a:pt x="1131" y="1417"/>
                      <a:pt x="1441" y="1215"/>
                    </a:cubicBezTo>
                    <a:cubicBezTo>
                      <a:pt x="1762" y="1025"/>
                      <a:pt x="2060" y="822"/>
                      <a:pt x="2274" y="667"/>
                    </a:cubicBezTo>
                    <a:cubicBezTo>
                      <a:pt x="2393" y="596"/>
                      <a:pt x="2453" y="501"/>
                      <a:pt x="2501" y="417"/>
                    </a:cubicBezTo>
                    <a:cubicBezTo>
                      <a:pt x="2548" y="346"/>
                      <a:pt x="2548" y="286"/>
                      <a:pt x="2548" y="286"/>
                    </a:cubicBezTo>
                    <a:cubicBezTo>
                      <a:pt x="2572" y="108"/>
                      <a:pt x="2739" y="1"/>
                      <a:pt x="2917" y="13"/>
                    </a:cubicBezTo>
                    <a:cubicBezTo>
                      <a:pt x="3096" y="48"/>
                      <a:pt x="3215" y="203"/>
                      <a:pt x="3191" y="382"/>
                    </a:cubicBezTo>
                    <a:cubicBezTo>
                      <a:pt x="3155" y="560"/>
                      <a:pt x="2989" y="667"/>
                      <a:pt x="2822" y="655"/>
                    </a:cubicBezTo>
                    <a:cubicBezTo>
                      <a:pt x="2822" y="655"/>
                      <a:pt x="2763" y="644"/>
                      <a:pt x="2679" y="667"/>
                    </a:cubicBezTo>
                    <a:cubicBezTo>
                      <a:pt x="2596" y="679"/>
                      <a:pt x="2489" y="727"/>
                      <a:pt x="2382" y="798"/>
                    </a:cubicBezTo>
                    <a:cubicBezTo>
                      <a:pt x="2167" y="965"/>
                      <a:pt x="1870" y="1191"/>
                      <a:pt x="1596" y="1417"/>
                    </a:cubicBezTo>
                    <a:cubicBezTo>
                      <a:pt x="1310" y="1632"/>
                      <a:pt x="1036" y="1894"/>
                      <a:pt x="834" y="2072"/>
                    </a:cubicBezTo>
                    <a:cubicBezTo>
                      <a:pt x="619" y="2263"/>
                      <a:pt x="512" y="2382"/>
                      <a:pt x="512" y="2382"/>
                    </a:cubicBezTo>
                    <a:cubicBezTo>
                      <a:pt x="405" y="2489"/>
                      <a:pt x="238" y="2501"/>
                      <a:pt x="119" y="2394"/>
                    </a:cubicBezTo>
                    <a:cubicBezTo>
                      <a:pt x="12" y="2287"/>
                      <a:pt x="0" y="2132"/>
                      <a:pt x="107" y="2013"/>
                    </a:cubicBezTo>
                    <a:cubicBezTo>
                      <a:pt x="119" y="1977"/>
                      <a:pt x="155" y="1965"/>
                      <a:pt x="179" y="1953"/>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7" name="Google Shape;2797;p20"/>
              <p:cNvSpPr/>
              <p:nvPr/>
            </p:nvSpPr>
            <p:spPr>
              <a:xfrm>
                <a:off x="6510675" y="2591225"/>
                <a:ext cx="62525" cy="80400"/>
              </a:xfrm>
              <a:custGeom>
                <a:avLst/>
                <a:gdLst/>
                <a:ahLst/>
                <a:cxnLst/>
                <a:rect l="l" t="t" r="r" b="b"/>
                <a:pathLst>
                  <a:path w="2501" h="3216" extrusionOk="0">
                    <a:moveTo>
                      <a:pt x="143" y="2727"/>
                    </a:moveTo>
                    <a:cubicBezTo>
                      <a:pt x="143" y="2727"/>
                      <a:pt x="274" y="2608"/>
                      <a:pt x="453" y="2405"/>
                    </a:cubicBezTo>
                    <a:cubicBezTo>
                      <a:pt x="644" y="2203"/>
                      <a:pt x="882" y="1929"/>
                      <a:pt x="1108" y="1643"/>
                    </a:cubicBezTo>
                    <a:cubicBezTo>
                      <a:pt x="1334" y="1358"/>
                      <a:pt x="1548" y="1072"/>
                      <a:pt x="1715" y="858"/>
                    </a:cubicBezTo>
                    <a:cubicBezTo>
                      <a:pt x="1798" y="750"/>
                      <a:pt x="1834" y="631"/>
                      <a:pt x="1846" y="536"/>
                    </a:cubicBezTo>
                    <a:cubicBezTo>
                      <a:pt x="1870" y="453"/>
                      <a:pt x="1846" y="393"/>
                      <a:pt x="1846" y="393"/>
                    </a:cubicBezTo>
                    <a:cubicBezTo>
                      <a:pt x="1822" y="215"/>
                      <a:pt x="1941" y="48"/>
                      <a:pt x="2120" y="36"/>
                    </a:cubicBezTo>
                    <a:cubicBezTo>
                      <a:pt x="2298" y="0"/>
                      <a:pt x="2465" y="119"/>
                      <a:pt x="2477" y="298"/>
                    </a:cubicBezTo>
                    <a:cubicBezTo>
                      <a:pt x="2501" y="477"/>
                      <a:pt x="2382" y="631"/>
                      <a:pt x="2203" y="655"/>
                    </a:cubicBezTo>
                    <a:cubicBezTo>
                      <a:pt x="2203" y="655"/>
                      <a:pt x="2144" y="679"/>
                      <a:pt x="2072" y="715"/>
                    </a:cubicBezTo>
                    <a:cubicBezTo>
                      <a:pt x="2001" y="762"/>
                      <a:pt x="1906" y="822"/>
                      <a:pt x="1822" y="941"/>
                    </a:cubicBezTo>
                    <a:cubicBezTo>
                      <a:pt x="1667" y="1167"/>
                      <a:pt x="1465" y="1465"/>
                      <a:pt x="1275" y="1774"/>
                    </a:cubicBezTo>
                    <a:cubicBezTo>
                      <a:pt x="1072" y="2084"/>
                      <a:pt x="882" y="2382"/>
                      <a:pt x="763" y="2620"/>
                    </a:cubicBezTo>
                    <a:cubicBezTo>
                      <a:pt x="632" y="2858"/>
                      <a:pt x="548" y="3025"/>
                      <a:pt x="548" y="3025"/>
                    </a:cubicBezTo>
                    <a:cubicBezTo>
                      <a:pt x="489" y="3156"/>
                      <a:pt x="334" y="3215"/>
                      <a:pt x="191" y="3156"/>
                    </a:cubicBezTo>
                    <a:cubicBezTo>
                      <a:pt x="60" y="3096"/>
                      <a:pt x="1" y="2929"/>
                      <a:pt x="60" y="2798"/>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8" name="Google Shape;2798;p20"/>
              <p:cNvSpPr/>
              <p:nvPr/>
            </p:nvSpPr>
            <p:spPr>
              <a:xfrm>
                <a:off x="6504125" y="2575750"/>
                <a:ext cx="40200" cy="90800"/>
              </a:xfrm>
              <a:custGeom>
                <a:avLst/>
                <a:gdLst/>
                <a:ahLst/>
                <a:cxnLst/>
                <a:rect l="l" t="t" r="r" b="b"/>
                <a:pathLst>
                  <a:path w="1608" h="3632" extrusionOk="0">
                    <a:moveTo>
                      <a:pt x="24" y="3239"/>
                    </a:moveTo>
                    <a:cubicBezTo>
                      <a:pt x="24" y="3239"/>
                      <a:pt x="120" y="3084"/>
                      <a:pt x="239" y="2846"/>
                    </a:cubicBezTo>
                    <a:cubicBezTo>
                      <a:pt x="358" y="2584"/>
                      <a:pt x="489" y="2262"/>
                      <a:pt x="620" y="1917"/>
                    </a:cubicBezTo>
                    <a:cubicBezTo>
                      <a:pt x="763" y="1572"/>
                      <a:pt x="882" y="1239"/>
                      <a:pt x="965" y="977"/>
                    </a:cubicBezTo>
                    <a:cubicBezTo>
                      <a:pt x="1013" y="846"/>
                      <a:pt x="1013" y="727"/>
                      <a:pt x="1001" y="655"/>
                    </a:cubicBezTo>
                    <a:cubicBezTo>
                      <a:pt x="977" y="560"/>
                      <a:pt x="953" y="500"/>
                      <a:pt x="953" y="500"/>
                    </a:cubicBezTo>
                    <a:cubicBezTo>
                      <a:pt x="882" y="346"/>
                      <a:pt x="941" y="167"/>
                      <a:pt x="1096" y="72"/>
                    </a:cubicBezTo>
                    <a:cubicBezTo>
                      <a:pt x="1263" y="0"/>
                      <a:pt x="1453" y="60"/>
                      <a:pt x="1537" y="226"/>
                    </a:cubicBezTo>
                    <a:cubicBezTo>
                      <a:pt x="1608" y="369"/>
                      <a:pt x="1548" y="560"/>
                      <a:pt x="1394" y="643"/>
                    </a:cubicBezTo>
                    <a:cubicBezTo>
                      <a:pt x="1394" y="643"/>
                      <a:pt x="1334" y="667"/>
                      <a:pt x="1275" y="727"/>
                    </a:cubicBezTo>
                    <a:cubicBezTo>
                      <a:pt x="1215" y="786"/>
                      <a:pt x="1144" y="893"/>
                      <a:pt x="1120" y="1012"/>
                    </a:cubicBezTo>
                    <a:cubicBezTo>
                      <a:pt x="1036" y="1274"/>
                      <a:pt x="941" y="1620"/>
                      <a:pt x="846" y="1965"/>
                    </a:cubicBezTo>
                    <a:cubicBezTo>
                      <a:pt x="763" y="2322"/>
                      <a:pt x="667" y="2667"/>
                      <a:pt x="620" y="2929"/>
                    </a:cubicBezTo>
                    <a:cubicBezTo>
                      <a:pt x="560" y="3203"/>
                      <a:pt x="548" y="3382"/>
                      <a:pt x="548" y="3382"/>
                    </a:cubicBezTo>
                    <a:cubicBezTo>
                      <a:pt x="536" y="3525"/>
                      <a:pt x="405" y="3632"/>
                      <a:pt x="251" y="3620"/>
                    </a:cubicBezTo>
                    <a:cubicBezTo>
                      <a:pt x="108" y="3596"/>
                      <a:pt x="1" y="3465"/>
                      <a:pt x="13" y="3322"/>
                    </a:cubicBezTo>
                    <a:cubicBezTo>
                      <a:pt x="13" y="3322"/>
                      <a:pt x="13" y="3274"/>
                      <a:pt x="24" y="3239"/>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9" name="Google Shape;2799;p20"/>
              <p:cNvSpPr/>
              <p:nvPr/>
            </p:nvSpPr>
            <p:spPr>
              <a:xfrm>
                <a:off x="6453225" y="2638850"/>
                <a:ext cx="98250" cy="98250"/>
              </a:xfrm>
              <a:custGeom>
                <a:avLst/>
                <a:gdLst/>
                <a:ahLst/>
                <a:cxnLst/>
                <a:rect l="l" t="t" r="r" b="b"/>
                <a:pathLst>
                  <a:path w="3930" h="3930" extrusionOk="0">
                    <a:moveTo>
                      <a:pt x="3930" y="1965"/>
                    </a:moveTo>
                    <a:cubicBezTo>
                      <a:pt x="3930" y="3060"/>
                      <a:pt x="3049" y="3929"/>
                      <a:pt x="1965" y="3929"/>
                    </a:cubicBezTo>
                    <a:cubicBezTo>
                      <a:pt x="870" y="3929"/>
                      <a:pt x="1" y="3060"/>
                      <a:pt x="1" y="1965"/>
                    </a:cubicBezTo>
                    <a:cubicBezTo>
                      <a:pt x="1" y="881"/>
                      <a:pt x="870" y="0"/>
                      <a:pt x="1965" y="0"/>
                    </a:cubicBezTo>
                    <a:cubicBezTo>
                      <a:pt x="3049" y="0"/>
                      <a:pt x="3930" y="870"/>
                      <a:pt x="3930" y="1965"/>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2800" name="Google Shape;2800;p20"/>
          <p:cNvSpPr/>
          <p:nvPr/>
        </p:nvSpPr>
        <p:spPr>
          <a:xfrm>
            <a:off x="4509" y="4187994"/>
            <a:ext cx="9144004" cy="955512"/>
          </a:xfrm>
          <a:custGeom>
            <a:avLst/>
            <a:gdLst/>
            <a:ahLst/>
            <a:cxnLst/>
            <a:rect l="l" t="t" r="r" b="b"/>
            <a:pathLst>
              <a:path w="98109" h="10252" extrusionOk="0">
                <a:moveTo>
                  <a:pt x="98108" y="0"/>
                </a:moveTo>
                <a:cubicBezTo>
                  <a:pt x="91977" y="0"/>
                  <a:pt x="91977" y="2322"/>
                  <a:pt x="85845" y="2322"/>
                </a:cubicBezTo>
                <a:cubicBezTo>
                  <a:pt x="79713" y="2322"/>
                  <a:pt x="79713" y="0"/>
                  <a:pt x="73581" y="0"/>
                </a:cubicBezTo>
                <a:cubicBezTo>
                  <a:pt x="67450" y="0"/>
                  <a:pt x="67450" y="2322"/>
                  <a:pt x="61318" y="2322"/>
                </a:cubicBezTo>
                <a:cubicBezTo>
                  <a:pt x="55186" y="2322"/>
                  <a:pt x="55186" y="0"/>
                  <a:pt x="49055" y="0"/>
                </a:cubicBezTo>
                <a:cubicBezTo>
                  <a:pt x="42923" y="0"/>
                  <a:pt x="42923" y="2322"/>
                  <a:pt x="36791" y="2322"/>
                </a:cubicBezTo>
                <a:cubicBezTo>
                  <a:pt x="30659" y="2322"/>
                  <a:pt x="30659" y="0"/>
                  <a:pt x="24528" y="0"/>
                </a:cubicBezTo>
                <a:cubicBezTo>
                  <a:pt x="18396" y="0"/>
                  <a:pt x="18396" y="2322"/>
                  <a:pt x="12264" y="2322"/>
                </a:cubicBezTo>
                <a:cubicBezTo>
                  <a:pt x="6133" y="2322"/>
                  <a:pt x="6133" y="0"/>
                  <a:pt x="1" y="0"/>
                </a:cubicBezTo>
                <a:lnTo>
                  <a:pt x="1" y="10252"/>
                </a:lnTo>
                <a:lnTo>
                  <a:pt x="98108" y="10252"/>
                </a:ln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801" name="Google Shape;2801;p20"/>
          <p:cNvGrpSpPr/>
          <p:nvPr/>
        </p:nvGrpSpPr>
        <p:grpSpPr>
          <a:xfrm>
            <a:off x="1032381" y="-7"/>
            <a:ext cx="942012" cy="1821897"/>
            <a:chOff x="5496850" y="2285225"/>
            <a:chExt cx="506050" cy="978725"/>
          </a:xfrm>
        </p:grpSpPr>
        <p:sp>
          <p:nvSpPr>
            <p:cNvPr id="2802" name="Google Shape;2802;p20"/>
            <p:cNvSpPr/>
            <p:nvPr/>
          </p:nvSpPr>
          <p:spPr>
            <a:xfrm>
              <a:off x="5742425" y="2285225"/>
              <a:ext cx="14900" cy="824825"/>
            </a:xfrm>
            <a:custGeom>
              <a:avLst/>
              <a:gdLst/>
              <a:ahLst/>
              <a:cxnLst/>
              <a:rect l="l" t="t" r="r" b="b"/>
              <a:pathLst>
                <a:path w="596" h="32993" extrusionOk="0">
                  <a:moveTo>
                    <a:pt x="1" y="1"/>
                  </a:moveTo>
                  <a:lnTo>
                    <a:pt x="596" y="1"/>
                  </a:lnTo>
                  <a:lnTo>
                    <a:pt x="596" y="32993"/>
                  </a:lnTo>
                  <a:lnTo>
                    <a:pt x="1" y="32993"/>
                  </a:ln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3" name="Google Shape;2803;p20"/>
            <p:cNvSpPr/>
            <p:nvPr/>
          </p:nvSpPr>
          <p:spPr>
            <a:xfrm>
              <a:off x="5749875" y="2521875"/>
              <a:ext cx="253025" cy="506025"/>
            </a:xfrm>
            <a:custGeom>
              <a:avLst/>
              <a:gdLst/>
              <a:ahLst/>
              <a:cxnLst/>
              <a:rect l="l" t="t" r="r" b="b"/>
              <a:pathLst>
                <a:path w="10121" h="20241" extrusionOk="0">
                  <a:moveTo>
                    <a:pt x="10121" y="10121"/>
                  </a:moveTo>
                  <a:cubicBezTo>
                    <a:pt x="10121" y="15716"/>
                    <a:pt x="5596" y="20241"/>
                    <a:pt x="0" y="20241"/>
                  </a:cubicBezTo>
                  <a:lnTo>
                    <a:pt x="0" y="0"/>
                  </a:lnTo>
                  <a:cubicBezTo>
                    <a:pt x="5596" y="0"/>
                    <a:pt x="10121" y="4537"/>
                    <a:pt x="10121" y="10121"/>
                  </a:cubicBez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4" name="Google Shape;2804;p20"/>
            <p:cNvSpPr/>
            <p:nvPr/>
          </p:nvSpPr>
          <p:spPr>
            <a:xfrm>
              <a:off x="5496850" y="2521875"/>
              <a:ext cx="253050" cy="506025"/>
            </a:xfrm>
            <a:custGeom>
              <a:avLst/>
              <a:gdLst/>
              <a:ahLst/>
              <a:cxnLst/>
              <a:rect l="l" t="t" r="r" b="b"/>
              <a:pathLst>
                <a:path w="10122" h="20241" extrusionOk="0">
                  <a:moveTo>
                    <a:pt x="10121" y="0"/>
                  </a:moveTo>
                  <a:lnTo>
                    <a:pt x="10121" y="20241"/>
                  </a:lnTo>
                  <a:cubicBezTo>
                    <a:pt x="4525" y="20241"/>
                    <a:pt x="1" y="15716"/>
                    <a:pt x="1" y="10121"/>
                  </a:cubicBezTo>
                  <a:cubicBezTo>
                    <a:pt x="1" y="4537"/>
                    <a:pt x="4537" y="0"/>
                    <a:pt x="10121" y="0"/>
                  </a:cubicBez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5" name="Google Shape;2805;p20"/>
            <p:cNvSpPr/>
            <p:nvPr/>
          </p:nvSpPr>
          <p:spPr>
            <a:xfrm>
              <a:off x="5749875" y="2521875"/>
              <a:ext cx="183975" cy="506025"/>
            </a:xfrm>
            <a:custGeom>
              <a:avLst/>
              <a:gdLst/>
              <a:ahLst/>
              <a:cxnLst/>
              <a:rect l="l" t="t" r="r" b="b"/>
              <a:pathLst>
                <a:path w="7359" h="20241" extrusionOk="0">
                  <a:moveTo>
                    <a:pt x="7358" y="10121"/>
                  </a:moveTo>
                  <a:cubicBezTo>
                    <a:pt x="7358" y="15716"/>
                    <a:pt x="4060" y="20241"/>
                    <a:pt x="0" y="20241"/>
                  </a:cubicBezTo>
                  <a:lnTo>
                    <a:pt x="0" y="0"/>
                  </a:lnTo>
                  <a:cubicBezTo>
                    <a:pt x="4060" y="0"/>
                    <a:pt x="7358" y="4537"/>
                    <a:pt x="7358" y="10121"/>
                  </a:cubicBez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6" name="Google Shape;2806;p20"/>
            <p:cNvSpPr/>
            <p:nvPr/>
          </p:nvSpPr>
          <p:spPr>
            <a:xfrm>
              <a:off x="5566500" y="2521875"/>
              <a:ext cx="183400" cy="506025"/>
            </a:xfrm>
            <a:custGeom>
              <a:avLst/>
              <a:gdLst/>
              <a:ahLst/>
              <a:cxnLst/>
              <a:rect l="l" t="t" r="r" b="b"/>
              <a:pathLst>
                <a:path w="7336" h="20241" extrusionOk="0">
                  <a:moveTo>
                    <a:pt x="7335" y="0"/>
                  </a:moveTo>
                  <a:lnTo>
                    <a:pt x="7335" y="20241"/>
                  </a:lnTo>
                  <a:cubicBezTo>
                    <a:pt x="3275" y="20241"/>
                    <a:pt x="1" y="15716"/>
                    <a:pt x="1" y="10121"/>
                  </a:cubicBezTo>
                  <a:cubicBezTo>
                    <a:pt x="1" y="4537"/>
                    <a:pt x="3287" y="0"/>
                    <a:pt x="7335" y="0"/>
                  </a:cubicBez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7" name="Google Shape;2807;p20"/>
            <p:cNvSpPr/>
            <p:nvPr/>
          </p:nvSpPr>
          <p:spPr>
            <a:xfrm>
              <a:off x="5749875" y="2521875"/>
              <a:ext cx="93175" cy="506025"/>
            </a:xfrm>
            <a:custGeom>
              <a:avLst/>
              <a:gdLst/>
              <a:ahLst/>
              <a:cxnLst/>
              <a:rect l="l" t="t" r="r" b="b"/>
              <a:pathLst>
                <a:path w="3727" h="20241" extrusionOk="0">
                  <a:moveTo>
                    <a:pt x="3727" y="10121"/>
                  </a:moveTo>
                  <a:cubicBezTo>
                    <a:pt x="3727" y="15716"/>
                    <a:pt x="2060" y="20241"/>
                    <a:pt x="0" y="20241"/>
                  </a:cubicBezTo>
                  <a:lnTo>
                    <a:pt x="0" y="0"/>
                  </a:lnTo>
                  <a:cubicBezTo>
                    <a:pt x="2060" y="0"/>
                    <a:pt x="3727" y="4537"/>
                    <a:pt x="3727" y="10121"/>
                  </a:cubicBez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8" name="Google Shape;2808;p20"/>
            <p:cNvSpPr/>
            <p:nvPr/>
          </p:nvSpPr>
          <p:spPr>
            <a:xfrm>
              <a:off x="5656700" y="2521875"/>
              <a:ext cx="93200" cy="506025"/>
            </a:xfrm>
            <a:custGeom>
              <a:avLst/>
              <a:gdLst/>
              <a:ahLst/>
              <a:cxnLst/>
              <a:rect l="l" t="t" r="r" b="b"/>
              <a:pathLst>
                <a:path w="3728" h="20241" extrusionOk="0">
                  <a:moveTo>
                    <a:pt x="3727" y="0"/>
                  </a:moveTo>
                  <a:lnTo>
                    <a:pt x="3727" y="20241"/>
                  </a:lnTo>
                  <a:cubicBezTo>
                    <a:pt x="1679" y="20241"/>
                    <a:pt x="1" y="15716"/>
                    <a:pt x="1" y="10121"/>
                  </a:cubicBezTo>
                  <a:cubicBezTo>
                    <a:pt x="1" y="4537"/>
                    <a:pt x="1679" y="0"/>
                    <a:pt x="3727" y="0"/>
                  </a:cubicBez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9" name="Google Shape;2809;p20"/>
            <p:cNvSpPr/>
            <p:nvPr/>
          </p:nvSpPr>
          <p:spPr>
            <a:xfrm>
              <a:off x="5634075" y="2486450"/>
              <a:ext cx="231600" cy="63125"/>
            </a:xfrm>
            <a:custGeom>
              <a:avLst/>
              <a:gdLst/>
              <a:ahLst/>
              <a:cxnLst/>
              <a:rect l="l" t="t" r="r" b="b"/>
              <a:pathLst>
                <a:path w="9264" h="2525" extrusionOk="0">
                  <a:moveTo>
                    <a:pt x="1" y="2525"/>
                  </a:moveTo>
                  <a:lnTo>
                    <a:pt x="1" y="1131"/>
                  </a:lnTo>
                  <a:cubicBezTo>
                    <a:pt x="1" y="500"/>
                    <a:pt x="513" y="0"/>
                    <a:pt x="1132" y="0"/>
                  </a:cubicBezTo>
                  <a:lnTo>
                    <a:pt x="8133" y="0"/>
                  </a:lnTo>
                  <a:cubicBezTo>
                    <a:pt x="8752" y="0"/>
                    <a:pt x="9264" y="500"/>
                    <a:pt x="9264" y="1131"/>
                  </a:cubicBezTo>
                  <a:lnTo>
                    <a:pt x="9264" y="2525"/>
                  </a:lnTo>
                  <a:close/>
                </a:path>
              </a:pathLst>
            </a:custGeom>
            <a:solidFill>
              <a:schemeClr val="accent3"/>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0" name="Google Shape;2810;p20"/>
            <p:cNvSpPr/>
            <p:nvPr/>
          </p:nvSpPr>
          <p:spPr>
            <a:xfrm>
              <a:off x="5634075" y="2999600"/>
              <a:ext cx="231600" cy="63125"/>
            </a:xfrm>
            <a:custGeom>
              <a:avLst/>
              <a:gdLst/>
              <a:ahLst/>
              <a:cxnLst/>
              <a:rect l="l" t="t" r="r" b="b"/>
              <a:pathLst>
                <a:path w="9264" h="2525" extrusionOk="0">
                  <a:moveTo>
                    <a:pt x="9264" y="1"/>
                  </a:moveTo>
                  <a:lnTo>
                    <a:pt x="9264" y="1394"/>
                  </a:lnTo>
                  <a:cubicBezTo>
                    <a:pt x="9264" y="2025"/>
                    <a:pt x="8752" y="2525"/>
                    <a:pt x="8133" y="2525"/>
                  </a:cubicBezTo>
                  <a:lnTo>
                    <a:pt x="1132" y="2525"/>
                  </a:lnTo>
                  <a:cubicBezTo>
                    <a:pt x="513" y="2525"/>
                    <a:pt x="1" y="2025"/>
                    <a:pt x="1" y="1394"/>
                  </a:cubicBezTo>
                  <a:lnTo>
                    <a:pt x="1" y="1"/>
                  </a:lnTo>
                  <a:close/>
                </a:path>
              </a:pathLst>
            </a:custGeom>
            <a:solidFill>
              <a:schemeClr val="accent3"/>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1" name="Google Shape;2811;p20"/>
            <p:cNvSpPr/>
            <p:nvPr/>
          </p:nvSpPr>
          <p:spPr>
            <a:xfrm>
              <a:off x="5706700" y="3096650"/>
              <a:ext cx="109575" cy="167300"/>
            </a:xfrm>
            <a:custGeom>
              <a:avLst/>
              <a:gdLst/>
              <a:ahLst/>
              <a:cxnLst/>
              <a:rect l="l" t="t" r="r" b="b"/>
              <a:pathLst>
                <a:path w="4383" h="6692" extrusionOk="0">
                  <a:moveTo>
                    <a:pt x="1168" y="6691"/>
                  </a:moveTo>
                  <a:lnTo>
                    <a:pt x="4382" y="6691"/>
                  </a:lnTo>
                  <a:cubicBezTo>
                    <a:pt x="3573" y="4489"/>
                    <a:pt x="3215" y="2203"/>
                    <a:pt x="3335" y="0"/>
                  </a:cubicBezTo>
                  <a:lnTo>
                    <a:pt x="120" y="0"/>
                  </a:lnTo>
                  <a:cubicBezTo>
                    <a:pt x="1" y="2203"/>
                    <a:pt x="358" y="4489"/>
                    <a:pt x="1168" y="6691"/>
                  </a:cubicBezTo>
                  <a:close/>
                </a:path>
              </a:pathLst>
            </a:custGeom>
            <a:solidFill>
              <a:schemeClr val="accent3"/>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12" name="Google Shape;2812;p20"/>
          <p:cNvGrpSpPr/>
          <p:nvPr/>
        </p:nvGrpSpPr>
        <p:grpSpPr>
          <a:xfrm>
            <a:off x="2396186" y="4"/>
            <a:ext cx="1211787" cy="3096589"/>
            <a:chOff x="5496850" y="1970795"/>
            <a:chExt cx="506050" cy="1293155"/>
          </a:xfrm>
        </p:grpSpPr>
        <p:sp>
          <p:nvSpPr>
            <p:cNvPr id="2813" name="Google Shape;2813;p20"/>
            <p:cNvSpPr/>
            <p:nvPr/>
          </p:nvSpPr>
          <p:spPr>
            <a:xfrm>
              <a:off x="5742429" y="1970795"/>
              <a:ext cx="14899" cy="1139248"/>
            </a:xfrm>
            <a:custGeom>
              <a:avLst/>
              <a:gdLst/>
              <a:ahLst/>
              <a:cxnLst/>
              <a:rect l="l" t="t" r="r" b="b"/>
              <a:pathLst>
                <a:path w="596" h="32993" extrusionOk="0">
                  <a:moveTo>
                    <a:pt x="1" y="1"/>
                  </a:moveTo>
                  <a:lnTo>
                    <a:pt x="596" y="1"/>
                  </a:lnTo>
                  <a:lnTo>
                    <a:pt x="596" y="32993"/>
                  </a:lnTo>
                  <a:lnTo>
                    <a:pt x="1" y="32993"/>
                  </a:ln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4" name="Google Shape;2814;p20"/>
            <p:cNvSpPr/>
            <p:nvPr/>
          </p:nvSpPr>
          <p:spPr>
            <a:xfrm>
              <a:off x="5749875" y="2521875"/>
              <a:ext cx="253025" cy="506025"/>
            </a:xfrm>
            <a:custGeom>
              <a:avLst/>
              <a:gdLst/>
              <a:ahLst/>
              <a:cxnLst/>
              <a:rect l="l" t="t" r="r" b="b"/>
              <a:pathLst>
                <a:path w="10121" h="20241" extrusionOk="0">
                  <a:moveTo>
                    <a:pt x="10121" y="10121"/>
                  </a:moveTo>
                  <a:cubicBezTo>
                    <a:pt x="10121" y="15716"/>
                    <a:pt x="5596" y="20241"/>
                    <a:pt x="0" y="20241"/>
                  </a:cubicBezTo>
                  <a:lnTo>
                    <a:pt x="0" y="0"/>
                  </a:lnTo>
                  <a:cubicBezTo>
                    <a:pt x="5596" y="0"/>
                    <a:pt x="10121" y="4537"/>
                    <a:pt x="10121" y="10121"/>
                  </a:cubicBez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5" name="Google Shape;2815;p20"/>
            <p:cNvSpPr/>
            <p:nvPr/>
          </p:nvSpPr>
          <p:spPr>
            <a:xfrm>
              <a:off x="5496850" y="2521875"/>
              <a:ext cx="253050" cy="506025"/>
            </a:xfrm>
            <a:custGeom>
              <a:avLst/>
              <a:gdLst/>
              <a:ahLst/>
              <a:cxnLst/>
              <a:rect l="l" t="t" r="r" b="b"/>
              <a:pathLst>
                <a:path w="10122" h="20241" extrusionOk="0">
                  <a:moveTo>
                    <a:pt x="10121" y="0"/>
                  </a:moveTo>
                  <a:lnTo>
                    <a:pt x="10121" y="20241"/>
                  </a:lnTo>
                  <a:cubicBezTo>
                    <a:pt x="4525" y="20241"/>
                    <a:pt x="1" y="15716"/>
                    <a:pt x="1" y="10121"/>
                  </a:cubicBezTo>
                  <a:cubicBezTo>
                    <a:pt x="1" y="4537"/>
                    <a:pt x="4537" y="0"/>
                    <a:pt x="10121" y="0"/>
                  </a:cubicBez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6" name="Google Shape;2816;p20"/>
            <p:cNvSpPr/>
            <p:nvPr/>
          </p:nvSpPr>
          <p:spPr>
            <a:xfrm>
              <a:off x="5749875" y="2521875"/>
              <a:ext cx="183975" cy="506025"/>
            </a:xfrm>
            <a:custGeom>
              <a:avLst/>
              <a:gdLst/>
              <a:ahLst/>
              <a:cxnLst/>
              <a:rect l="l" t="t" r="r" b="b"/>
              <a:pathLst>
                <a:path w="7359" h="20241" extrusionOk="0">
                  <a:moveTo>
                    <a:pt x="7358" y="10121"/>
                  </a:moveTo>
                  <a:cubicBezTo>
                    <a:pt x="7358" y="15716"/>
                    <a:pt x="4060" y="20241"/>
                    <a:pt x="0" y="20241"/>
                  </a:cubicBezTo>
                  <a:lnTo>
                    <a:pt x="0" y="0"/>
                  </a:lnTo>
                  <a:cubicBezTo>
                    <a:pt x="4060" y="0"/>
                    <a:pt x="7358" y="4537"/>
                    <a:pt x="7358" y="10121"/>
                  </a:cubicBez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7" name="Google Shape;2817;p20"/>
            <p:cNvSpPr/>
            <p:nvPr/>
          </p:nvSpPr>
          <p:spPr>
            <a:xfrm>
              <a:off x="5566500" y="2521875"/>
              <a:ext cx="183400" cy="506025"/>
            </a:xfrm>
            <a:custGeom>
              <a:avLst/>
              <a:gdLst/>
              <a:ahLst/>
              <a:cxnLst/>
              <a:rect l="l" t="t" r="r" b="b"/>
              <a:pathLst>
                <a:path w="7336" h="20241" extrusionOk="0">
                  <a:moveTo>
                    <a:pt x="7335" y="0"/>
                  </a:moveTo>
                  <a:lnTo>
                    <a:pt x="7335" y="20241"/>
                  </a:lnTo>
                  <a:cubicBezTo>
                    <a:pt x="3275" y="20241"/>
                    <a:pt x="1" y="15716"/>
                    <a:pt x="1" y="10121"/>
                  </a:cubicBezTo>
                  <a:cubicBezTo>
                    <a:pt x="1" y="4537"/>
                    <a:pt x="3287" y="0"/>
                    <a:pt x="7335" y="0"/>
                  </a:cubicBez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8" name="Google Shape;2818;p20"/>
            <p:cNvSpPr/>
            <p:nvPr/>
          </p:nvSpPr>
          <p:spPr>
            <a:xfrm>
              <a:off x="5749875" y="2521875"/>
              <a:ext cx="93175" cy="506025"/>
            </a:xfrm>
            <a:custGeom>
              <a:avLst/>
              <a:gdLst/>
              <a:ahLst/>
              <a:cxnLst/>
              <a:rect l="l" t="t" r="r" b="b"/>
              <a:pathLst>
                <a:path w="3727" h="20241" extrusionOk="0">
                  <a:moveTo>
                    <a:pt x="3727" y="10121"/>
                  </a:moveTo>
                  <a:cubicBezTo>
                    <a:pt x="3727" y="15716"/>
                    <a:pt x="2060" y="20241"/>
                    <a:pt x="0" y="20241"/>
                  </a:cubicBezTo>
                  <a:lnTo>
                    <a:pt x="0" y="0"/>
                  </a:lnTo>
                  <a:cubicBezTo>
                    <a:pt x="2060" y="0"/>
                    <a:pt x="3727" y="4537"/>
                    <a:pt x="3727" y="10121"/>
                  </a:cubicBez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9" name="Google Shape;2819;p20"/>
            <p:cNvSpPr/>
            <p:nvPr/>
          </p:nvSpPr>
          <p:spPr>
            <a:xfrm>
              <a:off x="5656700" y="2521875"/>
              <a:ext cx="93200" cy="506025"/>
            </a:xfrm>
            <a:custGeom>
              <a:avLst/>
              <a:gdLst/>
              <a:ahLst/>
              <a:cxnLst/>
              <a:rect l="l" t="t" r="r" b="b"/>
              <a:pathLst>
                <a:path w="3728" h="20241" extrusionOk="0">
                  <a:moveTo>
                    <a:pt x="3727" y="0"/>
                  </a:moveTo>
                  <a:lnTo>
                    <a:pt x="3727" y="20241"/>
                  </a:lnTo>
                  <a:cubicBezTo>
                    <a:pt x="1679" y="20241"/>
                    <a:pt x="1" y="15716"/>
                    <a:pt x="1" y="10121"/>
                  </a:cubicBezTo>
                  <a:cubicBezTo>
                    <a:pt x="1" y="4537"/>
                    <a:pt x="1679" y="0"/>
                    <a:pt x="3727" y="0"/>
                  </a:cubicBez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0" name="Google Shape;2820;p20"/>
            <p:cNvSpPr/>
            <p:nvPr/>
          </p:nvSpPr>
          <p:spPr>
            <a:xfrm>
              <a:off x="5634075" y="2486450"/>
              <a:ext cx="231600" cy="63125"/>
            </a:xfrm>
            <a:custGeom>
              <a:avLst/>
              <a:gdLst/>
              <a:ahLst/>
              <a:cxnLst/>
              <a:rect l="l" t="t" r="r" b="b"/>
              <a:pathLst>
                <a:path w="9264" h="2525" extrusionOk="0">
                  <a:moveTo>
                    <a:pt x="1" y="2525"/>
                  </a:moveTo>
                  <a:lnTo>
                    <a:pt x="1" y="1131"/>
                  </a:lnTo>
                  <a:cubicBezTo>
                    <a:pt x="1" y="500"/>
                    <a:pt x="513" y="0"/>
                    <a:pt x="1132" y="0"/>
                  </a:cubicBezTo>
                  <a:lnTo>
                    <a:pt x="8133" y="0"/>
                  </a:lnTo>
                  <a:cubicBezTo>
                    <a:pt x="8752" y="0"/>
                    <a:pt x="9264" y="500"/>
                    <a:pt x="9264" y="1131"/>
                  </a:cubicBezTo>
                  <a:lnTo>
                    <a:pt x="9264" y="2525"/>
                  </a:lnTo>
                  <a:close/>
                </a:path>
              </a:pathLst>
            </a:custGeom>
            <a:solidFill>
              <a:schemeClr val="accent3"/>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1" name="Google Shape;2821;p20"/>
            <p:cNvSpPr/>
            <p:nvPr/>
          </p:nvSpPr>
          <p:spPr>
            <a:xfrm>
              <a:off x="5634075" y="2999600"/>
              <a:ext cx="231600" cy="63125"/>
            </a:xfrm>
            <a:custGeom>
              <a:avLst/>
              <a:gdLst/>
              <a:ahLst/>
              <a:cxnLst/>
              <a:rect l="l" t="t" r="r" b="b"/>
              <a:pathLst>
                <a:path w="9264" h="2525" extrusionOk="0">
                  <a:moveTo>
                    <a:pt x="9264" y="1"/>
                  </a:moveTo>
                  <a:lnTo>
                    <a:pt x="9264" y="1394"/>
                  </a:lnTo>
                  <a:cubicBezTo>
                    <a:pt x="9264" y="2025"/>
                    <a:pt x="8752" y="2525"/>
                    <a:pt x="8133" y="2525"/>
                  </a:cubicBezTo>
                  <a:lnTo>
                    <a:pt x="1132" y="2525"/>
                  </a:lnTo>
                  <a:cubicBezTo>
                    <a:pt x="513" y="2525"/>
                    <a:pt x="1" y="2025"/>
                    <a:pt x="1" y="1394"/>
                  </a:cubicBezTo>
                  <a:lnTo>
                    <a:pt x="1" y="1"/>
                  </a:lnTo>
                  <a:close/>
                </a:path>
              </a:pathLst>
            </a:custGeom>
            <a:solidFill>
              <a:schemeClr val="accent3"/>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2" name="Google Shape;2822;p20"/>
            <p:cNvSpPr/>
            <p:nvPr/>
          </p:nvSpPr>
          <p:spPr>
            <a:xfrm>
              <a:off x="5706700" y="3096650"/>
              <a:ext cx="109575" cy="167300"/>
            </a:xfrm>
            <a:custGeom>
              <a:avLst/>
              <a:gdLst/>
              <a:ahLst/>
              <a:cxnLst/>
              <a:rect l="l" t="t" r="r" b="b"/>
              <a:pathLst>
                <a:path w="4383" h="6692" extrusionOk="0">
                  <a:moveTo>
                    <a:pt x="1168" y="6691"/>
                  </a:moveTo>
                  <a:lnTo>
                    <a:pt x="4382" y="6691"/>
                  </a:lnTo>
                  <a:cubicBezTo>
                    <a:pt x="3573" y="4489"/>
                    <a:pt x="3215" y="2203"/>
                    <a:pt x="3335" y="0"/>
                  </a:cubicBezTo>
                  <a:lnTo>
                    <a:pt x="120" y="0"/>
                  </a:lnTo>
                  <a:cubicBezTo>
                    <a:pt x="1" y="2203"/>
                    <a:pt x="358" y="4489"/>
                    <a:pt x="1168" y="6691"/>
                  </a:cubicBezTo>
                  <a:close/>
                </a:path>
              </a:pathLst>
            </a:custGeom>
            <a:solidFill>
              <a:schemeClr val="accent3"/>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23" name="Google Shape;2823;p20"/>
          <p:cNvSpPr/>
          <p:nvPr/>
        </p:nvSpPr>
        <p:spPr>
          <a:xfrm>
            <a:off x="6191900" y="457675"/>
            <a:ext cx="1135431" cy="341296"/>
          </a:xfrm>
          <a:custGeom>
            <a:avLst/>
            <a:gdLst/>
            <a:ahLst/>
            <a:cxnLst/>
            <a:rect l="l" t="t" r="r" b="b"/>
            <a:pathLst>
              <a:path w="25194" h="7573" extrusionOk="0">
                <a:moveTo>
                  <a:pt x="5846" y="2953"/>
                </a:moveTo>
                <a:lnTo>
                  <a:pt x="7739" y="2953"/>
                </a:lnTo>
                <a:cubicBezTo>
                  <a:pt x="8203" y="2953"/>
                  <a:pt x="8573" y="3322"/>
                  <a:pt x="8573" y="3787"/>
                </a:cubicBezTo>
                <a:cubicBezTo>
                  <a:pt x="8573" y="4251"/>
                  <a:pt x="8203" y="4620"/>
                  <a:pt x="7739" y="4620"/>
                </a:cubicBezTo>
                <a:lnTo>
                  <a:pt x="1476" y="4620"/>
                </a:lnTo>
                <a:cubicBezTo>
                  <a:pt x="655" y="4620"/>
                  <a:pt x="0" y="5275"/>
                  <a:pt x="0" y="6096"/>
                </a:cubicBezTo>
                <a:cubicBezTo>
                  <a:pt x="0" y="6918"/>
                  <a:pt x="655" y="7573"/>
                  <a:pt x="1476" y="7573"/>
                </a:cubicBezTo>
                <a:lnTo>
                  <a:pt x="16776" y="7573"/>
                </a:lnTo>
                <a:lnTo>
                  <a:pt x="23515" y="7573"/>
                </a:lnTo>
                <a:lnTo>
                  <a:pt x="23729" y="7573"/>
                </a:lnTo>
                <a:cubicBezTo>
                  <a:pt x="24539" y="7573"/>
                  <a:pt x="25194" y="6918"/>
                  <a:pt x="25194" y="6096"/>
                </a:cubicBezTo>
                <a:cubicBezTo>
                  <a:pt x="25194" y="5275"/>
                  <a:pt x="24539" y="4620"/>
                  <a:pt x="23729" y="4620"/>
                </a:cubicBezTo>
                <a:lnTo>
                  <a:pt x="17979" y="4620"/>
                </a:lnTo>
                <a:cubicBezTo>
                  <a:pt x="17514" y="4620"/>
                  <a:pt x="17145" y="4251"/>
                  <a:pt x="17145" y="3787"/>
                </a:cubicBezTo>
                <a:cubicBezTo>
                  <a:pt x="17145" y="3322"/>
                  <a:pt x="17514" y="2953"/>
                  <a:pt x="17979" y="2953"/>
                </a:cubicBezTo>
                <a:lnTo>
                  <a:pt x="20336" y="2953"/>
                </a:lnTo>
                <a:cubicBezTo>
                  <a:pt x="21146" y="2953"/>
                  <a:pt x="21800" y="2298"/>
                  <a:pt x="21800" y="1477"/>
                </a:cubicBezTo>
                <a:cubicBezTo>
                  <a:pt x="21800" y="667"/>
                  <a:pt x="21146" y="0"/>
                  <a:pt x="20336" y="0"/>
                </a:cubicBezTo>
                <a:lnTo>
                  <a:pt x="5846" y="0"/>
                </a:lnTo>
                <a:cubicBezTo>
                  <a:pt x="5036" y="0"/>
                  <a:pt x="4382" y="667"/>
                  <a:pt x="4382" y="1477"/>
                </a:cubicBezTo>
                <a:cubicBezTo>
                  <a:pt x="4382" y="2298"/>
                  <a:pt x="5036" y="2953"/>
                  <a:pt x="5846" y="2953"/>
                </a:cubicBezTo>
                <a:close/>
              </a:path>
            </a:pathLst>
          </a:custGeom>
          <a:solidFill>
            <a:schemeClr val="lt1"/>
          </a:solidFill>
          <a:ln>
            <a:noFill/>
          </a:ln>
          <a:effectLst>
            <a:outerShdw blurRad="71438" dist="9525" dir="120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4" name="Google Shape;2824;p20"/>
          <p:cNvSpPr/>
          <p:nvPr/>
        </p:nvSpPr>
        <p:spPr>
          <a:xfrm>
            <a:off x="-377035" y="457675"/>
            <a:ext cx="1147827" cy="455695"/>
          </a:xfrm>
          <a:custGeom>
            <a:avLst/>
            <a:gdLst/>
            <a:ahLst/>
            <a:cxnLst/>
            <a:rect l="l" t="t" r="r" b="b"/>
            <a:pathLst>
              <a:path w="17972" h="7135" extrusionOk="0">
                <a:moveTo>
                  <a:pt x="6485" y="0"/>
                </a:moveTo>
                <a:lnTo>
                  <a:pt x="6304" y="18"/>
                </a:lnTo>
                <a:lnTo>
                  <a:pt x="6141" y="72"/>
                </a:lnTo>
                <a:lnTo>
                  <a:pt x="5979" y="163"/>
                </a:lnTo>
                <a:lnTo>
                  <a:pt x="5852" y="271"/>
                </a:lnTo>
                <a:lnTo>
                  <a:pt x="5744" y="398"/>
                </a:lnTo>
                <a:lnTo>
                  <a:pt x="5654" y="560"/>
                </a:lnTo>
                <a:lnTo>
                  <a:pt x="5600" y="741"/>
                </a:lnTo>
                <a:lnTo>
                  <a:pt x="5582" y="921"/>
                </a:lnTo>
                <a:lnTo>
                  <a:pt x="5600" y="1102"/>
                </a:lnTo>
                <a:lnTo>
                  <a:pt x="5654" y="1264"/>
                </a:lnTo>
                <a:lnTo>
                  <a:pt x="5744" y="1427"/>
                </a:lnTo>
                <a:lnTo>
                  <a:pt x="5852" y="1553"/>
                </a:lnTo>
                <a:lnTo>
                  <a:pt x="5979" y="1662"/>
                </a:lnTo>
                <a:lnTo>
                  <a:pt x="6141" y="1752"/>
                </a:lnTo>
                <a:lnTo>
                  <a:pt x="6304" y="1806"/>
                </a:lnTo>
                <a:lnTo>
                  <a:pt x="6485" y="1824"/>
                </a:lnTo>
                <a:lnTo>
                  <a:pt x="8742" y="1824"/>
                </a:lnTo>
                <a:lnTo>
                  <a:pt x="8833" y="1842"/>
                </a:lnTo>
                <a:lnTo>
                  <a:pt x="8905" y="1860"/>
                </a:lnTo>
                <a:lnTo>
                  <a:pt x="8977" y="1897"/>
                </a:lnTo>
                <a:lnTo>
                  <a:pt x="9049" y="1951"/>
                </a:lnTo>
                <a:lnTo>
                  <a:pt x="9085" y="2005"/>
                </a:lnTo>
                <a:lnTo>
                  <a:pt x="9122" y="2077"/>
                </a:lnTo>
                <a:lnTo>
                  <a:pt x="9158" y="2168"/>
                </a:lnTo>
                <a:lnTo>
                  <a:pt x="9158" y="2240"/>
                </a:lnTo>
                <a:lnTo>
                  <a:pt x="9158" y="2330"/>
                </a:lnTo>
                <a:lnTo>
                  <a:pt x="9122" y="2402"/>
                </a:lnTo>
                <a:lnTo>
                  <a:pt x="9085" y="2475"/>
                </a:lnTo>
                <a:lnTo>
                  <a:pt x="9049" y="2547"/>
                </a:lnTo>
                <a:lnTo>
                  <a:pt x="8977" y="2583"/>
                </a:lnTo>
                <a:lnTo>
                  <a:pt x="8905" y="2619"/>
                </a:lnTo>
                <a:lnTo>
                  <a:pt x="8833" y="2655"/>
                </a:lnTo>
                <a:lnTo>
                  <a:pt x="904" y="2655"/>
                </a:lnTo>
                <a:lnTo>
                  <a:pt x="723" y="2673"/>
                </a:lnTo>
                <a:lnTo>
                  <a:pt x="560" y="2727"/>
                </a:lnTo>
                <a:lnTo>
                  <a:pt x="398" y="2818"/>
                </a:lnTo>
                <a:lnTo>
                  <a:pt x="272" y="2926"/>
                </a:lnTo>
                <a:lnTo>
                  <a:pt x="145" y="3071"/>
                </a:lnTo>
                <a:lnTo>
                  <a:pt x="73" y="3215"/>
                </a:lnTo>
                <a:lnTo>
                  <a:pt x="19" y="3396"/>
                </a:lnTo>
                <a:lnTo>
                  <a:pt x="1" y="3576"/>
                </a:lnTo>
                <a:lnTo>
                  <a:pt x="19" y="3757"/>
                </a:lnTo>
                <a:lnTo>
                  <a:pt x="73" y="3920"/>
                </a:lnTo>
                <a:lnTo>
                  <a:pt x="145" y="4082"/>
                </a:lnTo>
                <a:lnTo>
                  <a:pt x="272" y="4208"/>
                </a:lnTo>
                <a:lnTo>
                  <a:pt x="398" y="4335"/>
                </a:lnTo>
                <a:lnTo>
                  <a:pt x="560" y="4407"/>
                </a:lnTo>
                <a:lnTo>
                  <a:pt x="723" y="4461"/>
                </a:lnTo>
                <a:lnTo>
                  <a:pt x="904" y="4479"/>
                </a:lnTo>
                <a:lnTo>
                  <a:pt x="5871" y="4479"/>
                </a:lnTo>
                <a:lnTo>
                  <a:pt x="5943" y="4497"/>
                </a:lnTo>
                <a:lnTo>
                  <a:pt x="6033" y="4516"/>
                </a:lnTo>
                <a:lnTo>
                  <a:pt x="6087" y="4552"/>
                </a:lnTo>
                <a:lnTo>
                  <a:pt x="6160" y="4606"/>
                </a:lnTo>
                <a:lnTo>
                  <a:pt x="6214" y="4660"/>
                </a:lnTo>
                <a:lnTo>
                  <a:pt x="6250" y="4732"/>
                </a:lnTo>
                <a:lnTo>
                  <a:pt x="6268" y="4823"/>
                </a:lnTo>
                <a:lnTo>
                  <a:pt x="6286" y="4895"/>
                </a:lnTo>
                <a:lnTo>
                  <a:pt x="6268" y="4985"/>
                </a:lnTo>
                <a:lnTo>
                  <a:pt x="6250" y="5057"/>
                </a:lnTo>
                <a:lnTo>
                  <a:pt x="6214" y="5130"/>
                </a:lnTo>
                <a:lnTo>
                  <a:pt x="6160" y="5202"/>
                </a:lnTo>
                <a:lnTo>
                  <a:pt x="6087" y="5238"/>
                </a:lnTo>
                <a:lnTo>
                  <a:pt x="6033" y="5292"/>
                </a:lnTo>
                <a:lnTo>
                  <a:pt x="5943" y="5310"/>
                </a:lnTo>
                <a:lnTo>
                  <a:pt x="5889" y="5310"/>
                </a:lnTo>
                <a:lnTo>
                  <a:pt x="5708" y="5328"/>
                </a:lnTo>
                <a:lnTo>
                  <a:pt x="5527" y="5382"/>
                </a:lnTo>
                <a:lnTo>
                  <a:pt x="5383" y="5473"/>
                </a:lnTo>
                <a:lnTo>
                  <a:pt x="5238" y="5581"/>
                </a:lnTo>
                <a:lnTo>
                  <a:pt x="5130" y="5726"/>
                </a:lnTo>
                <a:lnTo>
                  <a:pt x="5058" y="5870"/>
                </a:lnTo>
                <a:lnTo>
                  <a:pt x="5004" y="6051"/>
                </a:lnTo>
                <a:lnTo>
                  <a:pt x="4986" y="6231"/>
                </a:lnTo>
                <a:lnTo>
                  <a:pt x="5004" y="6412"/>
                </a:lnTo>
                <a:lnTo>
                  <a:pt x="5058" y="6575"/>
                </a:lnTo>
                <a:lnTo>
                  <a:pt x="5130" y="6737"/>
                </a:lnTo>
                <a:lnTo>
                  <a:pt x="5238" y="6864"/>
                </a:lnTo>
                <a:lnTo>
                  <a:pt x="5383" y="6990"/>
                </a:lnTo>
                <a:lnTo>
                  <a:pt x="5527" y="7062"/>
                </a:lnTo>
                <a:lnTo>
                  <a:pt x="5708" y="7116"/>
                </a:lnTo>
                <a:lnTo>
                  <a:pt x="5889" y="7134"/>
                </a:lnTo>
                <a:lnTo>
                  <a:pt x="10711" y="7134"/>
                </a:lnTo>
                <a:lnTo>
                  <a:pt x="10910" y="7116"/>
                </a:lnTo>
                <a:lnTo>
                  <a:pt x="11072" y="7062"/>
                </a:lnTo>
                <a:lnTo>
                  <a:pt x="11235" y="6990"/>
                </a:lnTo>
                <a:lnTo>
                  <a:pt x="11361" y="6864"/>
                </a:lnTo>
                <a:lnTo>
                  <a:pt x="11470" y="6737"/>
                </a:lnTo>
                <a:lnTo>
                  <a:pt x="11560" y="6575"/>
                </a:lnTo>
                <a:lnTo>
                  <a:pt x="11614" y="6412"/>
                </a:lnTo>
                <a:lnTo>
                  <a:pt x="11632" y="6231"/>
                </a:lnTo>
                <a:lnTo>
                  <a:pt x="11614" y="6051"/>
                </a:lnTo>
                <a:lnTo>
                  <a:pt x="11560" y="5870"/>
                </a:lnTo>
                <a:lnTo>
                  <a:pt x="11470" y="5726"/>
                </a:lnTo>
                <a:lnTo>
                  <a:pt x="11361" y="5581"/>
                </a:lnTo>
                <a:lnTo>
                  <a:pt x="11235" y="5473"/>
                </a:lnTo>
                <a:lnTo>
                  <a:pt x="11072" y="5382"/>
                </a:lnTo>
                <a:lnTo>
                  <a:pt x="10910" y="5328"/>
                </a:lnTo>
                <a:lnTo>
                  <a:pt x="10711" y="5310"/>
                </a:lnTo>
                <a:lnTo>
                  <a:pt x="8670" y="5310"/>
                </a:lnTo>
                <a:lnTo>
                  <a:pt x="8580" y="5292"/>
                </a:lnTo>
                <a:lnTo>
                  <a:pt x="8508" y="5238"/>
                </a:lnTo>
                <a:lnTo>
                  <a:pt x="8453" y="5202"/>
                </a:lnTo>
                <a:lnTo>
                  <a:pt x="8399" y="5130"/>
                </a:lnTo>
                <a:lnTo>
                  <a:pt x="8363" y="5057"/>
                </a:lnTo>
                <a:lnTo>
                  <a:pt x="8345" y="4985"/>
                </a:lnTo>
                <a:lnTo>
                  <a:pt x="8327" y="4895"/>
                </a:lnTo>
                <a:lnTo>
                  <a:pt x="8345" y="4823"/>
                </a:lnTo>
                <a:lnTo>
                  <a:pt x="8363" y="4732"/>
                </a:lnTo>
                <a:lnTo>
                  <a:pt x="8399" y="4660"/>
                </a:lnTo>
                <a:lnTo>
                  <a:pt x="8453" y="4606"/>
                </a:lnTo>
                <a:lnTo>
                  <a:pt x="8508" y="4552"/>
                </a:lnTo>
                <a:lnTo>
                  <a:pt x="8580" y="4516"/>
                </a:lnTo>
                <a:lnTo>
                  <a:pt x="8670" y="4497"/>
                </a:lnTo>
                <a:lnTo>
                  <a:pt x="8742" y="4479"/>
                </a:lnTo>
                <a:lnTo>
                  <a:pt x="14901" y="4479"/>
                </a:lnTo>
                <a:lnTo>
                  <a:pt x="15082" y="4461"/>
                </a:lnTo>
                <a:lnTo>
                  <a:pt x="15244" y="4407"/>
                </a:lnTo>
                <a:lnTo>
                  <a:pt x="15407" y="4335"/>
                </a:lnTo>
                <a:lnTo>
                  <a:pt x="15533" y="4208"/>
                </a:lnTo>
                <a:lnTo>
                  <a:pt x="15660" y="4082"/>
                </a:lnTo>
                <a:lnTo>
                  <a:pt x="15732" y="3920"/>
                </a:lnTo>
                <a:lnTo>
                  <a:pt x="15786" y="3757"/>
                </a:lnTo>
                <a:lnTo>
                  <a:pt x="15804" y="3576"/>
                </a:lnTo>
                <a:lnTo>
                  <a:pt x="15786" y="3396"/>
                </a:lnTo>
                <a:lnTo>
                  <a:pt x="15732" y="3215"/>
                </a:lnTo>
                <a:lnTo>
                  <a:pt x="15660" y="3071"/>
                </a:lnTo>
                <a:lnTo>
                  <a:pt x="15533" y="2926"/>
                </a:lnTo>
                <a:lnTo>
                  <a:pt x="15407" y="2818"/>
                </a:lnTo>
                <a:lnTo>
                  <a:pt x="15244" y="2727"/>
                </a:lnTo>
                <a:lnTo>
                  <a:pt x="15082" y="2673"/>
                </a:lnTo>
                <a:lnTo>
                  <a:pt x="14901" y="2655"/>
                </a:lnTo>
                <a:lnTo>
                  <a:pt x="14287" y="2655"/>
                </a:lnTo>
                <a:lnTo>
                  <a:pt x="14215" y="2619"/>
                </a:lnTo>
                <a:lnTo>
                  <a:pt x="14143" y="2583"/>
                </a:lnTo>
                <a:lnTo>
                  <a:pt x="14070" y="2547"/>
                </a:lnTo>
                <a:lnTo>
                  <a:pt x="14016" y="2475"/>
                </a:lnTo>
                <a:lnTo>
                  <a:pt x="13980" y="2402"/>
                </a:lnTo>
                <a:lnTo>
                  <a:pt x="13962" y="2330"/>
                </a:lnTo>
                <a:lnTo>
                  <a:pt x="13944" y="2240"/>
                </a:lnTo>
                <a:lnTo>
                  <a:pt x="13962" y="2168"/>
                </a:lnTo>
                <a:lnTo>
                  <a:pt x="13980" y="2077"/>
                </a:lnTo>
                <a:lnTo>
                  <a:pt x="14016" y="2005"/>
                </a:lnTo>
                <a:lnTo>
                  <a:pt x="14070" y="1951"/>
                </a:lnTo>
                <a:lnTo>
                  <a:pt x="14143" y="1897"/>
                </a:lnTo>
                <a:lnTo>
                  <a:pt x="14215" y="1860"/>
                </a:lnTo>
                <a:lnTo>
                  <a:pt x="14287" y="1842"/>
                </a:lnTo>
                <a:lnTo>
                  <a:pt x="14378" y="1824"/>
                </a:lnTo>
                <a:lnTo>
                  <a:pt x="17051" y="1824"/>
                </a:lnTo>
                <a:lnTo>
                  <a:pt x="17231" y="1806"/>
                </a:lnTo>
                <a:lnTo>
                  <a:pt x="17412" y="1752"/>
                </a:lnTo>
                <a:lnTo>
                  <a:pt x="17556" y="1662"/>
                </a:lnTo>
                <a:lnTo>
                  <a:pt x="17701" y="1553"/>
                </a:lnTo>
                <a:lnTo>
                  <a:pt x="17809" y="1427"/>
                </a:lnTo>
                <a:lnTo>
                  <a:pt x="17899" y="1264"/>
                </a:lnTo>
                <a:lnTo>
                  <a:pt x="17954" y="1102"/>
                </a:lnTo>
                <a:lnTo>
                  <a:pt x="17972" y="921"/>
                </a:lnTo>
                <a:lnTo>
                  <a:pt x="17954" y="741"/>
                </a:lnTo>
                <a:lnTo>
                  <a:pt x="17899" y="560"/>
                </a:lnTo>
                <a:lnTo>
                  <a:pt x="17809" y="398"/>
                </a:lnTo>
                <a:lnTo>
                  <a:pt x="17701" y="271"/>
                </a:lnTo>
                <a:lnTo>
                  <a:pt x="17556" y="163"/>
                </a:lnTo>
                <a:lnTo>
                  <a:pt x="17412" y="72"/>
                </a:lnTo>
                <a:lnTo>
                  <a:pt x="17231" y="18"/>
                </a:lnTo>
                <a:lnTo>
                  <a:pt x="17051" y="0"/>
                </a:lnTo>
                <a:close/>
              </a:path>
            </a:pathLst>
          </a:custGeom>
          <a:solidFill>
            <a:schemeClr val="lt1"/>
          </a:solidFill>
          <a:ln>
            <a:noFill/>
          </a:ln>
          <a:effectLst>
            <a:outerShdw blurRad="85725" dist="19050" dir="2400000" algn="bl" rotWithShape="0">
              <a:srgbClr val="A58164">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blipFill>
          <a:blip r:embed="rId30">
            <a:alphaModFix/>
          </a:blip>
          <a:stretch>
            <a:fillRect/>
          </a:stretch>
        </a:blip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225" y="539500"/>
            <a:ext cx="7717500" cy="292500"/>
          </a:xfrm>
          <a:prstGeom prst="rect">
            <a:avLst/>
          </a:prstGeom>
          <a:noFill/>
          <a:ln>
            <a:noFill/>
          </a:ln>
        </p:spPr>
        <p:txBody>
          <a:bodyPr spcFirstLastPara="1" wrap="square" lIns="91425" tIns="91425" rIns="91425" bIns="91425" anchor="ctr" anchorCtr="0">
            <a:noAutofit/>
          </a:bodyPr>
          <a:lstStyle>
            <a:lvl1pPr lvl="0" algn="ctr" rtl="0">
              <a:spcBef>
                <a:spcPts val="0"/>
              </a:spcBef>
              <a:spcAft>
                <a:spcPts val="0"/>
              </a:spcAft>
              <a:buClr>
                <a:schemeClr val="dk1"/>
              </a:buClr>
              <a:buSzPts val="3000"/>
              <a:buFont typeface="Baloo 2"/>
              <a:buNone/>
              <a:defRPr sz="3000" b="1">
                <a:solidFill>
                  <a:schemeClr val="dk1"/>
                </a:solidFill>
                <a:latin typeface="Baloo 2"/>
                <a:ea typeface="Baloo 2"/>
                <a:cs typeface="Baloo 2"/>
                <a:sym typeface="Baloo 2"/>
              </a:defRPr>
            </a:lvl1pPr>
            <a:lvl2pPr lvl="1" algn="ctr" rtl="0">
              <a:spcBef>
                <a:spcPts val="0"/>
              </a:spcBef>
              <a:spcAft>
                <a:spcPts val="0"/>
              </a:spcAft>
              <a:buClr>
                <a:schemeClr val="dk1"/>
              </a:buClr>
              <a:buSzPts val="2800"/>
              <a:buNone/>
              <a:defRPr sz="2800">
                <a:solidFill>
                  <a:schemeClr val="dk1"/>
                </a:solidFill>
              </a:defRPr>
            </a:lvl2pPr>
            <a:lvl3pPr lvl="2" algn="ctr" rtl="0">
              <a:spcBef>
                <a:spcPts val="0"/>
              </a:spcBef>
              <a:spcAft>
                <a:spcPts val="0"/>
              </a:spcAft>
              <a:buClr>
                <a:schemeClr val="dk1"/>
              </a:buClr>
              <a:buSzPts val="2800"/>
              <a:buNone/>
              <a:defRPr sz="2800">
                <a:solidFill>
                  <a:schemeClr val="dk1"/>
                </a:solidFill>
              </a:defRPr>
            </a:lvl3pPr>
            <a:lvl4pPr lvl="3" algn="ctr" rtl="0">
              <a:spcBef>
                <a:spcPts val="0"/>
              </a:spcBef>
              <a:spcAft>
                <a:spcPts val="0"/>
              </a:spcAft>
              <a:buClr>
                <a:schemeClr val="dk1"/>
              </a:buClr>
              <a:buSzPts val="2800"/>
              <a:buNone/>
              <a:defRPr sz="2800">
                <a:solidFill>
                  <a:schemeClr val="dk1"/>
                </a:solidFill>
              </a:defRPr>
            </a:lvl4pPr>
            <a:lvl5pPr lvl="4" algn="ctr" rtl="0">
              <a:spcBef>
                <a:spcPts val="0"/>
              </a:spcBef>
              <a:spcAft>
                <a:spcPts val="0"/>
              </a:spcAft>
              <a:buClr>
                <a:schemeClr val="dk1"/>
              </a:buClr>
              <a:buSzPts val="2800"/>
              <a:buNone/>
              <a:defRPr sz="2800">
                <a:solidFill>
                  <a:schemeClr val="dk1"/>
                </a:solidFill>
              </a:defRPr>
            </a:lvl5pPr>
            <a:lvl6pPr lvl="5" algn="ctr" rtl="0">
              <a:spcBef>
                <a:spcPts val="0"/>
              </a:spcBef>
              <a:spcAft>
                <a:spcPts val="0"/>
              </a:spcAft>
              <a:buClr>
                <a:schemeClr val="dk1"/>
              </a:buClr>
              <a:buSzPts val="2800"/>
              <a:buNone/>
              <a:defRPr sz="2800">
                <a:solidFill>
                  <a:schemeClr val="dk1"/>
                </a:solidFill>
              </a:defRPr>
            </a:lvl6pPr>
            <a:lvl7pPr lvl="6" algn="ctr" rtl="0">
              <a:spcBef>
                <a:spcPts val="0"/>
              </a:spcBef>
              <a:spcAft>
                <a:spcPts val="0"/>
              </a:spcAft>
              <a:buClr>
                <a:schemeClr val="dk1"/>
              </a:buClr>
              <a:buSzPts val="2800"/>
              <a:buNone/>
              <a:defRPr sz="2800">
                <a:solidFill>
                  <a:schemeClr val="dk1"/>
                </a:solidFill>
              </a:defRPr>
            </a:lvl7pPr>
            <a:lvl8pPr lvl="7" algn="ctr" rtl="0">
              <a:spcBef>
                <a:spcPts val="0"/>
              </a:spcBef>
              <a:spcAft>
                <a:spcPts val="0"/>
              </a:spcAft>
              <a:buClr>
                <a:schemeClr val="dk1"/>
              </a:buClr>
              <a:buSzPts val="2800"/>
              <a:buNone/>
              <a:defRPr sz="2800">
                <a:solidFill>
                  <a:schemeClr val="dk1"/>
                </a:solidFill>
              </a:defRPr>
            </a:lvl8pPr>
            <a:lvl9pPr lvl="8" algn="ctr" rtl="0">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713225" y="1152475"/>
            <a:ext cx="7717500" cy="3447000"/>
          </a:xfrm>
          <a:prstGeom prst="rect">
            <a:avLst/>
          </a:prstGeom>
          <a:noFill/>
          <a:ln>
            <a:noFill/>
          </a:ln>
        </p:spPr>
        <p:txBody>
          <a:bodyPr spcFirstLastPara="1" wrap="square" lIns="91425" tIns="91425" rIns="91425" bIns="91425" anchor="t" anchorCtr="0">
            <a:noAutofit/>
          </a:bodyPr>
          <a:lstStyle>
            <a:lvl1pPr marL="457200" lvl="0" indent="-330200">
              <a:lnSpc>
                <a:spcPct val="100000"/>
              </a:lnSpc>
              <a:spcBef>
                <a:spcPts val="0"/>
              </a:spcBef>
              <a:spcAft>
                <a:spcPts val="0"/>
              </a:spcAft>
              <a:buClr>
                <a:schemeClr val="dk2"/>
              </a:buClr>
              <a:buSzPts val="1600"/>
              <a:buFont typeface="Barlow"/>
              <a:buChar char="●"/>
              <a:defRPr sz="1600">
                <a:solidFill>
                  <a:schemeClr val="dk2"/>
                </a:solidFill>
                <a:latin typeface="Barlow"/>
                <a:ea typeface="Barlow"/>
                <a:cs typeface="Barlow"/>
                <a:sym typeface="Barlow"/>
              </a:defRPr>
            </a:lvl1pPr>
            <a:lvl2pPr marL="914400" lvl="1" indent="-330200">
              <a:lnSpc>
                <a:spcPct val="100000"/>
              </a:lnSpc>
              <a:spcBef>
                <a:spcPts val="0"/>
              </a:spcBef>
              <a:spcAft>
                <a:spcPts val="0"/>
              </a:spcAft>
              <a:buClr>
                <a:schemeClr val="dk2"/>
              </a:buClr>
              <a:buSzPts val="1600"/>
              <a:buFont typeface="Barlow"/>
              <a:buChar char="○"/>
              <a:defRPr sz="1600">
                <a:solidFill>
                  <a:schemeClr val="dk2"/>
                </a:solidFill>
                <a:latin typeface="Barlow"/>
                <a:ea typeface="Barlow"/>
                <a:cs typeface="Barlow"/>
                <a:sym typeface="Barlow"/>
              </a:defRPr>
            </a:lvl2pPr>
            <a:lvl3pPr marL="1371600" lvl="2" indent="-330200">
              <a:lnSpc>
                <a:spcPct val="100000"/>
              </a:lnSpc>
              <a:spcBef>
                <a:spcPts val="0"/>
              </a:spcBef>
              <a:spcAft>
                <a:spcPts val="0"/>
              </a:spcAft>
              <a:buClr>
                <a:schemeClr val="dk2"/>
              </a:buClr>
              <a:buSzPts val="1600"/>
              <a:buFont typeface="Barlow"/>
              <a:buChar char="■"/>
              <a:defRPr sz="1600">
                <a:solidFill>
                  <a:schemeClr val="dk2"/>
                </a:solidFill>
                <a:latin typeface="Barlow"/>
                <a:ea typeface="Barlow"/>
                <a:cs typeface="Barlow"/>
                <a:sym typeface="Barlow"/>
              </a:defRPr>
            </a:lvl3pPr>
            <a:lvl4pPr marL="1828800" lvl="3" indent="-330200">
              <a:lnSpc>
                <a:spcPct val="100000"/>
              </a:lnSpc>
              <a:spcBef>
                <a:spcPts val="0"/>
              </a:spcBef>
              <a:spcAft>
                <a:spcPts val="0"/>
              </a:spcAft>
              <a:buClr>
                <a:schemeClr val="dk2"/>
              </a:buClr>
              <a:buSzPts val="1600"/>
              <a:buFont typeface="Barlow"/>
              <a:buChar char="●"/>
              <a:defRPr sz="1600">
                <a:solidFill>
                  <a:schemeClr val="dk2"/>
                </a:solidFill>
                <a:latin typeface="Barlow"/>
                <a:ea typeface="Barlow"/>
                <a:cs typeface="Barlow"/>
                <a:sym typeface="Barlow"/>
              </a:defRPr>
            </a:lvl4pPr>
            <a:lvl5pPr marL="2286000" lvl="4" indent="-330200">
              <a:lnSpc>
                <a:spcPct val="100000"/>
              </a:lnSpc>
              <a:spcBef>
                <a:spcPts val="0"/>
              </a:spcBef>
              <a:spcAft>
                <a:spcPts val="0"/>
              </a:spcAft>
              <a:buClr>
                <a:schemeClr val="dk2"/>
              </a:buClr>
              <a:buSzPts val="1600"/>
              <a:buFont typeface="Barlow"/>
              <a:buChar char="○"/>
              <a:defRPr sz="1600">
                <a:solidFill>
                  <a:schemeClr val="dk2"/>
                </a:solidFill>
                <a:latin typeface="Barlow"/>
                <a:ea typeface="Barlow"/>
                <a:cs typeface="Barlow"/>
                <a:sym typeface="Barlow"/>
              </a:defRPr>
            </a:lvl5pPr>
            <a:lvl6pPr marL="2743200" lvl="5" indent="-330200">
              <a:lnSpc>
                <a:spcPct val="100000"/>
              </a:lnSpc>
              <a:spcBef>
                <a:spcPts val="0"/>
              </a:spcBef>
              <a:spcAft>
                <a:spcPts val="0"/>
              </a:spcAft>
              <a:buClr>
                <a:schemeClr val="dk2"/>
              </a:buClr>
              <a:buSzPts val="1600"/>
              <a:buFont typeface="Barlow"/>
              <a:buChar char="■"/>
              <a:defRPr sz="1600">
                <a:solidFill>
                  <a:schemeClr val="dk2"/>
                </a:solidFill>
                <a:latin typeface="Barlow"/>
                <a:ea typeface="Barlow"/>
                <a:cs typeface="Barlow"/>
                <a:sym typeface="Barlow"/>
              </a:defRPr>
            </a:lvl6pPr>
            <a:lvl7pPr marL="3200400" lvl="6" indent="-330200">
              <a:lnSpc>
                <a:spcPct val="100000"/>
              </a:lnSpc>
              <a:spcBef>
                <a:spcPts val="0"/>
              </a:spcBef>
              <a:spcAft>
                <a:spcPts val="0"/>
              </a:spcAft>
              <a:buClr>
                <a:schemeClr val="dk2"/>
              </a:buClr>
              <a:buSzPts val="1600"/>
              <a:buFont typeface="Barlow"/>
              <a:buChar char="●"/>
              <a:defRPr sz="1600">
                <a:solidFill>
                  <a:schemeClr val="dk2"/>
                </a:solidFill>
                <a:latin typeface="Barlow"/>
                <a:ea typeface="Barlow"/>
                <a:cs typeface="Barlow"/>
                <a:sym typeface="Barlow"/>
              </a:defRPr>
            </a:lvl7pPr>
            <a:lvl8pPr marL="3657600" lvl="7" indent="-330200">
              <a:lnSpc>
                <a:spcPct val="100000"/>
              </a:lnSpc>
              <a:spcBef>
                <a:spcPts val="0"/>
              </a:spcBef>
              <a:spcAft>
                <a:spcPts val="0"/>
              </a:spcAft>
              <a:buClr>
                <a:schemeClr val="dk2"/>
              </a:buClr>
              <a:buSzPts val="1600"/>
              <a:buFont typeface="Barlow"/>
              <a:buChar char="○"/>
              <a:defRPr sz="1600">
                <a:solidFill>
                  <a:schemeClr val="dk2"/>
                </a:solidFill>
                <a:latin typeface="Barlow"/>
                <a:ea typeface="Barlow"/>
                <a:cs typeface="Barlow"/>
                <a:sym typeface="Barlow"/>
              </a:defRPr>
            </a:lvl8pPr>
            <a:lvl9pPr marL="4114800" lvl="8" indent="-330200">
              <a:lnSpc>
                <a:spcPct val="100000"/>
              </a:lnSpc>
              <a:spcBef>
                <a:spcPts val="0"/>
              </a:spcBef>
              <a:spcAft>
                <a:spcPts val="0"/>
              </a:spcAft>
              <a:buClr>
                <a:schemeClr val="dk2"/>
              </a:buClr>
              <a:buSzPts val="1600"/>
              <a:buFont typeface="Barlow"/>
              <a:buChar char="■"/>
              <a:defRPr sz="1600">
                <a:solidFill>
                  <a:schemeClr val="dk2"/>
                </a:solidFill>
                <a:latin typeface="Barlow"/>
                <a:ea typeface="Barlow"/>
                <a:cs typeface="Barlow"/>
                <a:sym typeface="Barlow"/>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50" r:id="rId2"/>
    <p:sldLayoutId id="2147483652" r:id="rId3"/>
    <p:sldLayoutId id="2147483660" r:id="rId4"/>
    <p:sldLayoutId id="2147483661" r:id="rId5"/>
    <p:sldLayoutId id="2147483662" r:id="rId6"/>
    <p:sldLayoutId id="2147483663" r:id="rId7"/>
    <p:sldLayoutId id="2147483664" r:id="rId8"/>
    <p:sldLayoutId id="2147483666" r:id="rId9"/>
    <p:sldLayoutId id="2147483668" r:id="rId10"/>
    <p:sldLayoutId id="2147483670" r:id="rId11"/>
    <p:sldLayoutId id="2147483671" r:id="rId12"/>
    <p:sldLayoutId id="2147483673" r:id="rId13"/>
    <p:sldLayoutId id="2147483675" r:id="rId14"/>
    <p:sldLayoutId id="2147483676" r:id="rId15"/>
    <p:sldLayoutId id="2147483678" r:id="rId16"/>
    <p:sldLayoutId id="2147483679" r:id="rId17"/>
    <p:sldLayoutId id="2147483682" r:id="rId18"/>
    <p:sldLayoutId id="2147483683" r:id="rId19"/>
    <p:sldLayoutId id="2147483684" r:id="rId20"/>
    <p:sldLayoutId id="2147483688" r:id="rId21"/>
    <p:sldLayoutId id="2147483689" r:id="rId22"/>
    <p:sldLayoutId id="2147483690" r:id="rId23"/>
    <p:sldLayoutId id="2147483693" r:id="rId24"/>
    <p:sldLayoutId id="2147483694" r:id="rId25"/>
    <p:sldLayoutId id="2147483695" r:id="rId26"/>
    <p:sldLayoutId id="2147483696" r:id="rId27"/>
    <p:sldLayoutId id="2147483697" r:id="rId28"/>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audio" Target="../media/media1.m4a"/><Relationship Id="rId2" Type="http://schemas.microsoft.com/office/2007/relationships/media" Target="../media/media1.m4a"/><Relationship Id="rId1" Type="http://schemas.openxmlformats.org/officeDocument/2006/relationships/tags" Target="../tags/tag1.xml"/><Relationship Id="rId6" Type="http://schemas.openxmlformats.org/officeDocument/2006/relationships/image" Target="../media/image2.png"/><Relationship Id="rId5" Type="http://schemas.openxmlformats.org/officeDocument/2006/relationships/notesSlide" Target="../notesSlides/notesSlide1.xml"/><Relationship Id="rId4"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10.xml"/><Relationship Id="rId2" Type="http://schemas.openxmlformats.org/officeDocument/2006/relationships/audio" Target="../media/media2.m4a"/><Relationship Id="rId1" Type="http://schemas.microsoft.com/office/2007/relationships/media" Target="../media/media2.m4a"/><Relationship Id="rId6" Type="http://schemas.openxmlformats.org/officeDocument/2006/relationships/image" Target="../media/image2.png"/><Relationship Id="rId5" Type="http://schemas.openxmlformats.org/officeDocument/2006/relationships/slide" Target="slide2.xml"/><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10.xml"/><Relationship Id="rId2" Type="http://schemas.openxmlformats.org/officeDocument/2006/relationships/audio" Target="../media/media3.m4a"/><Relationship Id="rId1" Type="http://schemas.microsoft.com/office/2007/relationships/media" Target="../media/media3.m4a"/><Relationship Id="rId6" Type="http://schemas.openxmlformats.org/officeDocument/2006/relationships/image" Target="../media/image2.png"/><Relationship Id="rId5" Type="http://schemas.openxmlformats.org/officeDocument/2006/relationships/slide" Target="slide5.xml"/><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audio" Target="../media/media4.m4a"/><Relationship Id="rId7" Type="http://schemas.openxmlformats.org/officeDocument/2006/relationships/image" Target="../media/image2.png"/><Relationship Id="rId2" Type="http://schemas.microsoft.com/office/2007/relationships/media" Target="../media/media4.m4a"/><Relationship Id="rId1" Type="http://schemas.openxmlformats.org/officeDocument/2006/relationships/tags" Target="../tags/tag2.xml"/><Relationship Id="rId6" Type="http://schemas.openxmlformats.org/officeDocument/2006/relationships/image" Target="../media/image3.png"/><Relationship Id="rId5" Type="http://schemas.openxmlformats.org/officeDocument/2006/relationships/notesSlide" Target="../notesSlides/notesSlide4.xml"/><Relationship Id="rId4"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audio" Target="../media/media5.m4a"/><Relationship Id="rId2" Type="http://schemas.microsoft.com/office/2007/relationships/media" Target="../media/media5.m4a"/><Relationship Id="rId1" Type="http://schemas.openxmlformats.org/officeDocument/2006/relationships/tags" Target="../tags/tag3.xml"/><Relationship Id="rId6" Type="http://schemas.openxmlformats.org/officeDocument/2006/relationships/image" Target="../media/image2.png"/><Relationship Id="rId5" Type="http://schemas.openxmlformats.org/officeDocument/2006/relationships/notesSlide" Target="../notesSlides/notesSlide5.xml"/><Relationship Id="rId4"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audio" Target="../media/media6.m4a"/><Relationship Id="rId2" Type="http://schemas.microsoft.com/office/2007/relationships/media" Target="../media/media6.m4a"/><Relationship Id="rId1" Type="http://schemas.openxmlformats.org/officeDocument/2006/relationships/tags" Target="../tags/tag4.xml"/><Relationship Id="rId6" Type="http://schemas.openxmlformats.org/officeDocument/2006/relationships/image" Target="../media/image2.png"/><Relationship Id="rId5" Type="http://schemas.openxmlformats.org/officeDocument/2006/relationships/notesSlide" Target="../notesSlides/notesSlide6.xml"/><Relationship Id="rId4"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audio" Target="../media/media7.m4a"/><Relationship Id="rId2" Type="http://schemas.microsoft.com/office/2007/relationships/media" Target="../media/media7.m4a"/><Relationship Id="rId1" Type="http://schemas.openxmlformats.org/officeDocument/2006/relationships/tags" Target="../tags/tag5.xml"/><Relationship Id="rId6" Type="http://schemas.openxmlformats.org/officeDocument/2006/relationships/image" Target="../media/image2.png"/><Relationship Id="rId5" Type="http://schemas.openxmlformats.org/officeDocument/2006/relationships/notesSlide" Target="../notesSlides/notesSlide7.xml"/><Relationship Id="rId4"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audio" Target="../media/media8.m4a"/><Relationship Id="rId2" Type="http://schemas.microsoft.com/office/2007/relationships/media" Target="../media/media8.m4a"/><Relationship Id="rId1" Type="http://schemas.openxmlformats.org/officeDocument/2006/relationships/tags" Target="../tags/tag6.xml"/><Relationship Id="rId6" Type="http://schemas.openxmlformats.org/officeDocument/2006/relationships/image" Target="../media/image2.png"/><Relationship Id="rId5" Type="http://schemas.openxmlformats.org/officeDocument/2006/relationships/notesSlide" Target="../notesSlides/notesSlide8.xml"/><Relationship Id="rId4"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9.m4a"/><Relationship Id="rId1" Type="http://schemas.microsoft.com/office/2007/relationships/media" Target="../media/media9.m4a"/><Relationship Id="rId5" Type="http://schemas.openxmlformats.org/officeDocument/2006/relationships/image" Target="../media/image2.png"/><Relationship Id="rId4"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6408"/>
        <p:cNvGrpSpPr/>
        <p:nvPr/>
      </p:nvGrpSpPr>
      <p:grpSpPr>
        <a:xfrm>
          <a:off x="0" y="0"/>
          <a:ext cx="0" cy="0"/>
          <a:chOff x="0" y="0"/>
          <a:chExt cx="0" cy="0"/>
        </a:xfrm>
      </p:grpSpPr>
      <p:sp>
        <p:nvSpPr>
          <p:cNvPr id="3" name="TextBox 2">
            <a:extLst>
              <a:ext uri="{FF2B5EF4-FFF2-40B4-BE49-F238E27FC236}">
                <a16:creationId xmlns:a16="http://schemas.microsoft.com/office/drawing/2014/main" id="{66E8390F-48F1-89CB-2CF7-4B9EE072F0E6}"/>
              </a:ext>
            </a:extLst>
          </p:cNvPr>
          <p:cNvSpPr txBox="1"/>
          <p:nvPr/>
        </p:nvSpPr>
        <p:spPr>
          <a:xfrm>
            <a:off x="2306053" y="1622775"/>
            <a:ext cx="1552073" cy="1015663"/>
          </a:xfrm>
          <a:prstGeom prst="rect">
            <a:avLst/>
          </a:prstGeom>
          <a:noFill/>
        </p:spPr>
        <p:txBody>
          <a:bodyPr wrap="square">
            <a:spAutoFit/>
          </a:bodyPr>
          <a:lstStyle/>
          <a:p>
            <a:r>
              <a:rPr lang="en" sz="6000" b="1" dirty="0">
                <a:solidFill>
                  <a:schemeClr val="tx1"/>
                </a:solidFill>
                <a:latin typeface="Baloo 2" pitchFamily="2" charset="0"/>
                <a:cs typeface="Baloo 2" pitchFamily="2" charset="0"/>
              </a:rPr>
              <a:t>THE</a:t>
            </a:r>
            <a:endParaRPr lang="en-US" sz="6000" b="1" dirty="0">
              <a:solidFill>
                <a:schemeClr val="tx1"/>
              </a:solidFill>
              <a:latin typeface="Baloo 2" pitchFamily="2" charset="0"/>
              <a:cs typeface="Baloo 2" pitchFamily="2" charset="0"/>
            </a:endParaRPr>
          </a:p>
        </p:txBody>
      </p:sp>
      <p:sp>
        <p:nvSpPr>
          <p:cNvPr id="4" name="TextBox 3">
            <a:extLst>
              <a:ext uri="{FF2B5EF4-FFF2-40B4-BE49-F238E27FC236}">
                <a16:creationId xmlns:a16="http://schemas.microsoft.com/office/drawing/2014/main" id="{77AB642A-C74C-54D9-8EA3-1CC67D11B940}"/>
              </a:ext>
            </a:extLst>
          </p:cNvPr>
          <p:cNvSpPr txBox="1"/>
          <p:nvPr/>
        </p:nvSpPr>
        <p:spPr>
          <a:xfrm>
            <a:off x="3765884" y="1606245"/>
            <a:ext cx="3232485" cy="1015663"/>
          </a:xfrm>
          <a:prstGeom prst="rect">
            <a:avLst/>
          </a:prstGeom>
          <a:noFill/>
        </p:spPr>
        <p:txBody>
          <a:bodyPr wrap="square">
            <a:spAutoFit/>
          </a:bodyPr>
          <a:lstStyle/>
          <a:p>
            <a:r>
              <a:rPr lang="en" sz="6000" b="1" dirty="0">
                <a:solidFill>
                  <a:schemeClr val="tx1"/>
                </a:solidFill>
                <a:latin typeface="Baloo 2" pitchFamily="2" charset="0"/>
                <a:cs typeface="Baloo 2" pitchFamily="2" charset="0"/>
              </a:rPr>
              <a:t>KOREAN</a:t>
            </a:r>
            <a:endParaRPr lang="en-US" sz="6000" b="1" dirty="0">
              <a:solidFill>
                <a:schemeClr val="tx1"/>
              </a:solidFill>
              <a:latin typeface="Baloo 2" pitchFamily="2" charset="0"/>
              <a:cs typeface="Baloo 2" pitchFamily="2" charset="0"/>
            </a:endParaRPr>
          </a:p>
        </p:txBody>
      </p:sp>
      <p:sp>
        <p:nvSpPr>
          <p:cNvPr id="5" name="TextBox 4">
            <a:extLst>
              <a:ext uri="{FF2B5EF4-FFF2-40B4-BE49-F238E27FC236}">
                <a16:creationId xmlns:a16="http://schemas.microsoft.com/office/drawing/2014/main" id="{E563EC66-9DC4-5E0C-6DAD-36419F0CE516}"/>
              </a:ext>
            </a:extLst>
          </p:cNvPr>
          <p:cNvSpPr txBox="1"/>
          <p:nvPr/>
        </p:nvSpPr>
        <p:spPr>
          <a:xfrm>
            <a:off x="2679032" y="2544434"/>
            <a:ext cx="3946358" cy="1015663"/>
          </a:xfrm>
          <a:prstGeom prst="rect">
            <a:avLst/>
          </a:prstGeom>
          <a:noFill/>
        </p:spPr>
        <p:txBody>
          <a:bodyPr wrap="square">
            <a:spAutoFit/>
          </a:bodyPr>
          <a:lstStyle/>
          <a:p>
            <a:pPr algn="ctr"/>
            <a:r>
              <a:rPr lang="en" sz="6000" b="1" dirty="0">
                <a:solidFill>
                  <a:schemeClr val="tx1"/>
                </a:solidFill>
                <a:latin typeface="Baloo 2" pitchFamily="2" charset="0"/>
                <a:cs typeface="Baloo 2" pitchFamily="2" charset="0"/>
              </a:rPr>
              <a:t>VOWELS</a:t>
            </a:r>
            <a:endParaRPr lang="en-US" sz="6000" b="1" dirty="0">
              <a:solidFill>
                <a:schemeClr val="tx1"/>
              </a:solidFill>
              <a:latin typeface="Baloo 2" pitchFamily="2" charset="0"/>
              <a:cs typeface="Baloo 2" pitchFamily="2" charset="0"/>
            </a:endParaRPr>
          </a:p>
        </p:txBody>
      </p:sp>
      <p:pic>
        <p:nvPicPr>
          <p:cNvPr id="8" name="Audio 7">
            <a:hlinkClick r:id="" action="ppaction://media"/>
            <a:extLst>
              <a:ext uri="{FF2B5EF4-FFF2-40B4-BE49-F238E27FC236}">
                <a16:creationId xmlns:a16="http://schemas.microsoft.com/office/drawing/2014/main" id="{514B5261-68AF-F6C6-3118-DFC3819B5FC4}"/>
              </a:ext>
            </a:extLst>
          </p:cNvPr>
          <p:cNvPicPr>
            <a:picLocks noChangeAspect="1"/>
          </p:cNvPicPr>
          <p:nvPr>
            <a:audioFile r:link="rId3"/>
            <p:extLst>
              <p:ext uri="{DAA4B4D4-6D71-4841-9C94-3DE7FCFB9230}">
                <p14:media xmlns:p14="http://schemas.microsoft.com/office/powerpoint/2010/main" r:embed="rId2"/>
              </p:ext>
            </p:extLst>
          </p:nvPr>
        </p:nvPicPr>
        <p:blipFill>
          <a:blip r:embed="rId6"/>
          <a:stretch>
            <a:fillRect/>
          </a:stretch>
        </p:blipFill>
        <p:spPr>
          <a:xfrm>
            <a:off x="8504238" y="4503738"/>
            <a:ext cx="487362" cy="487362"/>
          </a:xfrm>
          <a:prstGeom prst="rect">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39404"/>
    </mc:Choice>
    <mc:Fallback>
      <p:transition spd="slow" advTm="3940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par>
                    <p:cTn id="7" fill="hold">
                      <p:stCondLst>
                        <p:cond delay="indefinite"/>
                      </p:stCondLst>
                      <p:childTnLst>
                        <p:par>
                          <p:cTn id="8" fill="hold">
                            <p:stCondLst>
                              <p:cond delay="0"/>
                            </p:stCondLst>
                            <p:childTnLst>
                              <p:par>
                                <p:cTn id="9" presetID="2" presetClass="entr" presetSubtype="8" fill="hold" grpId="0" nodeType="clickEffect">
                                  <p:stCondLst>
                                    <p:cond delay="0"/>
                                  </p:stCondLst>
                                  <p:childTnLst>
                                    <p:set>
                                      <p:cBhvr>
                                        <p:cTn id="10" dur="1" fill="hold">
                                          <p:stCondLst>
                                            <p:cond delay="0"/>
                                          </p:stCondLst>
                                        </p:cTn>
                                        <p:tgtEl>
                                          <p:spTgt spid="3"/>
                                        </p:tgtEl>
                                        <p:attrNameLst>
                                          <p:attrName>style.visibility</p:attrName>
                                        </p:attrNameLst>
                                      </p:cBhvr>
                                      <p:to>
                                        <p:strVal val="visible"/>
                                      </p:to>
                                    </p:set>
                                    <p:anim calcmode="lin" valueType="num">
                                      <p:cBhvr additive="base">
                                        <p:cTn id="11" dur="500" fill="hold"/>
                                        <p:tgtEl>
                                          <p:spTgt spid="3"/>
                                        </p:tgtEl>
                                        <p:attrNameLst>
                                          <p:attrName>ppt_x</p:attrName>
                                        </p:attrNameLst>
                                      </p:cBhvr>
                                      <p:tavLst>
                                        <p:tav tm="0">
                                          <p:val>
                                            <p:strVal val="0-#ppt_w/2"/>
                                          </p:val>
                                        </p:tav>
                                        <p:tav tm="100000">
                                          <p:val>
                                            <p:strVal val="#ppt_x"/>
                                          </p:val>
                                        </p:tav>
                                      </p:tavLst>
                                    </p:anim>
                                    <p:anim calcmode="lin" valueType="num">
                                      <p:cBhvr additive="base">
                                        <p:cTn id="12" dur="500" fill="hold"/>
                                        <p:tgtEl>
                                          <p:spTgt spid="3"/>
                                        </p:tgtEl>
                                        <p:attrNameLst>
                                          <p:attrName>ppt_y</p:attrName>
                                        </p:attrNameLst>
                                      </p:cBhvr>
                                      <p:tavLst>
                                        <p:tav tm="0">
                                          <p:val>
                                            <p:strVal val="#ppt_y"/>
                                          </p:val>
                                        </p:tav>
                                        <p:tav tm="100000">
                                          <p:val>
                                            <p:strVal val="#ppt_y"/>
                                          </p:val>
                                        </p:tav>
                                      </p:tavLst>
                                    </p:anim>
                                  </p:childTnLst>
                                </p:cTn>
                              </p:par>
                              <p:par>
                                <p:cTn id="13" presetID="2" presetClass="entr" presetSubtype="2" fill="hold" grpId="0" nodeType="withEffect">
                                  <p:stCondLst>
                                    <p:cond delay="250"/>
                                  </p:stCondLst>
                                  <p:childTnLst>
                                    <p:set>
                                      <p:cBhvr>
                                        <p:cTn id="14" dur="1" fill="hold">
                                          <p:stCondLst>
                                            <p:cond delay="0"/>
                                          </p:stCondLst>
                                        </p:cTn>
                                        <p:tgtEl>
                                          <p:spTgt spid="4"/>
                                        </p:tgtEl>
                                        <p:attrNameLst>
                                          <p:attrName>style.visibility</p:attrName>
                                        </p:attrNameLst>
                                      </p:cBhvr>
                                      <p:to>
                                        <p:strVal val="visible"/>
                                      </p:to>
                                    </p:set>
                                    <p:anim calcmode="lin" valueType="num">
                                      <p:cBhvr additive="base">
                                        <p:cTn id="15" dur="500" fill="hold"/>
                                        <p:tgtEl>
                                          <p:spTgt spid="4"/>
                                        </p:tgtEl>
                                        <p:attrNameLst>
                                          <p:attrName>ppt_x</p:attrName>
                                        </p:attrNameLst>
                                      </p:cBhvr>
                                      <p:tavLst>
                                        <p:tav tm="0">
                                          <p:val>
                                            <p:strVal val="1+#ppt_w/2"/>
                                          </p:val>
                                        </p:tav>
                                        <p:tav tm="100000">
                                          <p:val>
                                            <p:strVal val="#ppt_x"/>
                                          </p:val>
                                        </p:tav>
                                      </p:tavLst>
                                    </p:anim>
                                    <p:anim calcmode="lin" valueType="num">
                                      <p:cBhvr additive="base">
                                        <p:cTn id="16" dur="500" fill="hold"/>
                                        <p:tgtEl>
                                          <p:spTgt spid="4"/>
                                        </p:tgtEl>
                                        <p:attrNameLst>
                                          <p:attrName>ppt_y</p:attrName>
                                        </p:attrNameLst>
                                      </p:cBhvr>
                                      <p:tavLst>
                                        <p:tav tm="0">
                                          <p:val>
                                            <p:strVal val="#ppt_y"/>
                                          </p:val>
                                        </p:tav>
                                        <p:tav tm="100000">
                                          <p:val>
                                            <p:strVal val="#ppt_y"/>
                                          </p:val>
                                        </p:tav>
                                      </p:tavLst>
                                    </p:anim>
                                  </p:childTnLst>
                                </p:cTn>
                              </p:par>
                              <p:par>
                                <p:cTn id="17" presetID="2" presetClass="entr" presetSubtype="4" fill="hold" grpId="0" nodeType="withEffect">
                                  <p:stCondLst>
                                    <p:cond delay="500"/>
                                  </p:stCondLst>
                                  <p:childTnLst>
                                    <p:set>
                                      <p:cBhvr>
                                        <p:cTn id="18" dur="1" fill="hold">
                                          <p:stCondLst>
                                            <p:cond delay="0"/>
                                          </p:stCondLst>
                                        </p:cTn>
                                        <p:tgtEl>
                                          <p:spTgt spid="5"/>
                                        </p:tgtEl>
                                        <p:attrNameLst>
                                          <p:attrName>style.visibility</p:attrName>
                                        </p:attrNameLst>
                                      </p:cBhvr>
                                      <p:to>
                                        <p:strVal val="visible"/>
                                      </p:to>
                                    </p:set>
                                    <p:anim calcmode="lin" valueType="num">
                                      <p:cBhvr additive="base">
                                        <p:cTn id="19" dur="500" fill="hold"/>
                                        <p:tgtEl>
                                          <p:spTgt spid="5"/>
                                        </p:tgtEl>
                                        <p:attrNameLst>
                                          <p:attrName>ppt_x</p:attrName>
                                        </p:attrNameLst>
                                      </p:cBhvr>
                                      <p:tavLst>
                                        <p:tav tm="0">
                                          <p:val>
                                            <p:strVal val="#ppt_x"/>
                                          </p:val>
                                        </p:tav>
                                        <p:tav tm="100000">
                                          <p:val>
                                            <p:strVal val="#ppt_x"/>
                                          </p:val>
                                        </p:tav>
                                      </p:tavLst>
                                    </p:anim>
                                    <p:anim calcmode="lin" valueType="num">
                                      <p:cBhvr additive="base">
                                        <p:cTn id="20" dur="500" fill="hold"/>
                                        <p:tgtEl>
                                          <p:spTgt spid="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21" fill="hold" display="0">
                  <p:stCondLst>
                    <p:cond delay="indefinite"/>
                  </p:stCondLst>
                  <p:endCondLst>
                    <p:cond evt="onStopAudio" delay="0">
                      <p:tgtEl>
                        <p:sldTgt/>
                      </p:tgtEl>
                    </p:cond>
                  </p:endCondLst>
                </p:cTn>
                <p:tgtEl>
                  <p:spTgt spid="8"/>
                </p:tgtEl>
              </p:cMediaNode>
            </p:audio>
          </p:childTnLst>
        </p:cTn>
      </p:par>
    </p:tnLst>
    <p:bldLst>
      <p:bldP spid="3" grpId="0"/>
      <p:bldP spid="4" grpId="0"/>
      <p:bldP spid="5"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7288"/>
        <p:cNvGrpSpPr/>
        <p:nvPr/>
      </p:nvGrpSpPr>
      <p:grpSpPr>
        <a:xfrm>
          <a:off x="0" y="0"/>
          <a:ext cx="0" cy="0"/>
          <a:chOff x="0" y="0"/>
          <a:chExt cx="0" cy="0"/>
        </a:xfrm>
      </p:grpSpPr>
      <p:grpSp>
        <p:nvGrpSpPr>
          <p:cNvPr id="7289" name="Google Shape;7289;p93"/>
          <p:cNvGrpSpPr/>
          <p:nvPr/>
        </p:nvGrpSpPr>
        <p:grpSpPr>
          <a:xfrm>
            <a:off x="5898475" y="1686588"/>
            <a:ext cx="1246500" cy="1997215"/>
            <a:chOff x="2004250" y="1570900"/>
            <a:chExt cx="1246500" cy="1997215"/>
          </a:xfrm>
        </p:grpSpPr>
        <p:sp>
          <p:nvSpPr>
            <p:cNvPr id="7290" name="Google Shape;7290;p93"/>
            <p:cNvSpPr/>
            <p:nvPr/>
          </p:nvSpPr>
          <p:spPr>
            <a:xfrm>
              <a:off x="2023750" y="1575375"/>
              <a:ext cx="1207500" cy="1207500"/>
            </a:xfrm>
            <a:prstGeom prst="ellipse">
              <a:avLst/>
            </a:prstGeom>
            <a:solidFill>
              <a:schemeClr val="dk1"/>
            </a:solidFill>
            <a:ln w="76200" cap="flat" cmpd="sng">
              <a:solidFill>
                <a:schemeClr val="accent4"/>
              </a:solidFill>
              <a:prstDash val="solid"/>
              <a:round/>
              <a:headEnd type="none" w="sm" len="sm"/>
              <a:tailEnd type="none" w="sm" len="sm"/>
            </a:ln>
            <a:effectLst>
              <a:outerShdw blurRad="142875" dist="57150" dir="540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291" name="Google Shape;7291;p93"/>
            <p:cNvGrpSpPr/>
            <p:nvPr/>
          </p:nvGrpSpPr>
          <p:grpSpPr>
            <a:xfrm>
              <a:off x="2004250" y="1570900"/>
              <a:ext cx="1246500" cy="1997215"/>
              <a:chOff x="2004250" y="1570900"/>
              <a:chExt cx="1246500" cy="1997215"/>
            </a:xfrm>
          </p:grpSpPr>
          <p:sp>
            <p:nvSpPr>
              <p:cNvPr id="7292" name="Google Shape;7292;p93"/>
              <p:cNvSpPr/>
              <p:nvPr/>
            </p:nvSpPr>
            <p:spPr>
              <a:xfrm>
                <a:off x="2004250" y="1570900"/>
                <a:ext cx="1246500" cy="1246500"/>
              </a:xfrm>
              <a:prstGeom prst="ellipse">
                <a:avLst/>
              </a:prstGeom>
              <a:noFill/>
              <a:ln w="76200" cap="flat" cmpd="sng">
                <a:solidFill>
                  <a:schemeClr val="accent4"/>
                </a:solidFill>
                <a:prstDash val="solid"/>
                <a:round/>
                <a:headEnd type="none" w="sm" len="sm"/>
                <a:tailEnd type="none" w="sm" len="sm"/>
              </a:ln>
              <a:effectLst>
                <a:outerShdw blurRad="142875" dist="47625"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3" name="Google Shape;7293;p93"/>
              <p:cNvSpPr/>
              <p:nvPr/>
            </p:nvSpPr>
            <p:spPr>
              <a:xfrm>
                <a:off x="2557073" y="2786315"/>
                <a:ext cx="140855" cy="781800"/>
              </a:xfrm>
              <a:custGeom>
                <a:avLst/>
                <a:gdLst/>
                <a:ahLst/>
                <a:cxnLst/>
                <a:rect l="l" t="t" r="r" b="b"/>
                <a:pathLst>
                  <a:path w="7767" h="43110" extrusionOk="0">
                    <a:moveTo>
                      <a:pt x="3044" y="1"/>
                    </a:moveTo>
                    <a:lnTo>
                      <a:pt x="3044" y="10460"/>
                    </a:lnTo>
                    <a:lnTo>
                      <a:pt x="2786" y="10552"/>
                    </a:lnTo>
                    <a:lnTo>
                      <a:pt x="2546" y="10644"/>
                    </a:lnTo>
                    <a:lnTo>
                      <a:pt x="2306" y="10755"/>
                    </a:lnTo>
                    <a:lnTo>
                      <a:pt x="2085" y="10903"/>
                    </a:lnTo>
                    <a:lnTo>
                      <a:pt x="1882" y="11050"/>
                    </a:lnTo>
                    <a:lnTo>
                      <a:pt x="1679" y="11216"/>
                    </a:lnTo>
                    <a:lnTo>
                      <a:pt x="1495" y="11401"/>
                    </a:lnTo>
                    <a:lnTo>
                      <a:pt x="1329" y="11604"/>
                    </a:lnTo>
                    <a:lnTo>
                      <a:pt x="1181" y="11807"/>
                    </a:lnTo>
                    <a:lnTo>
                      <a:pt x="1052" y="12028"/>
                    </a:lnTo>
                    <a:lnTo>
                      <a:pt x="923" y="12268"/>
                    </a:lnTo>
                    <a:lnTo>
                      <a:pt x="830" y="12508"/>
                    </a:lnTo>
                    <a:lnTo>
                      <a:pt x="757" y="12766"/>
                    </a:lnTo>
                    <a:lnTo>
                      <a:pt x="701" y="13024"/>
                    </a:lnTo>
                    <a:lnTo>
                      <a:pt x="664" y="13301"/>
                    </a:lnTo>
                    <a:lnTo>
                      <a:pt x="646" y="13577"/>
                    </a:lnTo>
                    <a:lnTo>
                      <a:pt x="664" y="13854"/>
                    </a:lnTo>
                    <a:lnTo>
                      <a:pt x="701" y="14131"/>
                    </a:lnTo>
                    <a:lnTo>
                      <a:pt x="757" y="14389"/>
                    </a:lnTo>
                    <a:lnTo>
                      <a:pt x="830" y="14647"/>
                    </a:lnTo>
                    <a:lnTo>
                      <a:pt x="923" y="14887"/>
                    </a:lnTo>
                    <a:lnTo>
                      <a:pt x="1052" y="15127"/>
                    </a:lnTo>
                    <a:lnTo>
                      <a:pt x="1181" y="15348"/>
                    </a:lnTo>
                    <a:lnTo>
                      <a:pt x="1329" y="15570"/>
                    </a:lnTo>
                    <a:lnTo>
                      <a:pt x="1495" y="15754"/>
                    </a:lnTo>
                    <a:lnTo>
                      <a:pt x="1679" y="15939"/>
                    </a:lnTo>
                    <a:lnTo>
                      <a:pt x="1882" y="16105"/>
                    </a:lnTo>
                    <a:lnTo>
                      <a:pt x="2085" y="16271"/>
                    </a:lnTo>
                    <a:lnTo>
                      <a:pt x="2306" y="16400"/>
                    </a:lnTo>
                    <a:lnTo>
                      <a:pt x="2546" y="16510"/>
                    </a:lnTo>
                    <a:lnTo>
                      <a:pt x="2786" y="16621"/>
                    </a:lnTo>
                    <a:lnTo>
                      <a:pt x="3044" y="16695"/>
                    </a:lnTo>
                    <a:lnTo>
                      <a:pt x="3044" y="18632"/>
                    </a:lnTo>
                    <a:lnTo>
                      <a:pt x="2730" y="18724"/>
                    </a:lnTo>
                    <a:lnTo>
                      <a:pt x="2417" y="18835"/>
                    </a:lnTo>
                    <a:lnTo>
                      <a:pt x="2122" y="18964"/>
                    </a:lnTo>
                    <a:lnTo>
                      <a:pt x="1827" y="19130"/>
                    </a:lnTo>
                    <a:lnTo>
                      <a:pt x="1568" y="19314"/>
                    </a:lnTo>
                    <a:lnTo>
                      <a:pt x="1310" y="19517"/>
                    </a:lnTo>
                    <a:lnTo>
                      <a:pt x="1070" y="19739"/>
                    </a:lnTo>
                    <a:lnTo>
                      <a:pt x="867" y="19978"/>
                    </a:lnTo>
                    <a:lnTo>
                      <a:pt x="664" y="20237"/>
                    </a:lnTo>
                    <a:lnTo>
                      <a:pt x="498" y="20513"/>
                    </a:lnTo>
                    <a:lnTo>
                      <a:pt x="351" y="20808"/>
                    </a:lnTo>
                    <a:lnTo>
                      <a:pt x="222" y="21104"/>
                    </a:lnTo>
                    <a:lnTo>
                      <a:pt x="130" y="21417"/>
                    </a:lnTo>
                    <a:lnTo>
                      <a:pt x="56" y="21749"/>
                    </a:lnTo>
                    <a:lnTo>
                      <a:pt x="0" y="22081"/>
                    </a:lnTo>
                    <a:lnTo>
                      <a:pt x="0" y="22432"/>
                    </a:lnTo>
                    <a:lnTo>
                      <a:pt x="0" y="43110"/>
                    </a:lnTo>
                    <a:lnTo>
                      <a:pt x="1089" y="43110"/>
                    </a:lnTo>
                    <a:lnTo>
                      <a:pt x="1089" y="25143"/>
                    </a:lnTo>
                    <a:lnTo>
                      <a:pt x="1697" y="25143"/>
                    </a:lnTo>
                    <a:lnTo>
                      <a:pt x="1697" y="43110"/>
                    </a:lnTo>
                    <a:lnTo>
                      <a:pt x="2749" y="43110"/>
                    </a:lnTo>
                    <a:lnTo>
                      <a:pt x="2749" y="25143"/>
                    </a:lnTo>
                    <a:lnTo>
                      <a:pt x="3358" y="25143"/>
                    </a:lnTo>
                    <a:lnTo>
                      <a:pt x="3358" y="43110"/>
                    </a:lnTo>
                    <a:lnTo>
                      <a:pt x="4409" y="43110"/>
                    </a:lnTo>
                    <a:lnTo>
                      <a:pt x="4409" y="25143"/>
                    </a:lnTo>
                    <a:lnTo>
                      <a:pt x="5018" y="25143"/>
                    </a:lnTo>
                    <a:lnTo>
                      <a:pt x="5018" y="43110"/>
                    </a:lnTo>
                    <a:lnTo>
                      <a:pt x="6051" y="43110"/>
                    </a:lnTo>
                    <a:lnTo>
                      <a:pt x="6051" y="25143"/>
                    </a:lnTo>
                    <a:lnTo>
                      <a:pt x="6659" y="25143"/>
                    </a:lnTo>
                    <a:lnTo>
                      <a:pt x="6659" y="43110"/>
                    </a:lnTo>
                    <a:lnTo>
                      <a:pt x="7729" y="43110"/>
                    </a:lnTo>
                    <a:lnTo>
                      <a:pt x="7766" y="22432"/>
                    </a:lnTo>
                    <a:lnTo>
                      <a:pt x="7748" y="22081"/>
                    </a:lnTo>
                    <a:lnTo>
                      <a:pt x="7711" y="21749"/>
                    </a:lnTo>
                    <a:lnTo>
                      <a:pt x="7637" y="21417"/>
                    </a:lnTo>
                    <a:lnTo>
                      <a:pt x="7526" y="21104"/>
                    </a:lnTo>
                    <a:lnTo>
                      <a:pt x="7416" y="20808"/>
                    </a:lnTo>
                    <a:lnTo>
                      <a:pt x="7268" y="20513"/>
                    </a:lnTo>
                    <a:lnTo>
                      <a:pt x="7084" y="20237"/>
                    </a:lnTo>
                    <a:lnTo>
                      <a:pt x="6899" y="19978"/>
                    </a:lnTo>
                    <a:lnTo>
                      <a:pt x="6678" y="19739"/>
                    </a:lnTo>
                    <a:lnTo>
                      <a:pt x="6438" y="19517"/>
                    </a:lnTo>
                    <a:lnTo>
                      <a:pt x="6198" y="19314"/>
                    </a:lnTo>
                    <a:lnTo>
                      <a:pt x="5922" y="19130"/>
                    </a:lnTo>
                    <a:lnTo>
                      <a:pt x="5645" y="18964"/>
                    </a:lnTo>
                    <a:lnTo>
                      <a:pt x="5350" y="18835"/>
                    </a:lnTo>
                    <a:lnTo>
                      <a:pt x="5036" y="18724"/>
                    </a:lnTo>
                    <a:lnTo>
                      <a:pt x="4723" y="18632"/>
                    </a:lnTo>
                    <a:lnTo>
                      <a:pt x="4723" y="16695"/>
                    </a:lnTo>
                    <a:lnTo>
                      <a:pt x="4962" y="16621"/>
                    </a:lnTo>
                    <a:lnTo>
                      <a:pt x="5221" y="16510"/>
                    </a:lnTo>
                    <a:lnTo>
                      <a:pt x="5442" y="16400"/>
                    </a:lnTo>
                    <a:lnTo>
                      <a:pt x="5663" y="16271"/>
                    </a:lnTo>
                    <a:lnTo>
                      <a:pt x="5885" y="16105"/>
                    </a:lnTo>
                    <a:lnTo>
                      <a:pt x="6069" y="15939"/>
                    </a:lnTo>
                    <a:lnTo>
                      <a:pt x="6254" y="15754"/>
                    </a:lnTo>
                    <a:lnTo>
                      <a:pt x="6420" y="15570"/>
                    </a:lnTo>
                    <a:lnTo>
                      <a:pt x="6586" y="15348"/>
                    </a:lnTo>
                    <a:lnTo>
                      <a:pt x="6715" y="15127"/>
                    </a:lnTo>
                    <a:lnTo>
                      <a:pt x="6825" y="14887"/>
                    </a:lnTo>
                    <a:lnTo>
                      <a:pt x="6936" y="14647"/>
                    </a:lnTo>
                    <a:lnTo>
                      <a:pt x="7010" y="14389"/>
                    </a:lnTo>
                    <a:lnTo>
                      <a:pt x="7065" y="14131"/>
                    </a:lnTo>
                    <a:lnTo>
                      <a:pt x="7102" y="13854"/>
                    </a:lnTo>
                    <a:lnTo>
                      <a:pt x="7102" y="13577"/>
                    </a:lnTo>
                    <a:lnTo>
                      <a:pt x="7102" y="13301"/>
                    </a:lnTo>
                    <a:lnTo>
                      <a:pt x="7065" y="13024"/>
                    </a:lnTo>
                    <a:lnTo>
                      <a:pt x="7010" y="12766"/>
                    </a:lnTo>
                    <a:lnTo>
                      <a:pt x="6936" y="12508"/>
                    </a:lnTo>
                    <a:lnTo>
                      <a:pt x="6825" y="12268"/>
                    </a:lnTo>
                    <a:lnTo>
                      <a:pt x="6715" y="12028"/>
                    </a:lnTo>
                    <a:lnTo>
                      <a:pt x="6586" y="11807"/>
                    </a:lnTo>
                    <a:lnTo>
                      <a:pt x="6420" y="11604"/>
                    </a:lnTo>
                    <a:lnTo>
                      <a:pt x="6254" y="11401"/>
                    </a:lnTo>
                    <a:lnTo>
                      <a:pt x="6069" y="11216"/>
                    </a:lnTo>
                    <a:lnTo>
                      <a:pt x="5885" y="11050"/>
                    </a:lnTo>
                    <a:lnTo>
                      <a:pt x="5663" y="10903"/>
                    </a:lnTo>
                    <a:lnTo>
                      <a:pt x="5442" y="10755"/>
                    </a:lnTo>
                    <a:lnTo>
                      <a:pt x="5221" y="10644"/>
                    </a:lnTo>
                    <a:lnTo>
                      <a:pt x="4962" y="10552"/>
                    </a:lnTo>
                    <a:lnTo>
                      <a:pt x="4723" y="10460"/>
                    </a:lnTo>
                    <a:lnTo>
                      <a:pt x="4723" y="1"/>
                    </a:lnTo>
                    <a:close/>
                  </a:path>
                </a:pathLst>
              </a:custGeom>
              <a:solidFill>
                <a:schemeClr val="dk1"/>
              </a:solidFill>
              <a:ln>
                <a:noFill/>
              </a:ln>
              <a:effectLst>
                <a:outerShdw blurRad="57150" dist="38100" dir="5400000" algn="bl" rotWithShape="0">
                  <a:schemeClr val="accent5">
                    <a:alpha val="55000"/>
                  </a:schemeClr>
                </a:outerShdw>
              </a:effectLst>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grpSp>
      </p:grpSp>
      <p:sp>
        <p:nvSpPr>
          <p:cNvPr id="7294" name="Google Shape;7294;p93"/>
          <p:cNvSpPr txBox="1">
            <a:spLocks noGrp="1"/>
          </p:cNvSpPr>
          <p:nvPr>
            <p:ph type="title"/>
          </p:nvPr>
        </p:nvSpPr>
        <p:spPr>
          <a:xfrm>
            <a:off x="6033925" y="1762550"/>
            <a:ext cx="975600" cy="865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solidFill>
                  <a:schemeClr val="bg2"/>
                </a:solidFill>
                <a:uFill>
                  <a:noFill/>
                </a:uFill>
              </a:rPr>
              <a:t>01</a:t>
            </a:r>
            <a:endParaRPr dirty="0">
              <a:solidFill>
                <a:schemeClr val="bg2"/>
              </a:solidFill>
            </a:endParaRPr>
          </a:p>
        </p:txBody>
      </p:sp>
      <p:sp>
        <p:nvSpPr>
          <p:cNvPr id="7295" name="Google Shape;7295;p93"/>
          <p:cNvSpPr txBox="1">
            <a:spLocks noGrp="1"/>
          </p:cNvSpPr>
          <p:nvPr>
            <p:ph type="title" idx="2"/>
          </p:nvPr>
        </p:nvSpPr>
        <p:spPr>
          <a:xfrm>
            <a:off x="1999025" y="1805150"/>
            <a:ext cx="3635400" cy="6669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dirty="0">
                <a:solidFill>
                  <a:schemeClr val="bg2"/>
                </a:solidFill>
                <a:uFill>
                  <a:noFill/>
                </a:uFill>
              </a:rPr>
              <a:t>OBJECTIVE</a:t>
            </a:r>
            <a:endParaRPr dirty="0">
              <a:solidFill>
                <a:schemeClr val="bg2"/>
              </a:solidFill>
            </a:endParaRPr>
          </a:p>
        </p:txBody>
      </p:sp>
      <p:sp>
        <p:nvSpPr>
          <p:cNvPr id="7296" name="Google Shape;7296;p93"/>
          <p:cNvSpPr txBox="1">
            <a:spLocks noGrp="1"/>
          </p:cNvSpPr>
          <p:nvPr>
            <p:ph type="subTitle" idx="1"/>
          </p:nvPr>
        </p:nvSpPr>
        <p:spPr>
          <a:xfrm>
            <a:off x="1999025" y="2433975"/>
            <a:ext cx="3635400" cy="6072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dirty="0">
                <a:uFill>
                  <a:noFill/>
                </a:uFill>
              </a:rPr>
              <a:t>To be able to recognize Hangul</a:t>
            </a:r>
            <a:endParaRPr dirty="0"/>
          </a:p>
        </p:txBody>
      </p:sp>
      <p:sp>
        <p:nvSpPr>
          <p:cNvPr id="7297" name="Google Shape;7297;p93">
            <a:hlinkClick r:id="" action="ppaction://hlinkshowjump?jump=firstslide"/>
          </p:cNvPr>
          <p:cNvSpPr/>
          <p:nvPr/>
        </p:nvSpPr>
        <p:spPr>
          <a:xfrm>
            <a:off x="182681" y="4590767"/>
            <a:ext cx="453000" cy="453000"/>
          </a:xfrm>
          <a:prstGeom prst="ellipse">
            <a:avLst/>
          </a:prstGeom>
          <a:solidFill>
            <a:schemeClr val="dk1"/>
          </a:solidFill>
          <a:ln>
            <a:noFill/>
          </a:ln>
          <a:effectLst>
            <a:outerShdw blurRad="142875" dist="47625"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8" name="Google Shape;7298;p93">
            <a:hlinkClick r:id="rId5" action="ppaction://hlinksldjump"/>
          </p:cNvPr>
          <p:cNvSpPr/>
          <p:nvPr/>
        </p:nvSpPr>
        <p:spPr>
          <a:xfrm>
            <a:off x="300316" y="4710501"/>
            <a:ext cx="217249" cy="213439"/>
          </a:xfrm>
          <a:custGeom>
            <a:avLst/>
            <a:gdLst/>
            <a:ahLst/>
            <a:cxnLst/>
            <a:rect l="l" t="t" r="r" b="b"/>
            <a:pathLst>
              <a:path w="212468" h="208742" extrusionOk="0">
                <a:moveTo>
                  <a:pt x="106246" y="12230"/>
                </a:moveTo>
                <a:cubicBezTo>
                  <a:pt x="108109" y="12230"/>
                  <a:pt x="109849" y="12965"/>
                  <a:pt x="111172" y="14289"/>
                </a:cubicBezTo>
                <a:lnTo>
                  <a:pt x="196291" y="99408"/>
                </a:lnTo>
                <a:cubicBezTo>
                  <a:pt x="196316" y="99432"/>
                  <a:pt x="196316" y="99432"/>
                  <a:pt x="196340" y="99457"/>
                </a:cubicBezTo>
                <a:cubicBezTo>
                  <a:pt x="199036" y="102177"/>
                  <a:pt x="199036" y="106589"/>
                  <a:pt x="196316" y="109309"/>
                </a:cubicBezTo>
                <a:cubicBezTo>
                  <a:pt x="195017" y="110633"/>
                  <a:pt x="193252" y="111368"/>
                  <a:pt x="191389" y="111368"/>
                </a:cubicBezTo>
                <a:lnTo>
                  <a:pt x="182125" y="111368"/>
                </a:lnTo>
                <a:cubicBezTo>
                  <a:pt x="178743" y="111368"/>
                  <a:pt x="175998" y="114113"/>
                  <a:pt x="175998" y="117471"/>
                </a:cubicBezTo>
                <a:lnTo>
                  <a:pt x="175998" y="186243"/>
                </a:lnTo>
                <a:cubicBezTo>
                  <a:pt x="175998" y="191904"/>
                  <a:pt x="171415" y="196512"/>
                  <a:pt x="165753" y="196512"/>
                </a:cubicBezTo>
                <a:lnTo>
                  <a:pt x="138549" y="196512"/>
                </a:lnTo>
                <a:lnTo>
                  <a:pt x="138549" y="153499"/>
                </a:lnTo>
                <a:cubicBezTo>
                  <a:pt x="138549" y="141097"/>
                  <a:pt x="128451" y="131000"/>
                  <a:pt x="116050" y="131000"/>
                </a:cubicBezTo>
                <a:lnTo>
                  <a:pt x="96418" y="131000"/>
                </a:lnTo>
                <a:cubicBezTo>
                  <a:pt x="84017" y="131000"/>
                  <a:pt x="73919" y="141097"/>
                  <a:pt x="73919" y="153499"/>
                </a:cubicBezTo>
                <a:lnTo>
                  <a:pt x="73919" y="196512"/>
                </a:lnTo>
                <a:lnTo>
                  <a:pt x="46714" y="196512"/>
                </a:lnTo>
                <a:cubicBezTo>
                  <a:pt x="41077" y="196512"/>
                  <a:pt x="36470" y="191904"/>
                  <a:pt x="36470" y="186243"/>
                </a:cubicBezTo>
                <a:lnTo>
                  <a:pt x="36470" y="117471"/>
                </a:lnTo>
                <a:cubicBezTo>
                  <a:pt x="36470" y="114113"/>
                  <a:pt x="33725" y="111368"/>
                  <a:pt x="30342" y="111368"/>
                </a:cubicBezTo>
                <a:lnTo>
                  <a:pt x="21250" y="111368"/>
                </a:lnTo>
                <a:cubicBezTo>
                  <a:pt x="21152" y="111368"/>
                  <a:pt x="21054" y="111344"/>
                  <a:pt x="20955" y="111344"/>
                </a:cubicBezTo>
                <a:cubicBezTo>
                  <a:pt x="19142" y="111319"/>
                  <a:pt x="17426" y="110608"/>
                  <a:pt x="16152" y="109309"/>
                </a:cubicBezTo>
                <a:cubicBezTo>
                  <a:pt x="13431" y="106589"/>
                  <a:pt x="13431" y="102153"/>
                  <a:pt x="16152" y="99432"/>
                </a:cubicBezTo>
                <a:lnTo>
                  <a:pt x="101295" y="14289"/>
                </a:lnTo>
                <a:cubicBezTo>
                  <a:pt x="102619" y="12965"/>
                  <a:pt x="104359" y="12230"/>
                  <a:pt x="106246" y="12230"/>
                </a:cubicBezTo>
                <a:close/>
                <a:moveTo>
                  <a:pt x="106246" y="0"/>
                </a:moveTo>
                <a:cubicBezTo>
                  <a:pt x="101099" y="0"/>
                  <a:pt x="96271" y="2010"/>
                  <a:pt x="92644" y="5637"/>
                </a:cubicBezTo>
                <a:lnTo>
                  <a:pt x="7549" y="90732"/>
                </a:lnTo>
                <a:cubicBezTo>
                  <a:pt x="7525" y="90756"/>
                  <a:pt x="7476" y="90805"/>
                  <a:pt x="7451" y="90830"/>
                </a:cubicBezTo>
                <a:cubicBezTo>
                  <a:pt x="0" y="98330"/>
                  <a:pt x="25" y="110486"/>
                  <a:pt x="7500" y="117961"/>
                </a:cubicBezTo>
                <a:cubicBezTo>
                  <a:pt x="10907" y="121368"/>
                  <a:pt x="15416" y="123353"/>
                  <a:pt x="20245" y="123574"/>
                </a:cubicBezTo>
                <a:cubicBezTo>
                  <a:pt x="20441" y="123574"/>
                  <a:pt x="20637" y="123598"/>
                  <a:pt x="20833" y="123598"/>
                </a:cubicBezTo>
                <a:lnTo>
                  <a:pt x="24240" y="123598"/>
                </a:lnTo>
                <a:lnTo>
                  <a:pt x="24240" y="186243"/>
                </a:lnTo>
                <a:cubicBezTo>
                  <a:pt x="24240" y="198644"/>
                  <a:pt x="34313" y="208742"/>
                  <a:pt x="46714" y="208742"/>
                </a:cubicBezTo>
                <a:lnTo>
                  <a:pt x="80046" y="208742"/>
                </a:lnTo>
                <a:cubicBezTo>
                  <a:pt x="83404" y="208742"/>
                  <a:pt x="86149" y="205997"/>
                  <a:pt x="86149" y="202639"/>
                </a:cubicBezTo>
                <a:lnTo>
                  <a:pt x="86149" y="153499"/>
                </a:lnTo>
                <a:cubicBezTo>
                  <a:pt x="86149" y="147837"/>
                  <a:pt x="90756" y="143230"/>
                  <a:pt x="96418" y="143230"/>
                </a:cubicBezTo>
                <a:lnTo>
                  <a:pt x="116050" y="143230"/>
                </a:lnTo>
                <a:cubicBezTo>
                  <a:pt x="121711" y="143230"/>
                  <a:pt x="126319" y="147837"/>
                  <a:pt x="126319" y="153499"/>
                </a:cubicBezTo>
                <a:lnTo>
                  <a:pt x="126319" y="202639"/>
                </a:lnTo>
                <a:cubicBezTo>
                  <a:pt x="126319" y="205997"/>
                  <a:pt x="129064" y="208742"/>
                  <a:pt x="132446" y="208742"/>
                </a:cubicBezTo>
                <a:lnTo>
                  <a:pt x="165753" y="208742"/>
                </a:lnTo>
                <a:cubicBezTo>
                  <a:pt x="178155" y="208742"/>
                  <a:pt x="188228" y="198644"/>
                  <a:pt x="188228" y="186243"/>
                </a:cubicBezTo>
                <a:lnTo>
                  <a:pt x="188228" y="123598"/>
                </a:lnTo>
                <a:lnTo>
                  <a:pt x="191389" y="123598"/>
                </a:lnTo>
                <a:cubicBezTo>
                  <a:pt x="196512" y="123598"/>
                  <a:pt x="201340" y="121588"/>
                  <a:pt x="204967" y="117961"/>
                </a:cubicBezTo>
                <a:cubicBezTo>
                  <a:pt x="212467" y="110486"/>
                  <a:pt x="212467" y="98281"/>
                  <a:pt x="204992" y="90805"/>
                </a:cubicBezTo>
                <a:cubicBezTo>
                  <a:pt x="204967" y="90805"/>
                  <a:pt x="204967" y="90781"/>
                  <a:pt x="204967" y="90781"/>
                </a:cubicBezTo>
                <a:lnTo>
                  <a:pt x="119824" y="5637"/>
                </a:lnTo>
                <a:cubicBezTo>
                  <a:pt x="116197" y="2010"/>
                  <a:pt x="111368" y="0"/>
                  <a:pt x="10624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4" name="Audio 3">
            <a:hlinkClick r:id="" action="ppaction://media"/>
            <a:extLst>
              <a:ext uri="{FF2B5EF4-FFF2-40B4-BE49-F238E27FC236}">
                <a16:creationId xmlns:a16="http://schemas.microsoft.com/office/drawing/2014/main" id="{CF65187B-161A-BF21-0E18-8B1D7149079F}"/>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504238" y="4503738"/>
            <a:ext cx="487362" cy="487362"/>
          </a:xfrm>
          <a:prstGeom prst="rect">
            <a:avLst/>
          </a:prstGeom>
        </p:spPr>
      </p:pic>
    </p:spTree>
    <p:extLst>
      <p:ext uri="{BB962C8B-B14F-4D97-AF65-F5344CB8AC3E}">
        <p14:creationId xmlns:p14="http://schemas.microsoft.com/office/powerpoint/2010/main" val="1525871565"/>
      </p:ext>
    </p:extLst>
  </p:cSld>
  <p:clrMapOvr>
    <a:masterClrMapping/>
  </p:clrMapOvr>
  <p:transition spd="slow" advTm="7198">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7288"/>
        <p:cNvGrpSpPr/>
        <p:nvPr/>
      </p:nvGrpSpPr>
      <p:grpSpPr>
        <a:xfrm>
          <a:off x="0" y="0"/>
          <a:ext cx="0" cy="0"/>
          <a:chOff x="0" y="0"/>
          <a:chExt cx="0" cy="0"/>
        </a:xfrm>
      </p:grpSpPr>
      <p:grpSp>
        <p:nvGrpSpPr>
          <p:cNvPr id="7289" name="Google Shape;7289;p93"/>
          <p:cNvGrpSpPr/>
          <p:nvPr/>
        </p:nvGrpSpPr>
        <p:grpSpPr>
          <a:xfrm>
            <a:off x="5898475" y="1686588"/>
            <a:ext cx="1246500" cy="1997215"/>
            <a:chOff x="2004250" y="1570900"/>
            <a:chExt cx="1246500" cy="1997215"/>
          </a:xfrm>
        </p:grpSpPr>
        <p:sp>
          <p:nvSpPr>
            <p:cNvPr id="7290" name="Google Shape;7290;p93"/>
            <p:cNvSpPr/>
            <p:nvPr/>
          </p:nvSpPr>
          <p:spPr>
            <a:xfrm>
              <a:off x="2023750" y="1575375"/>
              <a:ext cx="1207500" cy="1207500"/>
            </a:xfrm>
            <a:prstGeom prst="ellipse">
              <a:avLst/>
            </a:prstGeom>
            <a:solidFill>
              <a:schemeClr val="dk1"/>
            </a:solidFill>
            <a:ln w="76200" cap="flat" cmpd="sng">
              <a:solidFill>
                <a:schemeClr val="accent4"/>
              </a:solidFill>
              <a:prstDash val="solid"/>
              <a:round/>
              <a:headEnd type="none" w="sm" len="sm"/>
              <a:tailEnd type="none" w="sm" len="sm"/>
            </a:ln>
            <a:effectLst>
              <a:outerShdw blurRad="142875" dist="57150" dir="540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291" name="Google Shape;7291;p93"/>
            <p:cNvGrpSpPr/>
            <p:nvPr/>
          </p:nvGrpSpPr>
          <p:grpSpPr>
            <a:xfrm>
              <a:off x="2004250" y="1570900"/>
              <a:ext cx="1246500" cy="1997215"/>
              <a:chOff x="2004250" y="1570900"/>
              <a:chExt cx="1246500" cy="1997215"/>
            </a:xfrm>
          </p:grpSpPr>
          <p:sp>
            <p:nvSpPr>
              <p:cNvPr id="7292" name="Google Shape;7292;p93"/>
              <p:cNvSpPr/>
              <p:nvPr/>
            </p:nvSpPr>
            <p:spPr>
              <a:xfrm>
                <a:off x="2004250" y="1570900"/>
                <a:ext cx="1246500" cy="1246500"/>
              </a:xfrm>
              <a:prstGeom prst="ellipse">
                <a:avLst/>
              </a:prstGeom>
              <a:noFill/>
              <a:ln w="76200" cap="flat" cmpd="sng">
                <a:solidFill>
                  <a:schemeClr val="accent4"/>
                </a:solidFill>
                <a:prstDash val="solid"/>
                <a:round/>
                <a:headEnd type="none" w="sm" len="sm"/>
                <a:tailEnd type="none" w="sm" len="sm"/>
              </a:ln>
              <a:effectLst>
                <a:outerShdw blurRad="142875" dist="47625"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3" name="Google Shape;7293;p93"/>
              <p:cNvSpPr/>
              <p:nvPr/>
            </p:nvSpPr>
            <p:spPr>
              <a:xfrm>
                <a:off x="2557073" y="2786315"/>
                <a:ext cx="140855" cy="781800"/>
              </a:xfrm>
              <a:custGeom>
                <a:avLst/>
                <a:gdLst/>
                <a:ahLst/>
                <a:cxnLst/>
                <a:rect l="l" t="t" r="r" b="b"/>
                <a:pathLst>
                  <a:path w="7767" h="43110" extrusionOk="0">
                    <a:moveTo>
                      <a:pt x="3044" y="1"/>
                    </a:moveTo>
                    <a:lnTo>
                      <a:pt x="3044" y="10460"/>
                    </a:lnTo>
                    <a:lnTo>
                      <a:pt x="2786" y="10552"/>
                    </a:lnTo>
                    <a:lnTo>
                      <a:pt x="2546" y="10644"/>
                    </a:lnTo>
                    <a:lnTo>
                      <a:pt x="2306" y="10755"/>
                    </a:lnTo>
                    <a:lnTo>
                      <a:pt x="2085" y="10903"/>
                    </a:lnTo>
                    <a:lnTo>
                      <a:pt x="1882" y="11050"/>
                    </a:lnTo>
                    <a:lnTo>
                      <a:pt x="1679" y="11216"/>
                    </a:lnTo>
                    <a:lnTo>
                      <a:pt x="1495" y="11401"/>
                    </a:lnTo>
                    <a:lnTo>
                      <a:pt x="1329" y="11604"/>
                    </a:lnTo>
                    <a:lnTo>
                      <a:pt x="1181" y="11807"/>
                    </a:lnTo>
                    <a:lnTo>
                      <a:pt x="1052" y="12028"/>
                    </a:lnTo>
                    <a:lnTo>
                      <a:pt x="923" y="12268"/>
                    </a:lnTo>
                    <a:lnTo>
                      <a:pt x="830" y="12508"/>
                    </a:lnTo>
                    <a:lnTo>
                      <a:pt x="757" y="12766"/>
                    </a:lnTo>
                    <a:lnTo>
                      <a:pt x="701" y="13024"/>
                    </a:lnTo>
                    <a:lnTo>
                      <a:pt x="664" y="13301"/>
                    </a:lnTo>
                    <a:lnTo>
                      <a:pt x="646" y="13577"/>
                    </a:lnTo>
                    <a:lnTo>
                      <a:pt x="664" y="13854"/>
                    </a:lnTo>
                    <a:lnTo>
                      <a:pt x="701" y="14131"/>
                    </a:lnTo>
                    <a:lnTo>
                      <a:pt x="757" y="14389"/>
                    </a:lnTo>
                    <a:lnTo>
                      <a:pt x="830" y="14647"/>
                    </a:lnTo>
                    <a:lnTo>
                      <a:pt x="923" y="14887"/>
                    </a:lnTo>
                    <a:lnTo>
                      <a:pt x="1052" y="15127"/>
                    </a:lnTo>
                    <a:lnTo>
                      <a:pt x="1181" y="15348"/>
                    </a:lnTo>
                    <a:lnTo>
                      <a:pt x="1329" y="15570"/>
                    </a:lnTo>
                    <a:lnTo>
                      <a:pt x="1495" y="15754"/>
                    </a:lnTo>
                    <a:lnTo>
                      <a:pt x="1679" y="15939"/>
                    </a:lnTo>
                    <a:lnTo>
                      <a:pt x="1882" y="16105"/>
                    </a:lnTo>
                    <a:lnTo>
                      <a:pt x="2085" y="16271"/>
                    </a:lnTo>
                    <a:lnTo>
                      <a:pt x="2306" y="16400"/>
                    </a:lnTo>
                    <a:lnTo>
                      <a:pt x="2546" y="16510"/>
                    </a:lnTo>
                    <a:lnTo>
                      <a:pt x="2786" y="16621"/>
                    </a:lnTo>
                    <a:lnTo>
                      <a:pt x="3044" y="16695"/>
                    </a:lnTo>
                    <a:lnTo>
                      <a:pt x="3044" y="18632"/>
                    </a:lnTo>
                    <a:lnTo>
                      <a:pt x="2730" y="18724"/>
                    </a:lnTo>
                    <a:lnTo>
                      <a:pt x="2417" y="18835"/>
                    </a:lnTo>
                    <a:lnTo>
                      <a:pt x="2122" y="18964"/>
                    </a:lnTo>
                    <a:lnTo>
                      <a:pt x="1827" y="19130"/>
                    </a:lnTo>
                    <a:lnTo>
                      <a:pt x="1568" y="19314"/>
                    </a:lnTo>
                    <a:lnTo>
                      <a:pt x="1310" y="19517"/>
                    </a:lnTo>
                    <a:lnTo>
                      <a:pt x="1070" y="19739"/>
                    </a:lnTo>
                    <a:lnTo>
                      <a:pt x="867" y="19978"/>
                    </a:lnTo>
                    <a:lnTo>
                      <a:pt x="664" y="20237"/>
                    </a:lnTo>
                    <a:lnTo>
                      <a:pt x="498" y="20513"/>
                    </a:lnTo>
                    <a:lnTo>
                      <a:pt x="351" y="20808"/>
                    </a:lnTo>
                    <a:lnTo>
                      <a:pt x="222" y="21104"/>
                    </a:lnTo>
                    <a:lnTo>
                      <a:pt x="130" y="21417"/>
                    </a:lnTo>
                    <a:lnTo>
                      <a:pt x="56" y="21749"/>
                    </a:lnTo>
                    <a:lnTo>
                      <a:pt x="0" y="22081"/>
                    </a:lnTo>
                    <a:lnTo>
                      <a:pt x="0" y="22432"/>
                    </a:lnTo>
                    <a:lnTo>
                      <a:pt x="0" y="43110"/>
                    </a:lnTo>
                    <a:lnTo>
                      <a:pt x="1089" y="43110"/>
                    </a:lnTo>
                    <a:lnTo>
                      <a:pt x="1089" y="25143"/>
                    </a:lnTo>
                    <a:lnTo>
                      <a:pt x="1697" y="25143"/>
                    </a:lnTo>
                    <a:lnTo>
                      <a:pt x="1697" y="43110"/>
                    </a:lnTo>
                    <a:lnTo>
                      <a:pt x="2749" y="43110"/>
                    </a:lnTo>
                    <a:lnTo>
                      <a:pt x="2749" y="25143"/>
                    </a:lnTo>
                    <a:lnTo>
                      <a:pt x="3358" y="25143"/>
                    </a:lnTo>
                    <a:lnTo>
                      <a:pt x="3358" y="43110"/>
                    </a:lnTo>
                    <a:lnTo>
                      <a:pt x="4409" y="43110"/>
                    </a:lnTo>
                    <a:lnTo>
                      <a:pt x="4409" y="25143"/>
                    </a:lnTo>
                    <a:lnTo>
                      <a:pt x="5018" y="25143"/>
                    </a:lnTo>
                    <a:lnTo>
                      <a:pt x="5018" y="43110"/>
                    </a:lnTo>
                    <a:lnTo>
                      <a:pt x="6051" y="43110"/>
                    </a:lnTo>
                    <a:lnTo>
                      <a:pt x="6051" y="25143"/>
                    </a:lnTo>
                    <a:lnTo>
                      <a:pt x="6659" y="25143"/>
                    </a:lnTo>
                    <a:lnTo>
                      <a:pt x="6659" y="43110"/>
                    </a:lnTo>
                    <a:lnTo>
                      <a:pt x="7729" y="43110"/>
                    </a:lnTo>
                    <a:lnTo>
                      <a:pt x="7766" y="22432"/>
                    </a:lnTo>
                    <a:lnTo>
                      <a:pt x="7748" y="22081"/>
                    </a:lnTo>
                    <a:lnTo>
                      <a:pt x="7711" y="21749"/>
                    </a:lnTo>
                    <a:lnTo>
                      <a:pt x="7637" y="21417"/>
                    </a:lnTo>
                    <a:lnTo>
                      <a:pt x="7526" y="21104"/>
                    </a:lnTo>
                    <a:lnTo>
                      <a:pt x="7416" y="20808"/>
                    </a:lnTo>
                    <a:lnTo>
                      <a:pt x="7268" y="20513"/>
                    </a:lnTo>
                    <a:lnTo>
                      <a:pt x="7084" y="20237"/>
                    </a:lnTo>
                    <a:lnTo>
                      <a:pt x="6899" y="19978"/>
                    </a:lnTo>
                    <a:lnTo>
                      <a:pt x="6678" y="19739"/>
                    </a:lnTo>
                    <a:lnTo>
                      <a:pt x="6438" y="19517"/>
                    </a:lnTo>
                    <a:lnTo>
                      <a:pt x="6198" y="19314"/>
                    </a:lnTo>
                    <a:lnTo>
                      <a:pt x="5922" y="19130"/>
                    </a:lnTo>
                    <a:lnTo>
                      <a:pt x="5645" y="18964"/>
                    </a:lnTo>
                    <a:lnTo>
                      <a:pt x="5350" y="18835"/>
                    </a:lnTo>
                    <a:lnTo>
                      <a:pt x="5036" y="18724"/>
                    </a:lnTo>
                    <a:lnTo>
                      <a:pt x="4723" y="18632"/>
                    </a:lnTo>
                    <a:lnTo>
                      <a:pt x="4723" y="16695"/>
                    </a:lnTo>
                    <a:lnTo>
                      <a:pt x="4962" y="16621"/>
                    </a:lnTo>
                    <a:lnTo>
                      <a:pt x="5221" y="16510"/>
                    </a:lnTo>
                    <a:lnTo>
                      <a:pt x="5442" y="16400"/>
                    </a:lnTo>
                    <a:lnTo>
                      <a:pt x="5663" y="16271"/>
                    </a:lnTo>
                    <a:lnTo>
                      <a:pt x="5885" y="16105"/>
                    </a:lnTo>
                    <a:lnTo>
                      <a:pt x="6069" y="15939"/>
                    </a:lnTo>
                    <a:lnTo>
                      <a:pt x="6254" y="15754"/>
                    </a:lnTo>
                    <a:lnTo>
                      <a:pt x="6420" y="15570"/>
                    </a:lnTo>
                    <a:lnTo>
                      <a:pt x="6586" y="15348"/>
                    </a:lnTo>
                    <a:lnTo>
                      <a:pt x="6715" y="15127"/>
                    </a:lnTo>
                    <a:lnTo>
                      <a:pt x="6825" y="14887"/>
                    </a:lnTo>
                    <a:lnTo>
                      <a:pt x="6936" y="14647"/>
                    </a:lnTo>
                    <a:lnTo>
                      <a:pt x="7010" y="14389"/>
                    </a:lnTo>
                    <a:lnTo>
                      <a:pt x="7065" y="14131"/>
                    </a:lnTo>
                    <a:lnTo>
                      <a:pt x="7102" y="13854"/>
                    </a:lnTo>
                    <a:lnTo>
                      <a:pt x="7102" y="13577"/>
                    </a:lnTo>
                    <a:lnTo>
                      <a:pt x="7102" y="13301"/>
                    </a:lnTo>
                    <a:lnTo>
                      <a:pt x="7065" y="13024"/>
                    </a:lnTo>
                    <a:lnTo>
                      <a:pt x="7010" y="12766"/>
                    </a:lnTo>
                    <a:lnTo>
                      <a:pt x="6936" y="12508"/>
                    </a:lnTo>
                    <a:lnTo>
                      <a:pt x="6825" y="12268"/>
                    </a:lnTo>
                    <a:lnTo>
                      <a:pt x="6715" y="12028"/>
                    </a:lnTo>
                    <a:lnTo>
                      <a:pt x="6586" y="11807"/>
                    </a:lnTo>
                    <a:lnTo>
                      <a:pt x="6420" y="11604"/>
                    </a:lnTo>
                    <a:lnTo>
                      <a:pt x="6254" y="11401"/>
                    </a:lnTo>
                    <a:lnTo>
                      <a:pt x="6069" y="11216"/>
                    </a:lnTo>
                    <a:lnTo>
                      <a:pt x="5885" y="11050"/>
                    </a:lnTo>
                    <a:lnTo>
                      <a:pt x="5663" y="10903"/>
                    </a:lnTo>
                    <a:lnTo>
                      <a:pt x="5442" y="10755"/>
                    </a:lnTo>
                    <a:lnTo>
                      <a:pt x="5221" y="10644"/>
                    </a:lnTo>
                    <a:lnTo>
                      <a:pt x="4962" y="10552"/>
                    </a:lnTo>
                    <a:lnTo>
                      <a:pt x="4723" y="10460"/>
                    </a:lnTo>
                    <a:lnTo>
                      <a:pt x="4723" y="1"/>
                    </a:lnTo>
                    <a:close/>
                  </a:path>
                </a:pathLst>
              </a:custGeom>
              <a:solidFill>
                <a:schemeClr val="dk1"/>
              </a:solidFill>
              <a:ln>
                <a:noFill/>
              </a:ln>
              <a:effectLst>
                <a:outerShdw blurRad="57150" dist="38100" dir="5400000" algn="bl" rotWithShape="0">
                  <a:schemeClr val="accent5">
                    <a:alpha val="55000"/>
                  </a:schemeClr>
                </a:outerShdw>
              </a:effectLst>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grpSp>
      </p:grpSp>
      <p:sp>
        <p:nvSpPr>
          <p:cNvPr id="7294" name="Google Shape;7294;p93"/>
          <p:cNvSpPr txBox="1">
            <a:spLocks noGrp="1"/>
          </p:cNvSpPr>
          <p:nvPr>
            <p:ph type="title"/>
          </p:nvPr>
        </p:nvSpPr>
        <p:spPr>
          <a:xfrm>
            <a:off x="6033925" y="1762550"/>
            <a:ext cx="975600" cy="865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solidFill>
                  <a:schemeClr val="bg2"/>
                </a:solidFill>
                <a:uFill>
                  <a:noFill/>
                </a:uFill>
              </a:rPr>
              <a:t>02</a:t>
            </a:r>
            <a:endParaRPr dirty="0">
              <a:solidFill>
                <a:schemeClr val="bg2"/>
              </a:solidFill>
            </a:endParaRPr>
          </a:p>
        </p:txBody>
      </p:sp>
      <p:sp>
        <p:nvSpPr>
          <p:cNvPr id="7295" name="Google Shape;7295;p93"/>
          <p:cNvSpPr txBox="1">
            <a:spLocks noGrp="1"/>
          </p:cNvSpPr>
          <p:nvPr>
            <p:ph type="title" idx="2"/>
          </p:nvPr>
        </p:nvSpPr>
        <p:spPr>
          <a:xfrm>
            <a:off x="1999025" y="1805150"/>
            <a:ext cx="3635400" cy="6669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dirty="0">
                <a:solidFill>
                  <a:schemeClr val="bg2"/>
                </a:solidFill>
                <a:uFill>
                  <a:noFill/>
                </a:uFill>
              </a:rPr>
              <a:t>OBJECTIVE</a:t>
            </a:r>
            <a:endParaRPr dirty="0">
              <a:solidFill>
                <a:schemeClr val="bg2"/>
              </a:solidFill>
            </a:endParaRPr>
          </a:p>
        </p:txBody>
      </p:sp>
      <p:sp>
        <p:nvSpPr>
          <p:cNvPr id="7296" name="Google Shape;7296;p93"/>
          <p:cNvSpPr txBox="1">
            <a:spLocks noGrp="1"/>
          </p:cNvSpPr>
          <p:nvPr>
            <p:ph type="subTitle" idx="1"/>
          </p:nvPr>
        </p:nvSpPr>
        <p:spPr>
          <a:xfrm>
            <a:off x="1999025" y="2433975"/>
            <a:ext cx="3635400" cy="6072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dirty="0">
                <a:uFill>
                  <a:noFill/>
                </a:uFill>
              </a:rPr>
              <a:t>To be able to read individual Hangul vowels</a:t>
            </a:r>
            <a:endParaRPr dirty="0"/>
          </a:p>
        </p:txBody>
      </p:sp>
      <p:sp>
        <p:nvSpPr>
          <p:cNvPr id="7297" name="Google Shape;7297;p93">
            <a:hlinkClick r:id="" action="ppaction://hlinkshowjump?jump=firstslide"/>
          </p:cNvPr>
          <p:cNvSpPr/>
          <p:nvPr/>
        </p:nvSpPr>
        <p:spPr>
          <a:xfrm>
            <a:off x="182681" y="4590767"/>
            <a:ext cx="453000" cy="453000"/>
          </a:xfrm>
          <a:prstGeom prst="ellipse">
            <a:avLst/>
          </a:prstGeom>
          <a:solidFill>
            <a:schemeClr val="dk1"/>
          </a:solidFill>
          <a:ln>
            <a:noFill/>
          </a:ln>
          <a:effectLst>
            <a:outerShdw blurRad="142875" dist="47625"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8" name="Google Shape;7298;p93">
            <a:hlinkClick r:id="rId5" action="ppaction://hlinksldjump"/>
          </p:cNvPr>
          <p:cNvSpPr/>
          <p:nvPr/>
        </p:nvSpPr>
        <p:spPr>
          <a:xfrm>
            <a:off x="300316" y="4710501"/>
            <a:ext cx="217249" cy="213439"/>
          </a:xfrm>
          <a:custGeom>
            <a:avLst/>
            <a:gdLst/>
            <a:ahLst/>
            <a:cxnLst/>
            <a:rect l="l" t="t" r="r" b="b"/>
            <a:pathLst>
              <a:path w="212468" h="208742" extrusionOk="0">
                <a:moveTo>
                  <a:pt x="106246" y="12230"/>
                </a:moveTo>
                <a:cubicBezTo>
                  <a:pt x="108109" y="12230"/>
                  <a:pt x="109849" y="12965"/>
                  <a:pt x="111172" y="14289"/>
                </a:cubicBezTo>
                <a:lnTo>
                  <a:pt x="196291" y="99408"/>
                </a:lnTo>
                <a:cubicBezTo>
                  <a:pt x="196316" y="99432"/>
                  <a:pt x="196316" y="99432"/>
                  <a:pt x="196340" y="99457"/>
                </a:cubicBezTo>
                <a:cubicBezTo>
                  <a:pt x="199036" y="102177"/>
                  <a:pt x="199036" y="106589"/>
                  <a:pt x="196316" y="109309"/>
                </a:cubicBezTo>
                <a:cubicBezTo>
                  <a:pt x="195017" y="110633"/>
                  <a:pt x="193252" y="111368"/>
                  <a:pt x="191389" y="111368"/>
                </a:cubicBezTo>
                <a:lnTo>
                  <a:pt x="182125" y="111368"/>
                </a:lnTo>
                <a:cubicBezTo>
                  <a:pt x="178743" y="111368"/>
                  <a:pt x="175998" y="114113"/>
                  <a:pt x="175998" y="117471"/>
                </a:cubicBezTo>
                <a:lnTo>
                  <a:pt x="175998" y="186243"/>
                </a:lnTo>
                <a:cubicBezTo>
                  <a:pt x="175998" y="191904"/>
                  <a:pt x="171415" y="196512"/>
                  <a:pt x="165753" y="196512"/>
                </a:cubicBezTo>
                <a:lnTo>
                  <a:pt x="138549" y="196512"/>
                </a:lnTo>
                <a:lnTo>
                  <a:pt x="138549" y="153499"/>
                </a:lnTo>
                <a:cubicBezTo>
                  <a:pt x="138549" y="141097"/>
                  <a:pt x="128451" y="131000"/>
                  <a:pt x="116050" y="131000"/>
                </a:cubicBezTo>
                <a:lnTo>
                  <a:pt x="96418" y="131000"/>
                </a:lnTo>
                <a:cubicBezTo>
                  <a:pt x="84017" y="131000"/>
                  <a:pt x="73919" y="141097"/>
                  <a:pt x="73919" y="153499"/>
                </a:cubicBezTo>
                <a:lnTo>
                  <a:pt x="73919" y="196512"/>
                </a:lnTo>
                <a:lnTo>
                  <a:pt x="46714" y="196512"/>
                </a:lnTo>
                <a:cubicBezTo>
                  <a:pt x="41077" y="196512"/>
                  <a:pt x="36470" y="191904"/>
                  <a:pt x="36470" y="186243"/>
                </a:cubicBezTo>
                <a:lnTo>
                  <a:pt x="36470" y="117471"/>
                </a:lnTo>
                <a:cubicBezTo>
                  <a:pt x="36470" y="114113"/>
                  <a:pt x="33725" y="111368"/>
                  <a:pt x="30342" y="111368"/>
                </a:cubicBezTo>
                <a:lnTo>
                  <a:pt x="21250" y="111368"/>
                </a:lnTo>
                <a:cubicBezTo>
                  <a:pt x="21152" y="111368"/>
                  <a:pt x="21054" y="111344"/>
                  <a:pt x="20955" y="111344"/>
                </a:cubicBezTo>
                <a:cubicBezTo>
                  <a:pt x="19142" y="111319"/>
                  <a:pt x="17426" y="110608"/>
                  <a:pt x="16152" y="109309"/>
                </a:cubicBezTo>
                <a:cubicBezTo>
                  <a:pt x="13431" y="106589"/>
                  <a:pt x="13431" y="102153"/>
                  <a:pt x="16152" y="99432"/>
                </a:cubicBezTo>
                <a:lnTo>
                  <a:pt x="101295" y="14289"/>
                </a:lnTo>
                <a:cubicBezTo>
                  <a:pt x="102619" y="12965"/>
                  <a:pt x="104359" y="12230"/>
                  <a:pt x="106246" y="12230"/>
                </a:cubicBezTo>
                <a:close/>
                <a:moveTo>
                  <a:pt x="106246" y="0"/>
                </a:moveTo>
                <a:cubicBezTo>
                  <a:pt x="101099" y="0"/>
                  <a:pt x="96271" y="2010"/>
                  <a:pt x="92644" y="5637"/>
                </a:cubicBezTo>
                <a:lnTo>
                  <a:pt x="7549" y="90732"/>
                </a:lnTo>
                <a:cubicBezTo>
                  <a:pt x="7525" y="90756"/>
                  <a:pt x="7476" y="90805"/>
                  <a:pt x="7451" y="90830"/>
                </a:cubicBezTo>
                <a:cubicBezTo>
                  <a:pt x="0" y="98330"/>
                  <a:pt x="25" y="110486"/>
                  <a:pt x="7500" y="117961"/>
                </a:cubicBezTo>
                <a:cubicBezTo>
                  <a:pt x="10907" y="121368"/>
                  <a:pt x="15416" y="123353"/>
                  <a:pt x="20245" y="123574"/>
                </a:cubicBezTo>
                <a:cubicBezTo>
                  <a:pt x="20441" y="123574"/>
                  <a:pt x="20637" y="123598"/>
                  <a:pt x="20833" y="123598"/>
                </a:cubicBezTo>
                <a:lnTo>
                  <a:pt x="24240" y="123598"/>
                </a:lnTo>
                <a:lnTo>
                  <a:pt x="24240" y="186243"/>
                </a:lnTo>
                <a:cubicBezTo>
                  <a:pt x="24240" y="198644"/>
                  <a:pt x="34313" y="208742"/>
                  <a:pt x="46714" y="208742"/>
                </a:cubicBezTo>
                <a:lnTo>
                  <a:pt x="80046" y="208742"/>
                </a:lnTo>
                <a:cubicBezTo>
                  <a:pt x="83404" y="208742"/>
                  <a:pt x="86149" y="205997"/>
                  <a:pt x="86149" y="202639"/>
                </a:cubicBezTo>
                <a:lnTo>
                  <a:pt x="86149" y="153499"/>
                </a:lnTo>
                <a:cubicBezTo>
                  <a:pt x="86149" y="147837"/>
                  <a:pt x="90756" y="143230"/>
                  <a:pt x="96418" y="143230"/>
                </a:cubicBezTo>
                <a:lnTo>
                  <a:pt x="116050" y="143230"/>
                </a:lnTo>
                <a:cubicBezTo>
                  <a:pt x="121711" y="143230"/>
                  <a:pt x="126319" y="147837"/>
                  <a:pt x="126319" y="153499"/>
                </a:cubicBezTo>
                <a:lnTo>
                  <a:pt x="126319" y="202639"/>
                </a:lnTo>
                <a:cubicBezTo>
                  <a:pt x="126319" y="205997"/>
                  <a:pt x="129064" y="208742"/>
                  <a:pt x="132446" y="208742"/>
                </a:cubicBezTo>
                <a:lnTo>
                  <a:pt x="165753" y="208742"/>
                </a:lnTo>
                <a:cubicBezTo>
                  <a:pt x="178155" y="208742"/>
                  <a:pt x="188228" y="198644"/>
                  <a:pt x="188228" y="186243"/>
                </a:cubicBezTo>
                <a:lnTo>
                  <a:pt x="188228" y="123598"/>
                </a:lnTo>
                <a:lnTo>
                  <a:pt x="191389" y="123598"/>
                </a:lnTo>
                <a:cubicBezTo>
                  <a:pt x="196512" y="123598"/>
                  <a:pt x="201340" y="121588"/>
                  <a:pt x="204967" y="117961"/>
                </a:cubicBezTo>
                <a:cubicBezTo>
                  <a:pt x="212467" y="110486"/>
                  <a:pt x="212467" y="98281"/>
                  <a:pt x="204992" y="90805"/>
                </a:cubicBezTo>
                <a:cubicBezTo>
                  <a:pt x="204967" y="90805"/>
                  <a:pt x="204967" y="90781"/>
                  <a:pt x="204967" y="90781"/>
                </a:cubicBezTo>
                <a:lnTo>
                  <a:pt x="119824" y="5637"/>
                </a:lnTo>
                <a:cubicBezTo>
                  <a:pt x="116197" y="2010"/>
                  <a:pt x="111368" y="0"/>
                  <a:pt x="10624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3" name="Audio 2">
            <a:hlinkClick r:id="" action="ppaction://media"/>
            <a:extLst>
              <a:ext uri="{FF2B5EF4-FFF2-40B4-BE49-F238E27FC236}">
                <a16:creationId xmlns:a16="http://schemas.microsoft.com/office/drawing/2014/main" id="{980B659B-8C48-1ADD-9F7D-C52FAB944070}"/>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504238" y="4503738"/>
            <a:ext cx="487362" cy="487362"/>
          </a:xfrm>
          <a:prstGeom prst="rect">
            <a:avLst/>
          </a:prstGeom>
        </p:spPr>
      </p:pic>
    </p:spTree>
    <p:extLst>
      <p:ext uri="{BB962C8B-B14F-4D97-AF65-F5344CB8AC3E}">
        <p14:creationId xmlns:p14="http://schemas.microsoft.com/office/powerpoint/2010/main" val="548007822"/>
      </p:ext>
    </p:extLst>
  </p:cSld>
  <p:clrMapOvr>
    <a:masterClrMapping/>
  </p:clrMapOvr>
  <p:transition spd="slow" advTm="6641">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6922"/>
        <p:cNvGrpSpPr/>
        <p:nvPr/>
      </p:nvGrpSpPr>
      <p:grpSpPr>
        <a:xfrm>
          <a:off x="0" y="0"/>
          <a:ext cx="0" cy="0"/>
          <a:chOff x="0" y="0"/>
          <a:chExt cx="0" cy="0"/>
        </a:xfrm>
      </p:grpSpPr>
      <p:sp>
        <p:nvSpPr>
          <p:cNvPr id="6927" name="Google Shape;6927;p82"/>
          <p:cNvSpPr txBox="1">
            <a:spLocks noGrp="1"/>
          </p:cNvSpPr>
          <p:nvPr>
            <p:ph type="title"/>
          </p:nvPr>
        </p:nvSpPr>
        <p:spPr>
          <a:xfrm>
            <a:off x="713232" y="377371"/>
            <a:ext cx="7717500" cy="484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Which one is Korean?</a:t>
            </a:r>
            <a:endParaRPr dirty="0"/>
          </a:p>
        </p:txBody>
      </p:sp>
      <p:sp>
        <p:nvSpPr>
          <p:cNvPr id="15" name="TextBox 14">
            <a:extLst>
              <a:ext uri="{FF2B5EF4-FFF2-40B4-BE49-F238E27FC236}">
                <a16:creationId xmlns:a16="http://schemas.microsoft.com/office/drawing/2014/main" id="{8C60EB2E-E8D0-0E2C-C7DB-569CF46469C8}"/>
              </a:ext>
            </a:extLst>
          </p:cNvPr>
          <p:cNvSpPr txBox="1"/>
          <p:nvPr/>
        </p:nvSpPr>
        <p:spPr>
          <a:xfrm>
            <a:off x="1548064" y="1799239"/>
            <a:ext cx="1034715" cy="1015663"/>
          </a:xfrm>
          <a:prstGeom prst="rect">
            <a:avLst/>
          </a:prstGeom>
          <a:noFill/>
        </p:spPr>
        <p:txBody>
          <a:bodyPr wrap="square">
            <a:spAutoFit/>
          </a:bodyPr>
          <a:lstStyle/>
          <a:p>
            <a:r>
              <a:rPr lang="ko-KR" altLang="en-US" sz="6000" b="1" i="0" dirty="0">
                <a:solidFill>
                  <a:schemeClr val="accent6">
                    <a:lumMod val="50000"/>
                  </a:schemeClr>
                </a:solidFill>
                <a:effectLst/>
                <a:latin typeface="Baloo 2" pitchFamily="2" charset="0"/>
                <a:cs typeface="Baloo 2" pitchFamily="2" charset="0"/>
              </a:rPr>
              <a:t>马</a:t>
            </a:r>
            <a:endParaRPr lang="en-US" sz="4800" b="1" dirty="0">
              <a:solidFill>
                <a:schemeClr val="accent6">
                  <a:lumMod val="50000"/>
                </a:schemeClr>
              </a:solidFill>
              <a:latin typeface="Baloo 2" pitchFamily="2" charset="0"/>
              <a:cs typeface="Baloo 2" pitchFamily="2" charset="0"/>
            </a:endParaRPr>
          </a:p>
        </p:txBody>
      </p:sp>
      <p:sp>
        <p:nvSpPr>
          <p:cNvPr id="16" name="TextBox 15">
            <a:extLst>
              <a:ext uri="{FF2B5EF4-FFF2-40B4-BE49-F238E27FC236}">
                <a16:creationId xmlns:a16="http://schemas.microsoft.com/office/drawing/2014/main" id="{FA76DD4D-27E9-9B68-B98B-2154BC9E6C60}"/>
              </a:ext>
            </a:extLst>
          </p:cNvPr>
          <p:cNvSpPr txBox="1"/>
          <p:nvPr/>
        </p:nvSpPr>
        <p:spPr>
          <a:xfrm>
            <a:off x="3978443" y="1799239"/>
            <a:ext cx="1034715" cy="1015663"/>
          </a:xfrm>
          <a:prstGeom prst="rect">
            <a:avLst/>
          </a:prstGeom>
          <a:noFill/>
        </p:spPr>
        <p:txBody>
          <a:bodyPr wrap="square">
            <a:spAutoFit/>
          </a:bodyPr>
          <a:lstStyle/>
          <a:p>
            <a:r>
              <a:rPr lang="ko-KR" altLang="en-US" sz="6000" b="1" dirty="0">
                <a:solidFill>
                  <a:schemeClr val="accent2"/>
                </a:solidFill>
                <a:latin typeface="Baloo 2" pitchFamily="2" charset="0"/>
                <a:cs typeface="Baloo 2" pitchFamily="2" charset="0"/>
              </a:rPr>
              <a:t>말</a:t>
            </a:r>
            <a:endParaRPr lang="en-US" sz="6000" b="1" dirty="0">
              <a:solidFill>
                <a:schemeClr val="accent2"/>
              </a:solidFill>
              <a:latin typeface="Baloo 2" pitchFamily="2" charset="0"/>
              <a:cs typeface="Baloo 2" pitchFamily="2" charset="0"/>
            </a:endParaRPr>
          </a:p>
        </p:txBody>
      </p:sp>
      <p:sp>
        <p:nvSpPr>
          <p:cNvPr id="20" name="TextBox 19">
            <a:extLst>
              <a:ext uri="{FF2B5EF4-FFF2-40B4-BE49-F238E27FC236}">
                <a16:creationId xmlns:a16="http://schemas.microsoft.com/office/drawing/2014/main" id="{345D4ECE-59E5-BE26-D40D-E4D5146E37F2}"/>
              </a:ext>
            </a:extLst>
          </p:cNvPr>
          <p:cNvSpPr txBox="1"/>
          <p:nvPr/>
        </p:nvSpPr>
        <p:spPr>
          <a:xfrm>
            <a:off x="6408822" y="1799239"/>
            <a:ext cx="1034715" cy="1015663"/>
          </a:xfrm>
          <a:prstGeom prst="rect">
            <a:avLst/>
          </a:prstGeom>
          <a:noFill/>
        </p:spPr>
        <p:txBody>
          <a:bodyPr wrap="square">
            <a:spAutoFit/>
          </a:bodyPr>
          <a:lstStyle/>
          <a:p>
            <a:r>
              <a:rPr lang="ko-KR" altLang="en-US" sz="6000" b="1" i="0" dirty="0">
                <a:solidFill>
                  <a:schemeClr val="tx1"/>
                </a:solidFill>
                <a:effectLst/>
                <a:latin typeface="Baloo 2" pitchFamily="2" charset="0"/>
                <a:cs typeface="Baloo 2" pitchFamily="2" charset="0"/>
              </a:rPr>
              <a:t>馬</a:t>
            </a:r>
            <a:endParaRPr lang="en-US" sz="4800" b="1" dirty="0">
              <a:solidFill>
                <a:schemeClr val="tx1"/>
              </a:solidFill>
              <a:latin typeface="Baloo 2" pitchFamily="2" charset="0"/>
              <a:cs typeface="Baloo 2" pitchFamily="2" charset="0"/>
            </a:endParaRPr>
          </a:p>
        </p:txBody>
      </p:sp>
      <p:sp>
        <p:nvSpPr>
          <p:cNvPr id="22" name="TextBox 21">
            <a:extLst>
              <a:ext uri="{FF2B5EF4-FFF2-40B4-BE49-F238E27FC236}">
                <a16:creationId xmlns:a16="http://schemas.microsoft.com/office/drawing/2014/main" id="{63719159-BF62-34FA-3385-85E9C0043F53}"/>
              </a:ext>
            </a:extLst>
          </p:cNvPr>
          <p:cNvSpPr txBox="1"/>
          <p:nvPr/>
        </p:nvSpPr>
        <p:spPr>
          <a:xfrm>
            <a:off x="1088858" y="2814902"/>
            <a:ext cx="1999247" cy="707886"/>
          </a:xfrm>
          <a:prstGeom prst="rect">
            <a:avLst/>
          </a:prstGeom>
          <a:noFill/>
        </p:spPr>
        <p:txBody>
          <a:bodyPr wrap="square">
            <a:spAutoFit/>
          </a:bodyPr>
          <a:lstStyle/>
          <a:p>
            <a:r>
              <a:rPr lang="en-US" altLang="ko-KR" sz="4000" b="1" i="0" dirty="0">
                <a:solidFill>
                  <a:schemeClr val="accent6">
                    <a:lumMod val="50000"/>
                  </a:schemeClr>
                </a:solidFill>
                <a:effectLst/>
                <a:latin typeface="Baloo 2" pitchFamily="2" charset="0"/>
                <a:cs typeface="Baloo 2" pitchFamily="2" charset="0"/>
              </a:rPr>
              <a:t>Chinese</a:t>
            </a:r>
            <a:endParaRPr lang="en-US" sz="4000" b="1" dirty="0">
              <a:solidFill>
                <a:schemeClr val="accent6">
                  <a:lumMod val="50000"/>
                </a:schemeClr>
              </a:solidFill>
              <a:latin typeface="Baloo 2" pitchFamily="2" charset="0"/>
              <a:cs typeface="Baloo 2" pitchFamily="2" charset="0"/>
            </a:endParaRPr>
          </a:p>
        </p:txBody>
      </p:sp>
      <p:sp>
        <p:nvSpPr>
          <p:cNvPr id="23" name="TextBox 22">
            <a:extLst>
              <a:ext uri="{FF2B5EF4-FFF2-40B4-BE49-F238E27FC236}">
                <a16:creationId xmlns:a16="http://schemas.microsoft.com/office/drawing/2014/main" id="{C0915029-3688-325B-23D7-650BF816BACC}"/>
              </a:ext>
            </a:extLst>
          </p:cNvPr>
          <p:cNvSpPr txBox="1"/>
          <p:nvPr/>
        </p:nvSpPr>
        <p:spPr>
          <a:xfrm>
            <a:off x="3572358" y="2814902"/>
            <a:ext cx="1999247" cy="707886"/>
          </a:xfrm>
          <a:prstGeom prst="rect">
            <a:avLst/>
          </a:prstGeom>
          <a:noFill/>
        </p:spPr>
        <p:txBody>
          <a:bodyPr wrap="square">
            <a:spAutoFit/>
          </a:bodyPr>
          <a:lstStyle/>
          <a:p>
            <a:r>
              <a:rPr lang="en-US" sz="4000" b="1" dirty="0">
                <a:solidFill>
                  <a:schemeClr val="accent2"/>
                </a:solidFill>
                <a:latin typeface="Baloo 2" pitchFamily="2" charset="0"/>
                <a:cs typeface="Baloo 2" pitchFamily="2" charset="0"/>
              </a:rPr>
              <a:t>Korean</a:t>
            </a:r>
          </a:p>
        </p:txBody>
      </p:sp>
      <p:sp>
        <p:nvSpPr>
          <p:cNvPr id="24" name="TextBox 23">
            <a:extLst>
              <a:ext uri="{FF2B5EF4-FFF2-40B4-BE49-F238E27FC236}">
                <a16:creationId xmlns:a16="http://schemas.microsoft.com/office/drawing/2014/main" id="{489CA75E-1EAC-8D42-5C19-7ABC7C9035CF}"/>
              </a:ext>
            </a:extLst>
          </p:cNvPr>
          <p:cNvSpPr txBox="1"/>
          <p:nvPr/>
        </p:nvSpPr>
        <p:spPr>
          <a:xfrm>
            <a:off x="5744059" y="2814902"/>
            <a:ext cx="2446420" cy="707886"/>
          </a:xfrm>
          <a:prstGeom prst="rect">
            <a:avLst/>
          </a:prstGeom>
          <a:noFill/>
        </p:spPr>
        <p:txBody>
          <a:bodyPr wrap="square">
            <a:spAutoFit/>
          </a:bodyPr>
          <a:lstStyle/>
          <a:p>
            <a:r>
              <a:rPr lang="en-US" sz="4000" b="1" dirty="0">
                <a:solidFill>
                  <a:schemeClr val="tx1"/>
                </a:solidFill>
                <a:latin typeface="Baloo 2" pitchFamily="2" charset="0"/>
                <a:cs typeface="Baloo 2" pitchFamily="2" charset="0"/>
              </a:rPr>
              <a:t>Japanese</a:t>
            </a:r>
          </a:p>
        </p:txBody>
      </p:sp>
      <p:pic>
        <p:nvPicPr>
          <p:cNvPr id="26" name="Picture 25">
            <a:extLst>
              <a:ext uri="{FF2B5EF4-FFF2-40B4-BE49-F238E27FC236}">
                <a16:creationId xmlns:a16="http://schemas.microsoft.com/office/drawing/2014/main" id="{9E2F22A9-0977-8253-00F6-C3C08A528EB2}"/>
              </a:ext>
            </a:extLst>
          </p:cNvPr>
          <p:cNvPicPr>
            <a:picLocks noChangeAspect="1"/>
          </p:cNvPicPr>
          <p:nvPr/>
        </p:nvPicPr>
        <p:blipFill>
          <a:blip r:embed="rId6"/>
          <a:stretch>
            <a:fillRect/>
          </a:stretch>
        </p:blipFill>
        <p:spPr>
          <a:xfrm>
            <a:off x="3617496" y="3652085"/>
            <a:ext cx="2248151" cy="1427056"/>
          </a:xfrm>
          <a:prstGeom prst="rect">
            <a:avLst/>
          </a:prstGeom>
        </p:spPr>
      </p:pic>
      <p:pic>
        <p:nvPicPr>
          <p:cNvPr id="7" name="Audio 6">
            <a:hlinkClick r:id="" action="ppaction://media"/>
            <a:extLst>
              <a:ext uri="{FF2B5EF4-FFF2-40B4-BE49-F238E27FC236}">
                <a16:creationId xmlns:a16="http://schemas.microsoft.com/office/drawing/2014/main" id="{D8DF3A9F-583B-6595-0332-174522948E25}"/>
              </a:ext>
            </a:extLst>
          </p:cNvPr>
          <p:cNvPicPr>
            <a:picLocks noChangeAspect="1"/>
          </p:cNvPicPr>
          <p:nvPr>
            <a:audioFile r:link="rId3"/>
            <p:extLst>
              <p:ext uri="{DAA4B4D4-6D71-4841-9C94-3DE7FCFB9230}">
                <p14:media xmlns:p14="http://schemas.microsoft.com/office/powerpoint/2010/main" r:embed="rId2"/>
              </p:ext>
            </p:extLst>
          </p:nvPr>
        </p:nvPicPr>
        <p:blipFill>
          <a:blip r:embed="rId7"/>
          <a:srcRect l="-183961" t="-81922" r="-183961" b="-81922"/>
          <a:stretch>
            <a:fillRect/>
          </a:stretch>
        </p:blipFill>
        <p:spPr>
          <a:xfrm>
            <a:off x="6860763" y="3857625"/>
            <a:ext cx="2280474" cy="1285875"/>
          </a:xfrm>
          <a:prstGeom prst="rect">
            <a:avLst/>
          </a:prstGeom>
        </p:spPr>
      </p:pic>
    </p:spTree>
    <p:custDataLst>
      <p:tags r:id="rId1"/>
    </p:custDataLst>
    <p:extLst>
      <p:ext uri="{BB962C8B-B14F-4D97-AF65-F5344CB8AC3E}">
        <p14:creationId xmlns:p14="http://schemas.microsoft.com/office/powerpoint/2010/main" val="2293509804"/>
      </p:ext>
    </p:extLst>
  </p:cSld>
  <p:clrMapOvr>
    <a:masterClrMapping/>
  </p:clrMapOvr>
  <p:transition spd="slow" advTm="68033">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par>
                    <p:cTn id="7" fill="hold">
                      <p:stCondLst>
                        <p:cond delay="indefinite"/>
                      </p:stCondLst>
                      <p:childTnLst>
                        <p:par>
                          <p:cTn id="8" fill="hold">
                            <p:stCondLst>
                              <p:cond delay="0"/>
                            </p:stCondLst>
                            <p:childTnLst>
                              <p:par>
                                <p:cTn id="9" presetID="22" presetClass="entr" presetSubtype="8" fill="hold" grpId="0" nodeType="clickEffect">
                                  <p:stCondLst>
                                    <p:cond delay="0"/>
                                  </p:stCondLst>
                                  <p:childTnLst>
                                    <p:set>
                                      <p:cBhvr>
                                        <p:cTn id="10" dur="1" fill="hold">
                                          <p:stCondLst>
                                            <p:cond delay="0"/>
                                          </p:stCondLst>
                                        </p:cTn>
                                        <p:tgtEl>
                                          <p:spTgt spid="6927"/>
                                        </p:tgtEl>
                                        <p:attrNameLst>
                                          <p:attrName>style.visibility</p:attrName>
                                        </p:attrNameLst>
                                      </p:cBhvr>
                                      <p:to>
                                        <p:strVal val="visible"/>
                                      </p:to>
                                    </p:set>
                                    <p:animEffect transition="in" filter="wipe(left)">
                                      <p:cBhvr>
                                        <p:cTn id="11" dur="2000"/>
                                        <p:tgtEl>
                                          <p:spTgt spid="6927"/>
                                        </p:tgtEl>
                                      </p:cBhvr>
                                    </p:animEffect>
                                  </p:childTnLst>
                                </p:cTn>
                              </p:par>
                            </p:childTnLst>
                          </p:cTn>
                        </p:par>
                      </p:childTnLst>
                    </p:cTn>
                  </p:par>
                  <p:par>
                    <p:cTn id="12" fill="hold">
                      <p:stCondLst>
                        <p:cond delay="indefinite"/>
                      </p:stCondLst>
                      <p:childTnLst>
                        <p:par>
                          <p:cTn id="13" fill="hold">
                            <p:stCondLst>
                              <p:cond delay="0"/>
                            </p:stCondLst>
                            <p:childTnLst>
                              <p:par>
                                <p:cTn id="14" presetID="1" presetClass="entr" presetSubtype="0" fill="hold" grpId="0" nodeType="clickEffect">
                                  <p:stCondLst>
                                    <p:cond delay="0"/>
                                  </p:stCondLst>
                                  <p:childTnLst>
                                    <p:set>
                                      <p:cBhvr>
                                        <p:cTn id="15" dur="1" fill="hold">
                                          <p:stCondLst>
                                            <p:cond delay="0"/>
                                          </p:stCondLst>
                                        </p:cTn>
                                        <p:tgtEl>
                                          <p:spTgt spid="15"/>
                                        </p:tgtEl>
                                        <p:attrNameLst>
                                          <p:attrName>style.visibility</p:attrName>
                                        </p:attrNameLst>
                                      </p:cBhvr>
                                      <p:to>
                                        <p:strVal val="visible"/>
                                      </p:to>
                                    </p:set>
                                  </p:childTnLst>
                                </p:cTn>
                              </p:par>
                              <p:par>
                                <p:cTn id="16" presetID="1" presetClass="entr" presetSubtype="0" fill="hold" grpId="0" nodeType="withEffect">
                                  <p:stCondLst>
                                    <p:cond delay="0"/>
                                  </p:stCondLst>
                                  <p:childTnLst>
                                    <p:set>
                                      <p:cBhvr>
                                        <p:cTn id="17" dur="1" fill="hold">
                                          <p:stCondLst>
                                            <p:cond delay="0"/>
                                          </p:stCondLst>
                                        </p:cTn>
                                        <p:tgtEl>
                                          <p:spTgt spid="16"/>
                                        </p:tgtEl>
                                        <p:attrNameLst>
                                          <p:attrName>style.visibility</p:attrName>
                                        </p:attrNameLst>
                                      </p:cBhvr>
                                      <p:to>
                                        <p:strVal val="visible"/>
                                      </p:to>
                                    </p:set>
                                  </p:childTnLst>
                                </p:cTn>
                              </p:par>
                              <p:par>
                                <p:cTn id="18" presetID="1" presetClass="entr" presetSubtype="0" fill="hold" grpId="0" nodeType="withEffect">
                                  <p:stCondLst>
                                    <p:cond delay="0"/>
                                  </p:stCondLst>
                                  <p:childTnLst>
                                    <p:set>
                                      <p:cBhvr>
                                        <p:cTn id="19" dur="1" fill="hold">
                                          <p:stCondLst>
                                            <p:cond delay="0"/>
                                          </p:stCondLst>
                                        </p:cTn>
                                        <p:tgtEl>
                                          <p:spTgt spid="20"/>
                                        </p:tgtEl>
                                        <p:attrNameLst>
                                          <p:attrName>style.visibility</p:attrName>
                                        </p:attrNameLst>
                                      </p:cBhvr>
                                      <p:to>
                                        <p:strVal val="visible"/>
                                      </p:to>
                                    </p:set>
                                  </p:childTnLst>
                                </p:cTn>
                              </p:par>
                              <p:par>
                                <p:cTn id="20" presetID="2" presetClass="entr" presetSubtype="2" fill="hold" nodeType="withEffect">
                                  <p:stCondLst>
                                    <p:cond delay="0"/>
                                  </p:stCondLst>
                                  <p:childTnLst>
                                    <p:set>
                                      <p:cBhvr>
                                        <p:cTn id="21" dur="1" fill="hold">
                                          <p:stCondLst>
                                            <p:cond delay="0"/>
                                          </p:stCondLst>
                                        </p:cTn>
                                        <p:tgtEl>
                                          <p:spTgt spid="26"/>
                                        </p:tgtEl>
                                        <p:attrNameLst>
                                          <p:attrName>style.visibility</p:attrName>
                                        </p:attrNameLst>
                                      </p:cBhvr>
                                      <p:to>
                                        <p:strVal val="visible"/>
                                      </p:to>
                                    </p:set>
                                    <p:anim calcmode="lin" valueType="num">
                                      <p:cBhvr additive="base">
                                        <p:cTn id="22" dur="1500" fill="hold"/>
                                        <p:tgtEl>
                                          <p:spTgt spid="26"/>
                                        </p:tgtEl>
                                        <p:attrNameLst>
                                          <p:attrName>ppt_x</p:attrName>
                                        </p:attrNameLst>
                                      </p:cBhvr>
                                      <p:tavLst>
                                        <p:tav tm="0">
                                          <p:val>
                                            <p:strVal val="1+#ppt_w/2"/>
                                          </p:val>
                                        </p:tav>
                                        <p:tav tm="100000">
                                          <p:val>
                                            <p:strVal val="#ppt_x"/>
                                          </p:val>
                                        </p:tav>
                                      </p:tavLst>
                                    </p:anim>
                                    <p:anim calcmode="lin" valueType="num">
                                      <p:cBhvr additive="base">
                                        <p:cTn id="23" dur="1500" fill="hold"/>
                                        <p:tgtEl>
                                          <p:spTgt spid="26"/>
                                        </p:tgtEl>
                                        <p:attrNameLst>
                                          <p:attrName>ppt_y</p:attrName>
                                        </p:attrNameLst>
                                      </p:cBhvr>
                                      <p:tavLst>
                                        <p:tav tm="0">
                                          <p:val>
                                            <p:strVal val="#ppt_y"/>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1" presetClass="entr" presetSubtype="0" fill="hold" grpId="0" nodeType="clickEffect">
                                  <p:stCondLst>
                                    <p:cond delay="0"/>
                                  </p:stCondLst>
                                  <p:childTnLst>
                                    <p:set>
                                      <p:cBhvr>
                                        <p:cTn id="27" dur="1" fill="hold">
                                          <p:stCondLst>
                                            <p:cond delay="0"/>
                                          </p:stCondLst>
                                        </p:cTn>
                                        <p:tgtEl>
                                          <p:spTgt spid="22"/>
                                        </p:tgtEl>
                                        <p:attrNameLst>
                                          <p:attrName>style.visibility</p:attrName>
                                        </p:attrNameLst>
                                      </p:cBhvr>
                                      <p:to>
                                        <p:strVal val="visible"/>
                                      </p:to>
                                    </p:set>
                                  </p:childTnLst>
                                </p:cTn>
                              </p:par>
                            </p:childTnLst>
                          </p:cTn>
                        </p:par>
                      </p:childTnLst>
                    </p:cTn>
                  </p:par>
                  <p:par>
                    <p:cTn id="28" fill="hold">
                      <p:stCondLst>
                        <p:cond delay="indefinite"/>
                      </p:stCondLst>
                      <p:childTnLst>
                        <p:par>
                          <p:cTn id="29" fill="hold">
                            <p:stCondLst>
                              <p:cond delay="0"/>
                            </p:stCondLst>
                            <p:childTnLst>
                              <p:par>
                                <p:cTn id="30" presetID="1" presetClass="entr" presetSubtype="0" fill="hold" grpId="0" nodeType="clickEffect">
                                  <p:stCondLst>
                                    <p:cond delay="0"/>
                                  </p:stCondLst>
                                  <p:childTnLst>
                                    <p:set>
                                      <p:cBhvr>
                                        <p:cTn id="31" dur="1" fill="hold">
                                          <p:stCondLst>
                                            <p:cond delay="0"/>
                                          </p:stCondLst>
                                        </p:cTn>
                                        <p:tgtEl>
                                          <p:spTgt spid="23"/>
                                        </p:tgtEl>
                                        <p:attrNameLst>
                                          <p:attrName>style.visibility</p:attrName>
                                        </p:attrNameLst>
                                      </p:cBhvr>
                                      <p:to>
                                        <p:strVal val="visible"/>
                                      </p:to>
                                    </p:set>
                                  </p:childTnLst>
                                </p:cTn>
                              </p:par>
                            </p:childTnLst>
                          </p:cTn>
                        </p:par>
                      </p:childTnLst>
                    </p:cTn>
                  </p:par>
                  <p:par>
                    <p:cTn id="32" fill="hold">
                      <p:stCondLst>
                        <p:cond delay="indefinite"/>
                      </p:stCondLst>
                      <p:childTnLst>
                        <p:par>
                          <p:cTn id="33" fill="hold">
                            <p:stCondLst>
                              <p:cond delay="0"/>
                            </p:stCondLst>
                            <p:childTnLst>
                              <p:par>
                                <p:cTn id="34" presetID="1" presetClass="entr" presetSubtype="0" fill="hold" grpId="0" nodeType="clickEffect">
                                  <p:stCondLst>
                                    <p:cond delay="0"/>
                                  </p:stCondLst>
                                  <p:childTnLst>
                                    <p:set>
                                      <p:cBhvr>
                                        <p:cTn id="35" dur="1" fill="hold">
                                          <p:stCondLst>
                                            <p:cond delay="0"/>
                                          </p:stCondLst>
                                        </p:cTn>
                                        <p:tgtEl>
                                          <p:spTgt spid="2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36" fill="hold" display="0">
                  <p:stCondLst>
                    <p:cond delay="indefinite"/>
                  </p:stCondLst>
                  <p:endCondLst>
                    <p:cond evt="onStopAudio" delay="0">
                      <p:tgtEl>
                        <p:sldTgt/>
                      </p:tgtEl>
                    </p:cond>
                  </p:endCondLst>
                </p:cTn>
                <p:tgtEl>
                  <p:spTgt spid="7"/>
                </p:tgtEl>
              </p:cMediaNode>
            </p:audio>
          </p:childTnLst>
        </p:cTn>
      </p:par>
    </p:tnLst>
    <p:bldLst>
      <p:bldP spid="6927" grpId="0"/>
      <p:bldP spid="15" grpId="0"/>
      <p:bldP spid="16" grpId="0"/>
      <p:bldP spid="20" grpId="0"/>
      <p:bldP spid="22" grpId="0"/>
      <p:bldP spid="23" grpId="0"/>
      <p:bldP spid="24"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6922"/>
        <p:cNvGrpSpPr/>
        <p:nvPr/>
      </p:nvGrpSpPr>
      <p:grpSpPr>
        <a:xfrm>
          <a:off x="0" y="0"/>
          <a:ext cx="0" cy="0"/>
          <a:chOff x="0" y="0"/>
          <a:chExt cx="0" cy="0"/>
        </a:xfrm>
      </p:grpSpPr>
      <p:sp>
        <p:nvSpPr>
          <p:cNvPr id="6927" name="Google Shape;6927;p82"/>
          <p:cNvSpPr txBox="1">
            <a:spLocks noGrp="1"/>
          </p:cNvSpPr>
          <p:nvPr>
            <p:ph type="title"/>
          </p:nvPr>
        </p:nvSpPr>
        <p:spPr>
          <a:xfrm>
            <a:off x="713232" y="377371"/>
            <a:ext cx="7717500" cy="484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STRAIGHT LINES EVERYWHERE</a:t>
            </a:r>
            <a:endParaRPr dirty="0"/>
          </a:p>
        </p:txBody>
      </p:sp>
      <p:sp>
        <p:nvSpPr>
          <p:cNvPr id="7059" name="Google Shape;7059;p82"/>
          <p:cNvSpPr txBox="1"/>
          <p:nvPr/>
        </p:nvSpPr>
        <p:spPr>
          <a:xfrm>
            <a:off x="971759" y="3883528"/>
            <a:ext cx="1262194" cy="398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000" b="1" dirty="0">
                <a:solidFill>
                  <a:schemeClr val="accent6">
                    <a:lumMod val="50000"/>
                  </a:schemeClr>
                </a:solidFill>
                <a:latin typeface="Barlow"/>
                <a:ea typeface="Barlow"/>
                <a:cs typeface="Barlow"/>
                <a:sym typeface="Barlow"/>
              </a:rPr>
              <a:t>i</a:t>
            </a:r>
            <a:endParaRPr sz="2000" b="1" dirty="0">
              <a:solidFill>
                <a:schemeClr val="accent6">
                  <a:lumMod val="50000"/>
                </a:schemeClr>
              </a:solidFill>
              <a:latin typeface="Barlow"/>
              <a:ea typeface="Barlow"/>
              <a:cs typeface="Barlow"/>
              <a:sym typeface="Barlow"/>
            </a:endParaRPr>
          </a:p>
        </p:txBody>
      </p:sp>
      <p:sp>
        <p:nvSpPr>
          <p:cNvPr id="7051" name="Google Shape;7051;p82"/>
          <p:cNvSpPr/>
          <p:nvPr/>
        </p:nvSpPr>
        <p:spPr>
          <a:xfrm>
            <a:off x="1499936" y="1478113"/>
            <a:ext cx="205840" cy="2187273"/>
          </a:xfrm>
          <a:prstGeom prst="roundRect">
            <a:avLst>
              <a:gd name="adj" fmla="val 50000"/>
            </a:avLst>
          </a:prstGeom>
          <a:solidFill>
            <a:schemeClr val="accent6">
              <a:lumMod val="50000"/>
            </a:schemeClr>
          </a:solidFill>
          <a:ln>
            <a:noFill/>
          </a:ln>
          <a:effectLst>
            <a:outerShdw blurRad="71438" dist="47625"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lumMod val="75000"/>
                </a:schemeClr>
              </a:solidFill>
            </a:endParaRPr>
          </a:p>
        </p:txBody>
      </p:sp>
      <p:sp>
        <p:nvSpPr>
          <p:cNvPr id="5" name="Google Shape;7059;p82">
            <a:extLst>
              <a:ext uri="{FF2B5EF4-FFF2-40B4-BE49-F238E27FC236}">
                <a16:creationId xmlns:a16="http://schemas.microsoft.com/office/drawing/2014/main" id="{70E8F10B-316F-0608-2013-FD59C74C700D}"/>
              </a:ext>
            </a:extLst>
          </p:cNvPr>
          <p:cNvSpPr txBox="1"/>
          <p:nvPr/>
        </p:nvSpPr>
        <p:spPr>
          <a:xfrm>
            <a:off x="2918076" y="2832770"/>
            <a:ext cx="1262194" cy="398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000" b="1" dirty="0">
                <a:solidFill>
                  <a:schemeClr val="accent1"/>
                </a:solidFill>
                <a:latin typeface="Barlow"/>
                <a:ea typeface="Barlow"/>
                <a:cs typeface="Barlow"/>
                <a:sym typeface="Barlow"/>
              </a:rPr>
              <a:t>eu</a:t>
            </a:r>
            <a:endParaRPr sz="2000" b="1" dirty="0">
              <a:solidFill>
                <a:schemeClr val="accent1"/>
              </a:solidFill>
              <a:latin typeface="Barlow"/>
              <a:ea typeface="Barlow"/>
              <a:cs typeface="Barlow"/>
              <a:sym typeface="Barlow"/>
            </a:endParaRPr>
          </a:p>
        </p:txBody>
      </p:sp>
      <p:sp>
        <p:nvSpPr>
          <p:cNvPr id="7" name="Google Shape;7051;p82">
            <a:extLst>
              <a:ext uri="{FF2B5EF4-FFF2-40B4-BE49-F238E27FC236}">
                <a16:creationId xmlns:a16="http://schemas.microsoft.com/office/drawing/2014/main" id="{C52C6787-1C39-C005-84A5-FB31007BE960}"/>
              </a:ext>
            </a:extLst>
          </p:cNvPr>
          <p:cNvSpPr/>
          <p:nvPr/>
        </p:nvSpPr>
        <p:spPr>
          <a:xfrm rot="16200000">
            <a:off x="3446253" y="1478112"/>
            <a:ext cx="205840" cy="2187273"/>
          </a:xfrm>
          <a:prstGeom prst="roundRect">
            <a:avLst>
              <a:gd name="adj" fmla="val 50000"/>
            </a:avLst>
          </a:prstGeom>
          <a:solidFill>
            <a:schemeClr val="accent1"/>
          </a:solidFill>
          <a:ln>
            <a:solidFill>
              <a:schemeClr val="accent1"/>
            </a:solidFill>
          </a:ln>
          <a:effectLst>
            <a:outerShdw blurRad="71438" dist="47625"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9" name="Google Shape;7051;p82">
            <a:extLst>
              <a:ext uri="{FF2B5EF4-FFF2-40B4-BE49-F238E27FC236}">
                <a16:creationId xmlns:a16="http://schemas.microsoft.com/office/drawing/2014/main" id="{2D92565A-BA2E-86DF-9361-E6C1EB80B8DF}"/>
              </a:ext>
            </a:extLst>
          </p:cNvPr>
          <p:cNvSpPr/>
          <p:nvPr/>
        </p:nvSpPr>
        <p:spPr>
          <a:xfrm>
            <a:off x="6447508" y="1846615"/>
            <a:ext cx="205840" cy="720239"/>
          </a:xfrm>
          <a:prstGeom prst="roundRect">
            <a:avLst>
              <a:gd name="adj" fmla="val 50000"/>
            </a:avLst>
          </a:prstGeom>
          <a:solidFill>
            <a:schemeClr val="tx1"/>
          </a:solidFill>
          <a:ln>
            <a:noFill/>
          </a:ln>
          <a:effectLst>
            <a:outerShdw blurRad="71438" dist="47625"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lumMod val="75000"/>
                </a:schemeClr>
              </a:solidFill>
            </a:endParaRPr>
          </a:p>
        </p:txBody>
      </p:sp>
      <p:sp>
        <p:nvSpPr>
          <p:cNvPr id="11" name="Google Shape;7051;p82">
            <a:extLst>
              <a:ext uri="{FF2B5EF4-FFF2-40B4-BE49-F238E27FC236}">
                <a16:creationId xmlns:a16="http://schemas.microsoft.com/office/drawing/2014/main" id="{3B9C3771-AA5C-8958-ED4A-CE115FCB349B}"/>
              </a:ext>
            </a:extLst>
          </p:cNvPr>
          <p:cNvSpPr/>
          <p:nvPr/>
        </p:nvSpPr>
        <p:spPr>
          <a:xfrm rot="16200000">
            <a:off x="6447508" y="1478111"/>
            <a:ext cx="205840" cy="2187273"/>
          </a:xfrm>
          <a:prstGeom prst="roundRect">
            <a:avLst>
              <a:gd name="adj" fmla="val 50000"/>
            </a:avLst>
          </a:prstGeom>
          <a:solidFill>
            <a:schemeClr val="tx1"/>
          </a:solidFill>
          <a:ln>
            <a:noFill/>
          </a:ln>
          <a:effectLst>
            <a:outerShdw blurRad="71438" dist="47625"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2" name="Google Shape;7059;p82">
            <a:extLst>
              <a:ext uri="{FF2B5EF4-FFF2-40B4-BE49-F238E27FC236}">
                <a16:creationId xmlns:a16="http://schemas.microsoft.com/office/drawing/2014/main" id="{5F482445-F4C8-E283-9B8A-A1E1ECF539E8}"/>
              </a:ext>
            </a:extLst>
          </p:cNvPr>
          <p:cNvSpPr txBox="1"/>
          <p:nvPr/>
        </p:nvSpPr>
        <p:spPr>
          <a:xfrm>
            <a:off x="5919331" y="2836857"/>
            <a:ext cx="1262194" cy="398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000" b="1" dirty="0">
                <a:solidFill>
                  <a:schemeClr val="tx1"/>
                </a:solidFill>
                <a:latin typeface="Barlow"/>
                <a:ea typeface="Barlow"/>
                <a:cs typeface="Barlow"/>
                <a:sym typeface="Barlow"/>
              </a:rPr>
              <a:t>o</a:t>
            </a:r>
            <a:endParaRPr sz="2000" b="1" dirty="0">
              <a:solidFill>
                <a:schemeClr val="tx1"/>
              </a:solidFill>
              <a:latin typeface="Barlow"/>
              <a:ea typeface="Barlow"/>
              <a:cs typeface="Barlow"/>
              <a:sym typeface="Barlow"/>
            </a:endParaRPr>
          </a:p>
        </p:txBody>
      </p:sp>
      <p:pic>
        <p:nvPicPr>
          <p:cNvPr id="4" name="Audio 3">
            <a:hlinkClick r:id="" action="ppaction://media"/>
            <a:extLst>
              <a:ext uri="{FF2B5EF4-FFF2-40B4-BE49-F238E27FC236}">
                <a16:creationId xmlns:a16="http://schemas.microsoft.com/office/drawing/2014/main" id="{A3292BA0-BA3A-8E68-42BC-14F39F470CB9}"/>
              </a:ext>
            </a:extLst>
          </p:cNvPr>
          <p:cNvPicPr>
            <a:picLocks noChangeAspect="1"/>
          </p:cNvPicPr>
          <p:nvPr>
            <a:audioFile r:link="rId3"/>
            <p:extLst>
              <p:ext uri="{DAA4B4D4-6D71-4841-9C94-3DE7FCFB9230}">
                <p14:media xmlns:p14="http://schemas.microsoft.com/office/powerpoint/2010/main" r:embed="rId2"/>
              </p:ext>
            </p:extLst>
          </p:nvPr>
        </p:nvPicPr>
        <p:blipFill>
          <a:blip r:embed="rId6"/>
          <a:stretch>
            <a:fillRect/>
          </a:stretch>
        </p:blipFill>
        <p:spPr>
          <a:xfrm>
            <a:off x="8504238" y="4503738"/>
            <a:ext cx="487362" cy="487362"/>
          </a:xfrm>
          <a:prstGeom prst="rect">
            <a:avLst/>
          </a:prstGeom>
        </p:spPr>
      </p:pic>
    </p:spTree>
    <p:custDataLst>
      <p:tags r:id="rId1"/>
    </p:custDataLst>
    <p:extLst>
      <p:ext uri="{BB962C8B-B14F-4D97-AF65-F5344CB8AC3E}">
        <p14:creationId xmlns:p14="http://schemas.microsoft.com/office/powerpoint/2010/main" val="3285366243"/>
      </p:ext>
    </p:extLst>
  </p:cSld>
  <p:clrMapOvr>
    <a:masterClrMapping/>
  </p:clrMapOvr>
  <p:transition spd="slow" advTm="28583">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par>
                    <p:cTn id="7" fill="hold">
                      <p:stCondLst>
                        <p:cond delay="indefinite"/>
                      </p:stCondLst>
                      <p:childTnLst>
                        <p:par>
                          <p:cTn id="8" fill="hold">
                            <p:stCondLst>
                              <p:cond delay="0"/>
                            </p:stCondLst>
                            <p:childTnLst>
                              <p:par>
                                <p:cTn id="9" presetID="22" presetClass="entr" presetSubtype="8" fill="hold" grpId="0" nodeType="clickEffect">
                                  <p:stCondLst>
                                    <p:cond delay="0"/>
                                  </p:stCondLst>
                                  <p:childTnLst>
                                    <p:set>
                                      <p:cBhvr>
                                        <p:cTn id="10" dur="1" fill="hold">
                                          <p:stCondLst>
                                            <p:cond delay="0"/>
                                          </p:stCondLst>
                                        </p:cTn>
                                        <p:tgtEl>
                                          <p:spTgt spid="6927"/>
                                        </p:tgtEl>
                                        <p:attrNameLst>
                                          <p:attrName>style.visibility</p:attrName>
                                        </p:attrNameLst>
                                      </p:cBhvr>
                                      <p:to>
                                        <p:strVal val="visible"/>
                                      </p:to>
                                    </p:set>
                                    <p:animEffect transition="in" filter="wipe(left)">
                                      <p:cBhvr>
                                        <p:cTn id="11" dur="2000"/>
                                        <p:tgtEl>
                                          <p:spTgt spid="6927"/>
                                        </p:tgtEl>
                                      </p:cBhvr>
                                    </p:animEffect>
                                  </p:childTnLst>
                                </p:cTn>
                              </p:par>
                            </p:childTnLst>
                          </p:cTn>
                        </p:par>
                      </p:childTnLst>
                    </p:cTn>
                  </p:par>
                  <p:par>
                    <p:cTn id="12" fill="hold">
                      <p:stCondLst>
                        <p:cond delay="indefinite"/>
                      </p:stCondLst>
                      <p:childTnLst>
                        <p:par>
                          <p:cTn id="13" fill="hold">
                            <p:stCondLst>
                              <p:cond delay="0"/>
                            </p:stCondLst>
                            <p:childTnLst>
                              <p:par>
                                <p:cTn id="14" presetID="22" presetClass="entr" presetSubtype="1" fill="hold" grpId="0" nodeType="clickEffect">
                                  <p:stCondLst>
                                    <p:cond delay="0"/>
                                  </p:stCondLst>
                                  <p:childTnLst>
                                    <p:set>
                                      <p:cBhvr>
                                        <p:cTn id="15" dur="1" fill="hold">
                                          <p:stCondLst>
                                            <p:cond delay="0"/>
                                          </p:stCondLst>
                                        </p:cTn>
                                        <p:tgtEl>
                                          <p:spTgt spid="7051"/>
                                        </p:tgtEl>
                                        <p:attrNameLst>
                                          <p:attrName>style.visibility</p:attrName>
                                        </p:attrNameLst>
                                      </p:cBhvr>
                                      <p:to>
                                        <p:strVal val="visible"/>
                                      </p:to>
                                    </p:set>
                                    <p:animEffect transition="in" filter="wipe(up)">
                                      <p:cBhvr>
                                        <p:cTn id="16" dur="1000"/>
                                        <p:tgtEl>
                                          <p:spTgt spid="7051"/>
                                        </p:tgtEl>
                                      </p:cBhvr>
                                    </p:animEffect>
                                  </p:childTnLst>
                                </p:cTn>
                              </p:par>
                            </p:childTnLst>
                          </p:cTn>
                        </p:par>
                        <p:par>
                          <p:cTn id="17" fill="hold">
                            <p:stCondLst>
                              <p:cond delay="1000"/>
                            </p:stCondLst>
                            <p:childTnLst>
                              <p:par>
                                <p:cTn id="18" presetID="1" presetClass="entr" presetSubtype="0" fill="hold" grpId="0" nodeType="afterEffect">
                                  <p:stCondLst>
                                    <p:cond delay="250"/>
                                  </p:stCondLst>
                                  <p:childTnLst>
                                    <p:set>
                                      <p:cBhvr>
                                        <p:cTn id="19" dur="1" fill="hold">
                                          <p:stCondLst>
                                            <p:cond delay="0"/>
                                          </p:stCondLst>
                                        </p:cTn>
                                        <p:tgtEl>
                                          <p:spTgt spid="7059"/>
                                        </p:tgtEl>
                                        <p:attrNameLst>
                                          <p:attrName>style.visibility</p:attrName>
                                        </p:attrNameLst>
                                      </p:cBhvr>
                                      <p:to>
                                        <p:strVal val="visible"/>
                                      </p:to>
                                    </p:set>
                                  </p:childTnLst>
                                </p:cTn>
                              </p:par>
                            </p:childTnLst>
                          </p:cTn>
                        </p:par>
                        <p:par>
                          <p:cTn id="20" fill="hold">
                            <p:stCondLst>
                              <p:cond delay="1250"/>
                            </p:stCondLst>
                            <p:childTnLst>
                              <p:par>
                                <p:cTn id="21" presetID="22" presetClass="entr" presetSubtype="8" fill="hold" grpId="0" nodeType="afterEffect">
                                  <p:stCondLst>
                                    <p:cond delay="750"/>
                                  </p:stCondLst>
                                  <p:childTnLst>
                                    <p:set>
                                      <p:cBhvr>
                                        <p:cTn id="22" dur="1" fill="hold">
                                          <p:stCondLst>
                                            <p:cond delay="0"/>
                                          </p:stCondLst>
                                        </p:cTn>
                                        <p:tgtEl>
                                          <p:spTgt spid="7"/>
                                        </p:tgtEl>
                                        <p:attrNameLst>
                                          <p:attrName>style.visibility</p:attrName>
                                        </p:attrNameLst>
                                      </p:cBhvr>
                                      <p:to>
                                        <p:strVal val="visible"/>
                                      </p:to>
                                    </p:set>
                                    <p:animEffect transition="in" filter="wipe(left)">
                                      <p:cBhvr>
                                        <p:cTn id="23" dur="1000"/>
                                        <p:tgtEl>
                                          <p:spTgt spid="7"/>
                                        </p:tgtEl>
                                      </p:cBhvr>
                                    </p:animEffect>
                                  </p:childTnLst>
                                </p:cTn>
                              </p:par>
                            </p:childTnLst>
                          </p:cTn>
                        </p:par>
                        <p:par>
                          <p:cTn id="24" fill="hold">
                            <p:stCondLst>
                              <p:cond delay="3000"/>
                            </p:stCondLst>
                            <p:childTnLst>
                              <p:par>
                                <p:cTn id="25" presetID="1" presetClass="entr" presetSubtype="0" fill="hold" grpId="0" nodeType="afterEffect">
                                  <p:stCondLst>
                                    <p:cond delay="250"/>
                                  </p:stCondLst>
                                  <p:childTnLst>
                                    <p:set>
                                      <p:cBhvr>
                                        <p:cTn id="26" dur="1" fill="hold">
                                          <p:stCondLst>
                                            <p:cond delay="0"/>
                                          </p:stCondLst>
                                        </p:cTn>
                                        <p:tgtEl>
                                          <p:spTgt spid="5"/>
                                        </p:tgtEl>
                                        <p:attrNameLst>
                                          <p:attrName>style.visibility</p:attrName>
                                        </p:attrNameLst>
                                      </p:cBhvr>
                                      <p:to>
                                        <p:strVal val="visible"/>
                                      </p:to>
                                    </p:set>
                                  </p:childTnLst>
                                </p:cTn>
                              </p:par>
                            </p:childTnLst>
                          </p:cTn>
                        </p:par>
                        <p:par>
                          <p:cTn id="27" fill="hold">
                            <p:stCondLst>
                              <p:cond delay="3250"/>
                            </p:stCondLst>
                            <p:childTnLst>
                              <p:par>
                                <p:cTn id="28" presetID="22" presetClass="entr" presetSubtype="1" fill="hold" grpId="0" nodeType="afterEffect">
                                  <p:stCondLst>
                                    <p:cond delay="250"/>
                                  </p:stCondLst>
                                  <p:childTnLst>
                                    <p:set>
                                      <p:cBhvr>
                                        <p:cTn id="29" dur="1" fill="hold">
                                          <p:stCondLst>
                                            <p:cond delay="0"/>
                                          </p:stCondLst>
                                        </p:cTn>
                                        <p:tgtEl>
                                          <p:spTgt spid="9"/>
                                        </p:tgtEl>
                                        <p:attrNameLst>
                                          <p:attrName>style.visibility</p:attrName>
                                        </p:attrNameLst>
                                      </p:cBhvr>
                                      <p:to>
                                        <p:strVal val="visible"/>
                                      </p:to>
                                    </p:set>
                                    <p:animEffect transition="in" filter="wipe(up)">
                                      <p:cBhvr>
                                        <p:cTn id="30" dur="1000"/>
                                        <p:tgtEl>
                                          <p:spTgt spid="9"/>
                                        </p:tgtEl>
                                      </p:cBhvr>
                                    </p:animEffect>
                                  </p:childTnLst>
                                </p:cTn>
                              </p:par>
                            </p:childTnLst>
                          </p:cTn>
                        </p:par>
                        <p:par>
                          <p:cTn id="31" fill="hold">
                            <p:stCondLst>
                              <p:cond delay="4500"/>
                            </p:stCondLst>
                            <p:childTnLst>
                              <p:par>
                                <p:cTn id="32" presetID="22" presetClass="entr" presetSubtype="8" fill="hold" grpId="0" nodeType="afterEffect">
                                  <p:stCondLst>
                                    <p:cond delay="0"/>
                                  </p:stCondLst>
                                  <p:childTnLst>
                                    <p:set>
                                      <p:cBhvr>
                                        <p:cTn id="33" dur="1" fill="hold">
                                          <p:stCondLst>
                                            <p:cond delay="0"/>
                                          </p:stCondLst>
                                        </p:cTn>
                                        <p:tgtEl>
                                          <p:spTgt spid="11"/>
                                        </p:tgtEl>
                                        <p:attrNameLst>
                                          <p:attrName>style.visibility</p:attrName>
                                        </p:attrNameLst>
                                      </p:cBhvr>
                                      <p:to>
                                        <p:strVal val="visible"/>
                                      </p:to>
                                    </p:set>
                                    <p:animEffect transition="in" filter="wipe(left)">
                                      <p:cBhvr>
                                        <p:cTn id="34" dur="1000"/>
                                        <p:tgtEl>
                                          <p:spTgt spid="11"/>
                                        </p:tgtEl>
                                      </p:cBhvr>
                                    </p:animEffect>
                                  </p:childTnLst>
                                </p:cTn>
                              </p:par>
                            </p:childTnLst>
                          </p:cTn>
                        </p:par>
                        <p:par>
                          <p:cTn id="35" fill="hold">
                            <p:stCondLst>
                              <p:cond delay="5500"/>
                            </p:stCondLst>
                            <p:childTnLst>
                              <p:par>
                                <p:cTn id="36" presetID="1" presetClass="entr" presetSubtype="0" fill="hold" grpId="0" nodeType="afterEffect">
                                  <p:stCondLst>
                                    <p:cond delay="250"/>
                                  </p:stCondLst>
                                  <p:childTnLst>
                                    <p:set>
                                      <p:cBhvr>
                                        <p:cTn id="37" dur="1" fill="hold">
                                          <p:stCondLst>
                                            <p:cond delay="0"/>
                                          </p:stCondLst>
                                        </p:cTn>
                                        <p:tgtEl>
                                          <p:spTgt spid="1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38" fill="hold" display="0">
                  <p:stCondLst>
                    <p:cond delay="indefinite"/>
                  </p:stCondLst>
                  <p:endCondLst>
                    <p:cond evt="onStopAudio" delay="0">
                      <p:tgtEl>
                        <p:sldTgt/>
                      </p:tgtEl>
                    </p:cond>
                  </p:endCondLst>
                </p:cTn>
                <p:tgtEl>
                  <p:spTgt spid="4"/>
                </p:tgtEl>
              </p:cMediaNode>
            </p:audio>
          </p:childTnLst>
        </p:cTn>
      </p:par>
    </p:tnLst>
    <p:bldLst>
      <p:bldP spid="6927" grpId="0"/>
      <p:bldP spid="7059" grpId="0"/>
      <p:bldP spid="7051" grpId="0" animBg="1"/>
      <p:bldP spid="5" grpId="0"/>
      <p:bldP spid="7" grpId="0" animBg="1"/>
      <p:bldP spid="9" grpId="0" animBg="1"/>
      <p:bldP spid="11" grpId="0" animBg="1"/>
      <p:bldP spid="12"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6922"/>
        <p:cNvGrpSpPr/>
        <p:nvPr/>
      </p:nvGrpSpPr>
      <p:grpSpPr>
        <a:xfrm>
          <a:off x="0" y="0"/>
          <a:ext cx="0" cy="0"/>
          <a:chOff x="0" y="0"/>
          <a:chExt cx="0" cy="0"/>
        </a:xfrm>
      </p:grpSpPr>
      <p:sp>
        <p:nvSpPr>
          <p:cNvPr id="6927" name="Google Shape;6927;p82"/>
          <p:cNvSpPr txBox="1">
            <a:spLocks noGrp="1"/>
          </p:cNvSpPr>
          <p:nvPr>
            <p:ph type="title"/>
          </p:nvPr>
        </p:nvSpPr>
        <p:spPr>
          <a:xfrm>
            <a:off x="713232" y="377371"/>
            <a:ext cx="7717500" cy="484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VOWEL ORIENTATION</a:t>
            </a:r>
            <a:endParaRPr dirty="0"/>
          </a:p>
        </p:txBody>
      </p:sp>
      <p:sp>
        <p:nvSpPr>
          <p:cNvPr id="7059" name="Google Shape;7059;p82"/>
          <p:cNvSpPr txBox="1"/>
          <p:nvPr/>
        </p:nvSpPr>
        <p:spPr>
          <a:xfrm>
            <a:off x="971759" y="3883528"/>
            <a:ext cx="1262194" cy="398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000" b="1" dirty="0">
                <a:solidFill>
                  <a:schemeClr val="accent6">
                    <a:lumMod val="50000"/>
                  </a:schemeClr>
                </a:solidFill>
                <a:latin typeface="Barlow"/>
                <a:ea typeface="Barlow"/>
                <a:cs typeface="Barlow"/>
                <a:sym typeface="Barlow"/>
              </a:rPr>
              <a:t>i</a:t>
            </a:r>
            <a:endParaRPr sz="2000" b="1" dirty="0">
              <a:solidFill>
                <a:schemeClr val="accent6">
                  <a:lumMod val="50000"/>
                </a:schemeClr>
              </a:solidFill>
              <a:latin typeface="Barlow"/>
              <a:ea typeface="Barlow"/>
              <a:cs typeface="Barlow"/>
              <a:sym typeface="Barlow"/>
            </a:endParaRPr>
          </a:p>
        </p:txBody>
      </p:sp>
      <p:sp>
        <p:nvSpPr>
          <p:cNvPr id="7051" name="Google Shape;7051;p82"/>
          <p:cNvSpPr/>
          <p:nvPr/>
        </p:nvSpPr>
        <p:spPr>
          <a:xfrm>
            <a:off x="1499936" y="1478113"/>
            <a:ext cx="205840" cy="2187273"/>
          </a:xfrm>
          <a:prstGeom prst="roundRect">
            <a:avLst>
              <a:gd name="adj" fmla="val 50000"/>
            </a:avLst>
          </a:prstGeom>
          <a:solidFill>
            <a:schemeClr val="accent6">
              <a:lumMod val="50000"/>
            </a:schemeClr>
          </a:solidFill>
          <a:ln>
            <a:noFill/>
          </a:ln>
          <a:effectLst>
            <a:outerShdw blurRad="71438" dist="47625"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lumMod val="75000"/>
                </a:schemeClr>
              </a:solidFill>
            </a:endParaRPr>
          </a:p>
        </p:txBody>
      </p:sp>
      <p:sp>
        <p:nvSpPr>
          <p:cNvPr id="5" name="Google Shape;7059;p82">
            <a:extLst>
              <a:ext uri="{FF2B5EF4-FFF2-40B4-BE49-F238E27FC236}">
                <a16:creationId xmlns:a16="http://schemas.microsoft.com/office/drawing/2014/main" id="{70E8F10B-316F-0608-2013-FD59C74C700D}"/>
              </a:ext>
            </a:extLst>
          </p:cNvPr>
          <p:cNvSpPr txBox="1"/>
          <p:nvPr/>
        </p:nvSpPr>
        <p:spPr>
          <a:xfrm>
            <a:off x="2918076" y="2832770"/>
            <a:ext cx="1262194" cy="398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000" b="1" dirty="0">
                <a:solidFill>
                  <a:schemeClr val="accent1"/>
                </a:solidFill>
                <a:latin typeface="Barlow"/>
                <a:ea typeface="Barlow"/>
                <a:cs typeface="Barlow"/>
                <a:sym typeface="Barlow"/>
              </a:rPr>
              <a:t>eu</a:t>
            </a:r>
            <a:endParaRPr sz="2000" b="1" dirty="0">
              <a:solidFill>
                <a:schemeClr val="accent1"/>
              </a:solidFill>
              <a:latin typeface="Barlow"/>
              <a:ea typeface="Barlow"/>
              <a:cs typeface="Barlow"/>
              <a:sym typeface="Barlow"/>
            </a:endParaRPr>
          </a:p>
        </p:txBody>
      </p:sp>
      <p:sp>
        <p:nvSpPr>
          <p:cNvPr id="7" name="Google Shape;7051;p82">
            <a:extLst>
              <a:ext uri="{FF2B5EF4-FFF2-40B4-BE49-F238E27FC236}">
                <a16:creationId xmlns:a16="http://schemas.microsoft.com/office/drawing/2014/main" id="{C52C6787-1C39-C005-84A5-FB31007BE960}"/>
              </a:ext>
            </a:extLst>
          </p:cNvPr>
          <p:cNvSpPr/>
          <p:nvPr/>
        </p:nvSpPr>
        <p:spPr>
          <a:xfrm rot="16200000">
            <a:off x="3446253" y="1478112"/>
            <a:ext cx="205840" cy="2187273"/>
          </a:xfrm>
          <a:prstGeom prst="roundRect">
            <a:avLst>
              <a:gd name="adj" fmla="val 50000"/>
            </a:avLst>
          </a:prstGeom>
          <a:solidFill>
            <a:schemeClr val="accent1"/>
          </a:solidFill>
          <a:ln>
            <a:solidFill>
              <a:schemeClr val="accent1"/>
            </a:solidFill>
          </a:ln>
          <a:effectLst>
            <a:outerShdw blurRad="71438" dist="47625"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9" name="Google Shape;7051;p82">
            <a:extLst>
              <a:ext uri="{FF2B5EF4-FFF2-40B4-BE49-F238E27FC236}">
                <a16:creationId xmlns:a16="http://schemas.microsoft.com/office/drawing/2014/main" id="{2D92565A-BA2E-86DF-9361-E6C1EB80B8DF}"/>
              </a:ext>
            </a:extLst>
          </p:cNvPr>
          <p:cNvSpPr/>
          <p:nvPr/>
        </p:nvSpPr>
        <p:spPr>
          <a:xfrm>
            <a:off x="6447508" y="1846615"/>
            <a:ext cx="205840" cy="720239"/>
          </a:xfrm>
          <a:prstGeom prst="roundRect">
            <a:avLst>
              <a:gd name="adj" fmla="val 50000"/>
            </a:avLst>
          </a:prstGeom>
          <a:solidFill>
            <a:schemeClr val="tx1"/>
          </a:solidFill>
          <a:ln>
            <a:noFill/>
          </a:ln>
          <a:effectLst>
            <a:outerShdw blurRad="71438" dist="47625"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lumMod val="75000"/>
                </a:schemeClr>
              </a:solidFill>
            </a:endParaRPr>
          </a:p>
        </p:txBody>
      </p:sp>
      <p:sp>
        <p:nvSpPr>
          <p:cNvPr id="11" name="Google Shape;7051;p82">
            <a:extLst>
              <a:ext uri="{FF2B5EF4-FFF2-40B4-BE49-F238E27FC236}">
                <a16:creationId xmlns:a16="http://schemas.microsoft.com/office/drawing/2014/main" id="{3B9C3771-AA5C-8958-ED4A-CE115FCB349B}"/>
              </a:ext>
            </a:extLst>
          </p:cNvPr>
          <p:cNvSpPr/>
          <p:nvPr/>
        </p:nvSpPr>
        <p:spPr>
          <a:xfrm rot="16200000">
            <a:off x="6447508" y="1478111"/>
            <a:ext cx="205840" cy="2187273"/>
          </a:xfrm>
          <a:prstGeom prst="roundRect">
            <a:avLst>
              <a:gd name="adj" fmla="val 50000"/>
            </a:avLst>
          </a:prstGeom>
          <a:solidFill>
            <a:schemeClr val="tx1"/>
          </a:solidFill>
          <a:ln>
            <a:noFill/>
          </a:ln>
          <a:effectLst>
            <a:outerShdw blurRad="71438" dist="47625"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2" name="Google Shape;7059;p82">
            <a:extLst>
              <a:ext uri="{FF2B5EF4-FFF2-40B4-BE49-F238E27FC236}">
                <a16:creationId xmlns:a16="http://schemas.microsoft.com/office/drawing/2014/main" id="{5F482445-F4C8-E283-9B8A-A1E1ECF539E8}"/>
              </a:ext>
            </a:extLst>
          </p:cNvPr>
          <p:cNvSpPr txBox="1"/>
          <p:nvPr/>
        </p:nvSpPr>
        <p:spPr>
          <a:xfrm>
            <a:off x="5919331" y="2836857"/>
            <a:ext cx="1262194" cy="398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000" b="1" dirty="0">
                <a:solidFill>
                  <a:schemeClr val="tx1"/>
                </a:solidFill>
                <a:latin typeface="Barlow"/>
                <a:ea typeface="Barlow"/>
                <a:cs typeface="Barlow"/>
                <a:sym typeface="Barlow"/>
              </a:rPr>
              <a:t>o</a:t>
            </a:r>
            <a:endParaRPr sz="2000" b="1" dirty="0">
              <a:solidFill>
                <a:schemeClr val="tx1"/>
              </a:solidFill>
              <a:latin typeface="Barlow"/>
              <a:ea typeface="Barlow"/>
              <a:cs typeface="Barlow"/>
              <a:sym typeface="Barlow"/>
            </a:endParaRPr>
          </a:p>
        </p:txBody>
      </p:sp>
      <p:cxnSp>
        <p:nvCxnSpPr>
          <p:cNvPr id="3" name="Straight Arrow Connector 2">
            <a:extLst>
              <a:ext uri="{FF2B5EF4-FFF2-40B4-BE49-F238E27FC236}">
                <a16:creationId xmlns:a16="http://schemas.microsoft.com/office/drawing/2014/main" id="{69E0BAC6-F828-9067-BC5C-B5C0C2CBEE88}"/>
              </a:ext>
            </a:extLst>
          </p:cNvPr>
          <p:cNvCxnSpPr>
            <a:cxnSpLocks/>
          </p:cNvCxnSpPr>
          <p:nvPr/>
        </p:nvCxnSpPr>
        <p:spPr>
          <a:xfrm>
            <a:off x="1267326" y="1536266"/>
            <a:ext cx="0" cy="2061175"/>
          </a:xfrm>
          <a:prstGeom prst="straightConnector1">
            <a:avLst/>
          </a:prstGeom>
          <a:ln w="57150">
            <a:solidFill>
              <a:schemeClr val="accent4">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6" name="Straight Arrow Connector 5">
            <a:extLst>
              <a:ext uri="{FF2B5EF4-FFF2-40B4-BE49-F238E27FC236}">
                <a16:creationId xmlns:a16="http://schemas.microsoft.com/office/drawing/2014/main" id="{B82C6B7E-94A1-1584-5D92-374EBADFBADD}"/>
              </a:ext>
            </a:extLst>
          </p:cNvPr>
          <p:cNvCxnSpPr>
            <a:cxnSpLocks/>
          </p:cNvCxnSpPr>
          <p:nvPr/>
        </p:nvCxnSpPr>
        <p:spPr>
          <a:xfrm>
            <a:off x="2534653" y="2226076"/>
            <a:ext cx="1900990" cy="0"/>
          </a:xfrm>
          <a:prstGeom prst="straightConnector1">
            <a:avLst/>
          </a:prstGeom>
          <a:ln w="57150">
            <a:solidFill>
              <a:schemeClr val="accent4">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0" name="Straight Arrow Connector 9">
            <a:extLst>
              <a:ext uri="{FF2B5EF4-FFF2-40B4-BE49-F238E27FC236}">
                <a16:creationId xmlns:a16="http://schemas.microsoft.com/office/drawing/2014/main" id="{47FEFE41-76C9-DDEE-2D37-F67376069A7E}"/>
              </a:ext>
            </a:extLst>
          </p:cNvPr>
          <p:cNvCxnSpPr>
            <a:cxnSpLocks/>
          </p:cNvCxnSpPr>
          <p:nvPr/>
        </p:nvCxnSpPr>
        <p:spPr>
          <a:xfrm>
            <a:off x="5582423" y="1656581"/>
            <a:ext cx="1900990" cy="0"/>
          </a:xfrm>
          <a:prstGeom prst="straightConnector1">
            <a:avLst/>
          </a:prstGeom>
          <a:ln w="57150">
            <a:solidFill>
              <a:schemeClr val="accent4">
                <a:lumMod val="50000"/>
              </a:schemeClr>
            </a:solidFill>
            <a:tailEnd type="triangle"/>
          </a:ln>
        </p:spPr>
        <p:style>
          <a:lnRef idx="1">
            <a:schemeClr val="accent1"/>
          </a:lnRef>
          <a:fillRef idx="0">
            <a:schemeClr val="accent1"/>
          </a:fillRef>
          <a:effectRef idx="0">
            <a:schemeClr val="accent1"/>
          </a:effectRef>
          <a:fontRef idx="minor">
            <a:schemeClr val="tx1"/>
          </a:fontRef>
        </p:style>
      </p:cxnSp>
      <p:pic>
        <p:nvPicPr>
          <p:cNvPr id="14" name="Audio 13">
            <a:hlinkClick r:id="" action="ppaction://media"/>
            <a:extLst>
              <a:ext uri="{FF2B5EF4-FFF2-40B4-BE49-F238E27FC236}">
                <a16:creationId xmlns:a16="http://schemas.microsoft.com/office/drawing/2014/main" id="{0BE36437-4800-492B-C1B8-B18150E2D54C}"/>
              </a:ext>
            </a:extLst>
          </p:cNvPr>
          <p:cNvPicPr>
            <a:picLocks noChangeAspect="1"/>
          </p:cNvPicPr>
          <p:nvPr>
            <a:audioFile r:link="rId3"/>
            <p:extLst>
              <p:ext uri="{DAA4B4D4-6D71-4841-9C94-3DE7FCFB9230}">
                <p14:media xmlns:p14="http://schemas.microsoft.com/office/powerpoint/2010/main" r:embed="rId2"/>
              </p:ext>
            </p:extLst>
          </p:nvPr>
        </p:nvPicPr>
        <p:blipFill>
          <a:blip r:embed="rId6"/>
          <a:srcRect l="-183961" t="-81922" r="-183961" b="-81922"/>
          <a:stretch>
            <a:fillRect/>
          </a:stretch>
        </p:blipFill>
        <p:spPr>
          <a:xfrm>
            <a:off x="6860763" y="3857625"/>
            <a:ext cx="2280474" cy="1285875"/>
          </a:xfrm>
          <a:prstGeom prst="rect">
            <a:avLst/>
          </a:prstGeom>
        </p:spPr>
      </p:pic>
    </p:spTree>
    <p:custDataLst>
      <p:tags r:id="rId1"/>
    </p:custDataLst>
    <p:extLst>
      <p:ext uri="{BB962C8B-B14F-4D97-AF65-F5344CB8AC3E}">
        <p14:creationId xmlns:p14="http://schemas.microsoft.com/office/powerpoint/2010/main" val="669262519"/>
      </p:ext>
    </p:extLst>
  </p:cSld>
  <p:clrMapOvr>
    <a:masterClrMapping/>
  </p:clrMapOvr>
  <p:transition spd="slow" advTm="28791">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4"/>
                                        </p:tgtEl>
                                      </p:cBhvr>
                                    </p:cmd>
                                  </p:childTnLst>
                                </p:cTn>
                              </p:par>
                            </p:childTnLst>
                          </p:cTn>
                        </p:par>
                      </p:childTnLst>
                    </p:cTn>
                  </p:par>
                  <p:par>
                    <p:cTn id="7" fill="hold">
                      <p:stCondLst>
                        <p:cond delay="indefinite"/>
                      </p:stCondLst>
                      <p:childTnLst>
                        <p:par>
                          <p:cTn id="8" fill="hold">
                            <p:stCondLst>
                              <p:cond delay="0"/>
                            </p:stCondLst>
                            <p:childTnLst>
                              <p:par>
                                <p:cTn id="9" presetID="22" presetClass="entr" presetSubtype="1" fill="hold" nodeType="clickEffect">
                                  <p:stCondLst>
                                    <p:cond delay="0"/>
                                  </p:stCondLst>
                                  <p:childTnLst>
                                    <p:set>
                                      <p:cBhvr>
                                        <p:cTn id="10" dur="1" fill="hold">
                                          <p:stCondLst>
                                            <p:cond delay="0"/>
                                          </p:stCondLst>
                                        </p:cTn>
                                        <p:tgtEl>
                                          <p:spTgt spid="3"/>
                                        </p:tgtEl>
                                        <p:attrNameLst>
                                          <p:attrName>style.visibility</p:attrName>
                                        </p:attrNameLst>
                                      </p:cBhvr>
                                      <p:to>
                                        <p:strVal val="visible"/>
                                      </p:to>
                                    </p:set>
                                    <p:animEffect transition="in" filter="wipe(up)">
                                      <p:cBhvr>
                                        <p:cTn id="11" dur="1000"/>
                                        <p:tgtEl>
                                          <p:spTgt spid="3"/>
                                        </p:tgtEl>
                                      </p:cBhvr>
                                    </p:animEffect>
                                  </p:childTnLst>
                                </p:cTn>
                              </p:par>
                            </p:childTnLst>
                          </p:cTn>
                        </p:par>
                        <p:par>
                          <p:cTn id="12" fill="hold">
                            <p:stCondLst>
                              <p:cond delay="1000"/>
                            </p:stCondLst>
                            <p:childTnLst>
                              <p:par>
                                <p:cTn id="13" presetID="22" presetClass="entr" presetSubtype="8" fill="hold" nodeType="afterEffect">
                                  <p:stCondLst>
                                    <p:cond delay="1000"/>
                                  </p:stCondLst>
                                  <p:childTnLst>
                                    <p:set>
                                      <p:cBhvr>
                                        <p:cTn id="14" dur="1" fill="hold">
                                          <p:stCondLst>
                                            <p:cond delay="0"/>
                                          </p:stCondLst>
                                        </p:cTn>
                                        <p:tgtEl>
                                          <p:spTgt spid="6"/>
                                        </p:tgtEl>
                                        <p:attrNameLst>
                                          <p:attrName>style.visibility</p:attrName>
                                        </p:attrNameLst>
                                      </p:cBhvr>
                                      <p:to>
                                        <p:strVal val="visible"/>
                                      </p:to>
                                    </p:set>
                                    <p:animEffect transition="in" filter="wipe(left)">
                                      <p:cBhvr>
                                        <p:cTn id="15" dur="1000"/>
                                        <p:tgtEl>
                                          <p:spTgt spid="6"/>
                                        </p:tgtEl>
                                      </p:cBhvr>
                                    </p:animEffect>
                                  </p:childTnLst>
                                </p:cTn>
                              </p:par>
                            </p:childTnLst>
                          </p:cTn>
                        </p:par>
                        <p:par>
                          <p:cTn id="16" fill="hold">
                            <p:stCondLst>
                              <p:cond delay="3000"/>
                            </p:stCondLst>
                            <p:childTnLst>
                              <p:par>
                                <p:cTn id="17" presetID="22" presetClass="entr" presetSubtype="8" fill="hold" nodeType="afterEffect">
                                  <p:stCondLst>
                                    <p:cond delay="1000"/>
                                  </p:stCondLst>
                                  <p:childTnLst>
                                    <p:set>
                                      <p:cBhvr>
                                        <p:cTn id="18" dur="1" fill="hold">
                                          <p:stCondLst>
                                            <p:cond delay="0"/>
                                          </p:stCondLst>
                                        </p:cTn>
                                        <p:tgtEl>
                                          <p:spTgt spid="10"/>
                                        </p:tgtEl>
                                        <p:attrNameLst>
                                          <p:attrName>style.visibility</p:attrName>
                                        </p:attrNameLst>
                                      </p:cBhvr>
                                      <p:to>
                                        <p:strVal val="visible"/>
                                      </p:to>
                                    </p:set>
                                    <p:animEffect transition="in" filter="wipe(left)">
                                      <p:cBhvr>
                                        <p:cTn id="19" dur="10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20" fill="hold" display="0">
                  <p:stCondLst>
                    <p:cond delay="indefinite"/>
                  </p:stCondLst>
                  <p:endCondLst>
                    <p:cond evt="onStopAudio" delay="0">
                      <p:tgtEl>
                        <p:sldTgt/>
                      </p:tgtEl>
                    </p:cond>
                  </p:endCondLst>
                </p:cTn>
                <p:tgtEl>
                  <p:spTgt spid="14"/>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6922"/>
        <p:cNvGrpSpPr/>
        <p:nvPr/>
      </p:nvGrpSpPr>
      <p:grpSpPr>
        <a:xfrm>
          <a:off x="0" y="0"/>
          <a:ext cx="0" cy="0"/>
          <a:chOff x="0" y="0"/>
          <a:chExt cx="0" cy="0"/>
        </a:xfrm>
      </p:grpSpPr>
      <p:sp>
        <p:nvSpPr>
          <p:cNvPr id="19" name="Google Shape;7051;p82">
            <a:extLst>
              <a:ext uri="{FF2B5EF4-FFF2-40B4-BE49-F238E27FC236}">
                <a16:creationId xmlns:a16="http://schemas.microsoft.com/office/drawing/2014/main" id="{0BA699FE-2A33-ED47-E5E1-017615ECF390}"/>
              </a:ext>
            </a:extLst>
          </p:cNvPr>
          <p:cNvSpPr/>
          <p:nvPr/>
        </p:nvSpPr>
        <p:spPr>
          <a:xfrm rot="16200000">
            <a:off x="2826053" y="1649158"/>
            <a:ext cx="207779" cy="563154"/>
          </a:xfrm>
          <a:prstGeom prst="roundRect">
            <a:avLst>
              <a:gd name="adj" fmla="val 50000"/>
            </a:avLst>
          </a:prstGeom>
          <a:solidFill>
            <a:schemeClr val="accent6">
              <a:lumMod val="50000"/>
            </a:schemeClr>
          </a:solidFill>
          <a:ln>
            <a:noFill/>
          </a:ln>
          <a:effectLst>
            <a:outerShdw blurRad="71438" dist="47625"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lumMod val="75000"/>
                </a:schemeClr>
              </a:solidFill>
            </a:endParaRPr>
          </a:p>
        </p:txBody>
      </p:sp>
      <p:sp>
        <p:nvSpPr>
          <p:cNvPr id="31" name="Google Shape;7051;p82">
            <a:extLst>
              <a:ext uri="{FF2B5EF4-FFF2-40B4-BE49-F238E27FC236}">
                <a16:creationId xmlns:a16="http://schemas.microsoft.com/office/drawing/2014/main" id="{F41648E0-81E5-20A9-9C52-BB2475F41120}"/>
              </a:ext>
            </a:extLst>
          </p:cNvPr>
          <p:cNvSpPr/>
          <p:nvPr/>
        </p:nvSpPr>
        <p:spPr>
          <a:xfrm rot="16200000">
            <a:off x="4965572" y="2982229"/>
            <a:ext cx="205844" cy="1048522"/>
          </a:xfrm>
          <a:prstGeom prst="roundRect">
            <a:avLst>
              <a:gd name="adj" fmla="val 50000"/>
            </a:avLst>
          </a:prstGeom>
          <a:solidFill>
            <a:schemeClr val="accent1"/>
          </a:solidFill>
          <a:ln>
            <a:solidFill>
              <a:schemeClr val="accent1"/>
            </a:solidFill>
          </a:ln>
          <a:effectLst>
            <a:outerShdw blurRad="71438" dist="47625"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6927" name="Google Shape;6927;p82"/>
          <p:cNvSpPr txBox="1">
            <a:spLocks noGrp="1"/>
          </p:cNvSpPr>
          <p:nvPr>
            <p:ph type="title"/>
          </p:nvPr>
        </p:nvSpPr>
        <p:spPr>
          <a:xfrm>
            <a:off x="713232" y="377371"/>
            <a:ext cx="7717500" cy="484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THE 8 BASIC VOWELS</a:t>
            </a:r>
            <a:endParaRPr dirty="0"/>
          </a:p>
        </p:txBody>
      </p:sp>
      <p:sp>
        <p:nvSpPr>
          <p:cNvPr id="7059" name="Google Shape;7059;p82"/>
          <p:cNvSpPr txBox="1"/>
          <p:nvPr/>
        </p:nvSpPr>
        <p:spPr>
          <a:xfrm>
            <a:off x="292534" y="2449491"/>
            <a:ext cx="1262194" cy="398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000" b="1" dirty="0">
                <a:solidFill>
                  <a:schemeClr val="accent6">
                    <a:lumMod val="50000"/>
                  </a:schemeClr>
                </a:solidFill>
                <a:latin typeface="Barlow"/>
                <a:ea typeface="Barlow"/>
                <a:cs typeface="Barlow"/>
                <a:sym typeface="Barlow"/>
              </a:rPr>
              <a:t>a</a:t>
            </a:r>
            <a:endParaRPr sz="2000" b="1" dirty="0">
              <a:solidFill>
                <a:schemeClr val="accent6">
                  <a:lumMod val="50000"/>
                </a:schemeClr>
              </a:solidFill>
              <a:latin typeface="Barlow"/>
              <a:ea typeface="Barlow"/>
              <a:cs typeface="Barlow"/>
              <a:sym typeface="Barlow"/>
            </a:endParaRPr>
          </a:p>
        </p:txBody>
      </p:sp>
      <p:sp>
        <p:nvSpPr>
          <p:cNvPr id="7051" name="Google Shape;7051;p82"/>
          <p:cNvSpPr/>
          <p:nvPr/>
        </p:nvSpPr>
        <p:spPr>
          <a:xfrm>
            <a:off x="828732" y="1417421"/>
            <a:ext cx="205840" cy="1048518"/>
          </a:xfrm>
          <a:prstGeom prst="roundRect">
            <a:avLst>
              <a:gd name="adj" fmla="val 50000"/>
            </a:avLst>
          </a:prstGeom>
          <a:solidFill>
            <a:schemeClr val="accent6">
              <a:lumMod val="50000"/>
            </a:schemeClr>
          </a:solidFill>
          <a:ln>
            <a:noFill/>
          </a:ln>
          <a:effectLst>
            <a:outerShdw blurRad="71438" dist="47625"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accent6">
                  <a:lumMod val="75000"/>
                </a:schemeClr>
              </a:solidFill>
            </a:endParaRPr>
          </a:p>
        </p:txBody>
      </p:sp>
      <p:sp>
        <p:nvSpPr>
          <p:cNvPr id="5" name="Google Shape;7059;p82">
            <a:extLst>
              <a:ext uri="{FF2B5EF4-FFF2-40B4-BE49-F238E27FC236}">
                <a16:creationId xmlns:a16="http://schemas.microsoft.com/office/drawing/2014/main" id="{70E8F10B-316F-0608-2013-FD59C74C700D}"/>
              </a:ext>
            </a:extLst>
          </p:cNvPr>
          <p:cNvSpPr txBox="1"/>
          <p:nvPr/>
        </p:nvSpPr>
        <p:spPr>
          <a:xfrm>
            <a:off x="713877" y="3955424"/>
            <a:ext cx="1262194" cy="398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000" b="1" dirty="0">
                <a:solidFill>
                  <a:schemeClr val="accent1"/>
                </a:solidFill>
                <a:latin typeface="Barlow"/>
                <a:ea typeface="Barlow"/>
                <a:cs typeface="Barlow"/>
                <a:sym typeface="Barlow"/>
              </a:rPr>
              <a:t>eu</a:t>
            </a:r>
            <a:endParaRPr sz="2000" b="1" dirty="0">
              <a:solidFill>
                <a:schemeClr val="accent1"/>
              </a:solidFill>
              <a:latin typeface="Barlow"/>
              <a:ea typeface="Barlow"/>
              <a:cs typeface="Barlow"/>
              <a:sym typeface="Barlow"/>
            </a:endParaRPr>
          </a:p>
        </p:txBody>
      </p:sp>
      <p:sp>
        <p:nvSpPr>
          <p:cNvPr id="7" name="Google Shape;7051;p82">
            <a:extLst>
              <a:ext uri="{FF2B5EF4-FFF2-40B4-BE49-F238E27FC236}">
                <a16:creationId xmlns:a16="http://schemas.microsoft.com/office/drawing/2014/main" id="{C52C6787-1C39-C005-84A5-FB31007BE960}"/>
              </a:ext>
            </a:extLst>
          </p:cNvPr>
          <p:cNvSpPr/>
          <p:nvPr/>
        </p:nvSpPr>
        <p:spPr>
          <a:xfrm rot="16200000">
            <a:off x="1242052" y="3340538"/>
            <a:ext cx="205844" cy="1048522"/>
          </a:xfrm>
          <a:prstGeom prst="roundRect">
            <a:avLst>
              <a:gd name="adj" fmla="val 50000"/>
            </a:avLst>
          </a:prstGeom>
          <a:solidFill>
            <a:schemeClr val="accent1"/>
          </a:solidFill>
          <a:ln>
            <a:solidFill>
              <a:schemeClr val="accent1"/>
            </a:solidFill>
          </a:ln>
          <a:effectLst>
            <a:outerShdw blurRad="71438" dist="47625"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2" name="Google Shape;7059;p82">
            <a:extLst>
              <a:ext uri="{FF2B5EF4-FFF2-40B4-BE49-F238E27FC236}">
                <a16:creationId xmlns:a16="http://schemas.microsoft.com/office/drawing/2014/main" id="{5F482445-F4C8-E283-9B8A-A1E1ECF539E8}"/>
              </a:ext>
            </a:extLst>
          </p:cNvPr>
          <p:cNvSpPr txBox="1"/>
          <p:nvPr/>
        </p:nvSpPr>
        <p:spPr>
          <a:xfrm>
            <a:off x="2580422" y="3955424"/>
            <a:ext cx="1262194" cy="398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000" b="1" dirty="0">
                <a:solidFill>
                  <a:schemeClr val="accent1"/>
                </a:solidFill>
                <a:latin typeface="Barlow"/>
                <a:ea typeface="Barlow"/>
                <a:cs typeface="Barlow"/>
                <a:sym typeface="Barlow"/>
              </a:rPr>
              <a:t>o</a:t>
            </a:r>
            <a:endParaRPr sz="2000" b="1" dirty="0">
              <a:solidFill>
                <a:schemeClr val="accent1"/>
              </a:solidFill>
              <a:latin typeface="Barlow"/>
              <a:ea typeface="Barlow"/>
              <a:cs typeface="Barlow"/>
              <a:sym typeface="Barlow"/>
            </a:endParaRPr>
          </a:p>
        </p:txBody>
      </p:sp>
      <p:sp>
        <p:nvSpPr>
          <p:cNvPr id="2" name="Google Shape;7051;p82">
            <a:extLst>
              <a:ext uri="{FF2B5EF4-FFF2-40B4-BE49-F238E27FC236}">
                <a16:creationId xmlns:a16="http://schemas.microsoft.com/office/drawing/2014/main" id="{590A3691-64A3-41B1-CFCB-9AB5455EDFE7}"/>
              </a:ext>
            </a:extLst>
          </p:cNvPr>
          <p:cNvSpPr/>
          <p:nvPr/>
        </p:nvSpPr>
        <p:spPr>
          <a:xfrm rot="16200000">
            <a:off x="1006421" y="1660103"/>
            <a:ext cx="207779" cy="563154"/>
          </a:xfrm>
          <a:prstGeom prst="roundRect">
            <a:avLst>
              <a:gd name="adj" fmla="val 50000"/>
            </a:avLst>
          </a:prstGeom>
          <a:solidFill>
            <a:schemeClr val="accent6">
              <a:lumMod val="50000"/>
            </a:schemeClr>
          </a:solidFill>
          <a:ln>
            <a:noFill/>
          </a:ln>
          <a:effectLst>
            <a:outerShdw blurRad="71438" dist="47625"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lumMod val="75000"/>
                </a:schemeClr>
              </a:solidFill>
            </a:endParaRPr>
          </a:p>
        </p:txBody>
      </p:sp>
      <p:sp>
        <p:nvSpPr>
          <p:cNvPr id="15" name="Google Shape;7059;p82">
            <a:extLst>
              <a:ext uri="{FF2B5EF4-FFF2-40B4-BE49-F238E27FC236}">
                <a16:creationId xmlns:a16="http://schemas.microsoft.com/office/drawing/2014/main" id="{E13F42C5-96E4-83A0-26F3-5727B2A1CA37}"/>
              </a:ext>
            </a:extLst>
          </p:cNvPr>
          <p:cNvSpPr txBox="1"/>
          <p:nvPr/>
        </p:nvSpPr>
        <p:spPr>
          <a:xfrm>
            <a:off x="1627703" y="2488418"/>
            <a:ext cx="779129" cy="398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000" b="1" dirty="0">
                <a:solidFill>
                  <a:schemeClr val="accent6">
                    <a:lumMod val="50000"/>
                  </a:schemeClr>
                </a:solidFill>
                <a:latin typeface="Barlow"/>
                <a:ea typeface="Barlow"/>
                <a:cs typeface="Barlow"/>
                <a:sym typeface="Barlow"/>
              </a:rPr>
              <a:t>i</a:t>
            </a:r>
            <a:endParaRPr sz="2000" b="1" dirty="0">
              <a:solidFill>
                <a:schemeClr val="accent6">
                  <a:lumMod val="50000"/>
                </a:schemeClr>
              </a:solidFill>
              <a:latin typeface="Barlow"/>
              <a:ea typeface="Barlow"/>
              <a:cs typeface="Barlow"/>
              <a:sym typeface="Barlow"/>
            </a:endParaRPr>
          </a:p>
        </p:txBody>
      </p:sp>
      <p:sp>
        <p:nvSpPr>
          <p:cNvPr id="17" name="Google Shape;7051;p82">
            <a:extLst>
              <a:ext uri="{FF2B5EF4-FFF2-40B4-BE49-F238E27FC236}">
                <a16:creationId xmlns:a16="http://schemas.microsoft.com/office/drawing/2014/main" id="{614B38FC-487F-A59E-BF8C-F51BEBA8373B}"/>
              </a:ext>
            </a:extLst>
          </p:cNvPr>
          <p:cNvSpPr/>
          <p:nvPr/>
        </p:nvSpPr>
        <p:spPr>
          <a:xfrm>
            <a:off x="1914348" y="1417421"/>
            <a:ext cx="205840" cy="1048518"/>
          </a:xfrm>
          <a:prstGeom prst="roundRect">
            <a:avLst>
              <a:gd name="adj" fmla="val 50000"/>
            </a:avLst>
          </a:prstGeom>
          <a:solidFill>
            <a:schemeClr val="accent6">
              <a:lumMod val="50000"/>
            </a:schemeClr>
          </a:solidFill>
          <a:ln>
            <a:noFill/>
          </a:ln>
          <a:effectLst>
            <a:outerShdw blurRad="71438" dist="47625"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lumMod val="75000"/>
                </a:schemeClr>
              </a:solidFill>
            </a:endParaRPr>
          </a:p>
        </p:txBody>
      </p:sp>
      <p:sp>
        <p:nvSpPr>
          <p:cNvPr id="18" name="Google Shape;7051;p82">
            <a:extLst>
              <a:ext uri="{FF2B5EF4-FFF2-40B4-BE49-F238E27FC236}">
                <a16:creationId xmlns:a16="http://schemas.microsoft.com/office/drawing/2014/main" id="{5AC00451-68B9-8B6C-9C53-C2919C425B8C}"/>
              </a:ext>
            </a:extLst>
          </p:cNvPr>
          <p:cNvSpPr/>
          <p:nvPr/>
        </p:nvSpPr>
        <p:spPr>
          <a:xfrm>
            <a:off x="3007985" y="1406476"/>
            <a:ext cx="205840" cy="1048518"/>
          </a:xfrm>
          <a:prstGeom prst="roundRect">
            <a:avLst>
              <a:gd name="adj" fmla="val 50000"/>
            </a:avLst>
          </a:prstGeom>
          <a:solidFill>
            <a:schemeClr val="accent6">
              <a:lumMod val="50000"/>
            </a:schemeClr>
          </a:solidFill>
          <a:ln>
            <a:noFill/>
          </a:ln>
          <a:effectLst>
            <a:outerShdw blurRad="71438" dist="47625"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lumMod val="75000"/>
                </a:schemeClr>
              </a:solidFill>
            </a:endParaRPr>
          </a:p>
        </p:txBody>
      </p:sp>
      <p:sp>
        <p:nvSpPr>
          <p:cNvPr id="20" name="Google Shape;7059;p82">
            <a:extLst>
              <a:ext uri="{FF2B5EF4-FFF2-40B4-BE49-F238E27FC236}">
                <a16:creationId xmlns:a16="http://schemas.microsoft.com/office/drawing/2014/main" id="{D5D1650E-1668-E5B4-2341-9D46C90C9A16}"/>
              </a:ext>
            </a:extLst>
          </p:cNvPr>
          <p:cNvSpPr txBox="1"/>
          <p:nvPr/>
        </p:nvSpPr>
        <p:spPr>
          <a:xfrm>
            <a:off x="2479808" y="2484938"/>
            <a:ext cx="1262194" cy="398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000" b="1" dirty="0">
                <a:solidFill>
                  <a:schemeClr val="accent6">
                    <a:lumMod val="50000"/>
                  </a:schemeClr>
                </a:solidFill>
                <a:latin typeface="Barlow"/>
                <a:ea typeface="Barlow"/>
                <a:cs typeface="Barlow"/>
                <a:sym typeface="Barlow"/>
              </a:rPr>
              <a:t>eo</a:t>
            </a:r>
            <a:endParaRPr sz="2000" b="1" dirty="0">
              <a:solidFill>
                <a:schemeClr val="accent6">
                  <a:lumMod val="50000"/>
                </a:schemeClr>
              </a:solidFill>
              <a:latin typeface="Barlow"/>
              <a:ea typeface="Barlow"/>
              <a:cs typeface="Barlow"/>
              <a:sym typeface="Barlow"/>
            </a:endParaRPr>
          </a:p>
        </p:txBody>
      </p:sp>
      <p:sp>
        <p:nvSpPr>
          <p:cNvPr id="21" name="Google Shape;7051;p82">
            <a:extLst>
              <a:ext uri="{FF2B5EF4-FFF2-40B4-BE49-F238E27FC236}">
                <a16:creationId xmlns:a16="http://schemas.microsoft.com/office/drawing/2014/main" id="{ED158CFE-6354-583E-F026-31499A8D77B3}"/>
              </a:ext>
            </a:extLst>
          </p:cNvPr>
          <p:cNvSpPr/>
          <p:nvPr/>
        </p:nvSpPr>
        <p:spPr>
          <a:xfrm>
            <a:off x="3970882" y="1402071"/>
            <a:ext cx="205840" cy="1048518"/>
          </a:xfrm>
          <a:prstGeom prst="roundRect">
            <a:avLst>
              <a:gd name="adj" fmla="val 50000"/>
            </a:avLst>
          </a:prstGeom>
          <a:solidFill>
            <a:schemeClr val="accent6">
              <a:lumMod val="50000"/>
            </a:schemeClr>
          </a:solidFill>
          <a:ln>
            <a:noFill/>
          </a:ln>
          <a:effectLst>
            <a:outerShdw blurRad="71438" dist="47625"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accent6">
                  <a:lumMod val="75000"/>
                </a:schemeClr>
              </a:solidFill>
            </a:endParaRPr>
          </a:p>
        </p:txBody>
      </p:sp>
      <p:sp>
        <p:nvSpPr>
          <p:cNvPr id="22" name="Google Shape;7051;p82">
            <a:extLst>
              <a:ext uri="{FF2B5EF4-FFF2-40B4-BE49-F238E27FC236}">
                <a16:creationId xmlns:a16="http://schemas.microsoft.com/office/drawing/2014/main" id="{659751F4-5F54-CBDF-F9FF-F8BF44614104}"/>
              </a:ext>
            </a:extLst>
          </p:cNvPr>
          <p:cNvSpPr/>
          <p:nvPr/>
        </p:nvSpPr>
        <p:spPr>
          <a:xfrm rot="16200000">
            <a:off x="4183694" y="1658996"/>
            <a:ext cx="207779" cy="563154"/>
          </a:xfrm>
          <a:prstGeom prst="roundRect">
            <a:avLst>
              <a:gd name="adj" fmla="val 50000"/>
            </a:avLst>
          </a:prstGeom>
          <a:solidFill>
            <a:schemeClr val="accent6">
              <a:lumMod val="50000"/>
            </a:schemeClr>
          </a:solidFill>
          <a:ln>
            <a:noFill/>
          </a:ln>
          <a:effectLst>
            <a:outerShdw blurRad="71438" dist="47625"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lumMod val="75000"/>
                </a:schemeClr>
              </a:solidFill>
            </a:endParaRPr>
          </a:p>
        </p:txBody>
      </p:sp>
      <p:sp>
        <p:nvSpPr>
          <p:cNvPr id="23" name="Google Shape;7051;p82">
            <a:extLst>
              <a:ext uri="{FF2B5EF4-FFF2-40B4-BE49-F238E27FC236}">
                <a16:creationId xmlns:a16="http://schemas.microsoft.com/office/drawing/2014/main" id="{C09D5971-EB95-7290-F00B-1D903E3F5D34}"/>
              </a:ext>
            </a:extLst>
          </p:cNvPr>
          <p:cNvSpPr/>
          <p:nvPr/>
        </p:nvSpPr>
        <p:spPr>
          <a:xfrm>
            <a:off x="4431117" y="1399560"/>
            <a:ext cx="205840" cy="1048518"/>
          </a:xfrm>
          <a:prstGeom prst="roundRect">
            <a:avLst>
              <a:gd name="adj" fmla="val 50000"/>
            </a:avLst>
          </a:prstGeom>
          <a:solidFill>
            <a:schemeClr val="accent6">
              <a:lumMod val="50000"/>
            </a:schemeClr>
          </a:solidFill>
          <a:ln>
            <a:noFill/>
          </a:ln>
          <a:effectLst>
            <a:outerShdw blurRad="71438" dist="47625"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accent6">
                  <a:lumMod val="75000"/>
                </a:schemeClr>
              </a:solidFill>
            </a:endParaRPr>
          </a:p>
        </p:txBody>
      </p:sp>
      <p:sp>
        <p:nvSpPr>
          <p:cNvPr id="24" name="Google Shape;7051;p82">
            <a:extLst>
              <a:ext uri="{FF2B5EF4-FFF2-40B4-BE49-F238E27FC236}">
                <a16:creationId xmlns:a16="http://schemas.microsoft.com/office/drawing/2014/main" id="{CAB61A5B-A821-F842-43AA-A76C5A13C475}"/>
              </a:ext>
            </a:extLst>
          </p:cNvPr>
          <p:cNvSpPr/>
          <p:nvPr/>
        </p:nvSpPr>
        <p:spPr>
          <a:xfrm>
            <a:off x="5421834" y="1389940"/>
            <a:ext cx="205840" cy="1048518"/>
          </a:xfrm>
          <a:prstGeom prst="roundRect">
            <a:avLst>
              <a:gd name="adj" fmla="val 50000"/>
            </a:avLst>
          </a:prstGeom>
          <a:solidFill>
            <a:schemeClr val="accent6">
              <a:lumMod val="50000"/>
            </a:schemeClr>
          </a:solidFill>
          <a:ln>
            <a:noFill/>
          </a:ln>
          <a:effectLst>
            <a:outerShdw blurRad="71438" dist="47625"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lumMod val="75000"/>
                </a:schemeClr>
              </a:solidFill>
            </a:endParaRPr>
          </a:p>
        </p:txBody>
      </p:sp>
      <p:sp>
        <p:nvSpPr>
          <p:cNvPr id="25" name="Google Shape;7051;p82">
            <a:extLst>
              <a:ext uri="{FF2B5EF4-FFF2-40B4-BE49-F238E27FC236}">
                <a16:creationId xmlns:a16="http://schemas.microsoft.com/office/drawing/2014/main" id="{0B7AE54E-F6B7-4FD0-2AE0-A3BBD1AF326E}"/>
              </a:ext>
            </a:extLst>
          </p:cNvPr>
          <p:cNvSpPr/>
          <p:nvPr/>
        </p:nvSpPr>
        <p:spPr>
          <a:xfrm rot="16200000">
            <a:off x="5239902" y="1632622"/>
            <a:ext cx="207779" cy="563154"/>
          </a:xfrm>
          <a:prstGeom prst="roundRect">
            <a:avLst>
              <a:gd name="adj" fmla="val 50000"/>
            </a:avLst>
          </a:prstGeom>
          <a:solidFill>
            <a:schemeClr val="accent6">
              <a:lumMod val="50000"/>
            </a:schemeClr>
          </a:solidFill>
          <a:ln>
            <a:noFill/>
          </a:ln>
          <a:effectLst>
            <a:outerShdw blurRad="71438" dist="47625"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lumMod val="75000"/>
                </a:schemeClr>
              </a:solidFill>
            </a:endParaRPr>
          </a:p>
        </p:txBody>
      </p:sp>
      <p:sp>
        <p:nvSpPr>
          <p:cNvPr id="26" name="Google Shape;7051;p82">
            <a:extLst>
              <a:ext uri="{FF2B5EF4-FFF2-40B4-BE49-F238E27FC236}">
                <a16:creationId xmlns:a16="http://schemas.microsoft.com/office/drawing/2014/main" id="{2256F27B-DC97-8259-6BC9-4EC804D06466}"/>
              </a:ext>
            </a:extLst>
          </p:cNvPr>
          <p:cNvSpPr/>
          <p:nvPr/>
        </p:nvSpPr>
        <p:spPr>
          <a:xfrm>
            <a:off x="5811967" y="1389940"/>
            <a:ext cx="205840" cy="1048518"/>
          </a:xfrm>
          <a:prstGeom prst="roundRect">
            <a:avLst>
              <a:gd name="adj" fmla="val 50000"/>
            </a:avLst>
          </a:prstGeom>
          <a:solidFill>
            <a:schemeClr val="accent6">
              <a:lumMod val="50000"/>
            </a:schemeClr>
          </a:solidFill>
          <a:ln>
            <a:noFill/>
          </a:ln>
          <a:effectLst>
            <a:outerShdw blurRad="71438" dist="47625"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accent6">
                  <a:lumMod val="75000"/>
                </a:schemeClr>
              </a:solidFill>
            </a:endParaRPr>
          </a:p>
        </p:txBody>
      </p:sp>
      <p:sp>
        <p:nvSpPr>
          <p:cNvPr id="29" name="Google Shape;7051;p82">
            <a:extLst>
              <a:ext uri="{FF2B5EF4-FFF2-40B4-BE49-F238E27FC236}">
                <a16:creationId xmlns:a16="http://schemas.microsoft.com/office/drawing/2014/main" id="{62FC886A-CA8F-1935-CB43-3E821D6D4E9C}"/>
              </a:ext>
            </a:extLst>
          </p:cNvPr>
          <p:cNvSpPr/>
          <p:nvPr/>
        </p:nvSpPr>
        <p:spPr>
          <a:xfrm>
            <a:off x="3097868" y="3376955"/>
            <a:ext cx="227303" cy="519550"/>
          </a:xfrm>
          <a:prstGeom prst="roundRect">
            <a:avLst>
              <a:gd name="adj" fmla="val 50000"/>
            </a:avLst>
          </a:prstGeom>
          <a:solidFill>
            <a:schemeClr val="accent1"/>
          </a:solidFill>
          <a:ln>
            <a:noFill/>
          </a:ln>
          <a:effectLst>
            <a:outerShdw blurRad="71438" dist="47625"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lumMod val="75000"/>
                </a:schemeClr>
              </a:solidFill>
            </a:endParaRPr>
          </a:p>
        </p:txBody>
      </p:sp>
      <p:sp>
        <p:nvSpPr>
          <p:cNvPr id="28" name="Google Shape;7051;p82">
            <a:extLst>
              <a:ext uri="{FF2B5EF4-FFF2-40B4-BE49-F238E27FC236}">
                <a16:creationId xmlns:a16="http://schemas.microsoft.com/office/drawing/2014/main" id="{F507AB04-5828-3F49-2A51-4BD145E46523}"/>
              </a:ext>
            </a:extLst>
          </p:cNvPr>
          <p:cNvSpPr/>
          <p:nvPr/>
        </p:nvSpPr>
        <p:spPr>
          <a:xfrm rot="16200000">
            <a:off x="3108598" y="3328241"/>
            <a:ext cx="205844" cy="1048522"/>
          </a:xfrm>
          <a:prstGeom prst="roundRect">
            <a:avLst>
              <a:gd name="adj" fmla="val 50000"/>
            </a:avLst>
          </a:prstGeom>
          <a:solidFill>
            <a:schemeClr val="accent1"/>
          </a:solidFill>
          <a:ln>
            <a:solidFill>
              <a:schemeClr val="accent1"/>
            </a:solidFill>
          </a:ln>
          <a:effectLst>
            <a:outerShdw blurRad="71438" dist="47625"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30" name="Google Shape;7051;p82">
            <a:extLst>
              <a:ext uri="{FF2B5EF4-FFF2-40B4-BE49-F238E27FC236}">
                <a16:creationId xmlns:a16="http://schemas.microsoft.com/office/drawing/2014/main" id="{4FE63964-2405-3E7C-E819-6CCDB8422C8D}"/>
              </a:ext>
            </a:extLst>
          </p:cNvPr>
          <p:cNvSpPr/>
          <p:nvPr/>
        </p:nvSpPr>
        <p:spPr>
          <a:xfrm>
            <a:off x="4964413" y="3403568"/>
            <a:ext cx="227303" cy="519550"/>
          </a:xfrm>
          <a:prstGeom prst="roundRect">
            <a:avLst>
              <a:gd name="adj" fmla="val 50000"/>
            </a:avLst>
          </a:prstGeom>
          <a:solidFill>
            <a:schemeClr val="accent1"/>
          </a:solidFill>
          <a:ln>
            <a:noFill/>
          </a:ln>
          <a:effectLst>
            <a:outerShdw blurRad="71438" dist="47625"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lumMod val="75000"/>
                </a:schemeClr>
              </a:solidFill>
            </a:endParaRPr>
          </a:p>
        </p:txBody>
      </p:sp>
      <p:sp>
        <p:nvSpPr>
          <p:cNvPr id="32" name="Google Shape;7059;p82">
            <a:extLst>
              <a:ext uri="{FF2B5EF4-FFF2-40B4-BE49-F238E27FC236}">
                <a16:creationId xmlns:a16="http://schemas.microsoft.com/office/drawing/2014/main" id="{5DF2D9EE-C433-68F0-C696-1EF71375F0F0}"/>
              </a:ext>
            </a:extLst>
          </p:cNvPr>
          <p:cNvSpPr txBox="1"/>
          <p:nvPr/>
        </p:nvSpPr>
        <p:spPr>
          <a:xfrm>
            <a:off x="4446967" y="3955424"/>
            <a:ext cx="1262194" cy="398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000" b="1" dirty="0">
                <a:solidFill>
                  <a:schemeClr val="accent1"/>
                </a:solidFill>
                <a:latin typeface="Barlow"/>
                <a:ea typeface="Barlow"/>
                <a:cs typeface="Barlow"/>
                <a:sym typeface="Barlow"/>
              </a:rPr>
              <a:t>u</a:t>
            </a:r>
            <a:endParaRPr sz="2000" b="1" dirty="0">
              <a:solidFill>
                <a:schemeClr val="accent1"/>
              </a:solidFill>
              <a:latin typeface="Barlow"/>
              <a:ea typeface="Barlow"/>
              <a:cs typeface="Barlow"/>
              <a:sym typeface="Barlow"/>
            </a:endParaRPr>
          </a:p>
        </p:txBody>
      </p:sp>
      <p:sp>
        <p:nvSpPr>
          <p:cNvPr id="33" name="Google Shape;7059;p82">
            <a:extLst>
              <a:ext uri="{FF2B5EF4-FFF2-40B4-BE49-F238E27FC236}">
                <a16:creationId xmlns:a16="http://schemas.microsoft.com/office/drawing/2014/main" id="{20287BEB-C98D-AE69-25E9-16C97E49396D}"/>
              </a:ext>
            </a:extLst>
          </p:cNvPr>
          <p:cNvSpPr txBox="1"/>
          <p:nvPr/>
        </p:nvSpPr>
        <p:spPr>
          <a:xfrm>
            <a:off x="3702219" y="2469275"/>
            <a:ext cx="1262194" cy="398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000" b="1" dirty="0">
                <a:solidFill>
                  <a:schemeClr val="accent6">
                    <a:lumMod val="50000"/>
                  </a:schemeClr>
                </a:solidFill>
                <a:latin typeface="Barlow"/>
                <a:ea typeface="Barlow"/>
                <a:cs typeface="Barlow"/>
                <a:sym typeface="Barlow"/>
              </a:rPr>
              <a:t>ae</a:t>
            </a:r>
            <a:endParaRPr sz="2000" b="1" dirty="0">
              <a:solidFill>
                <a:schemeClr val="accent6">
                  <a:lumMod val="50000"/>
                </a:schemeClr>
              </a:solidFill>
              <a:latin typeface="Barlow"/>
              <a:ea typeface="Barlow"/>
              <a:cs typeface="Barlow"/>
              <a:sym typeface="Barlow"/>
            </a:endParaRPr>
          </a:p>
        </p:txBody>
      </p:sp>
      <p:sp>
        <p:nvSpPr>
          <p:cNvPr id="34" name="Google Shape;7059;p82">
            <a:extLst>
              <a:ext uri="{FF2B5EF4-FFF2-40B4-BE49-F238E27FC236}">
                <a16:creationId xmlns:a16="http://schemas.microsoft.com/office/drawing/2014/main" id="{655B4677-79EF-CA11-4D48-78B371640BFA}"/>
              </a:ext>
            </a:extLst>
          </p:cNvPr>
          <p:cNvSpPr txBox="1"/>
          <p:nvPr/>
        </p:nvSpPr>
        <p:spPr>
          <a:xfrm>
            <a:off x="5101394" y="2460727"/>
            <a:ext cx="1262194" cy="398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000" b="1" dirty="0">
                <a:solidFill>
                  <a:schemeClr val="accent6">
                    <a:lumMod val="50000"/>
                  </a:schemeClr>
                </a:solidFill>
                <a:latin typeface="Barlow"/>
                <a:ea typeface="Barlow"/>
                <a:cs typeface="Barlow"/>
                <a:sym typeface="Barlow"/>
              </a:rPr>
              <a:t>e</a:t>
            </a:r>
            <a:endParaRPr sz="2000" b="1" dirty="0">
              <a:solidFill>
                <a:schemeClr val="accent6">
                  <a:lumMod val="50000"/>
                </a:schemeClr>
              </a:solidFill>
              <a:latin typeface="Barlow"/>
              <a:ea typeface="Barlow"/>
              <a:cs typeface="Barlow"/>
              <a:sym typeface="Barlow"/>
            </a:endParaRPr>
          </a:p>
        </p:txBody>
      </p:sp>
      <p:sp>
        <p:nvSpPr>
          <p:cNvPr id="35" name="Google Shape;7059;p82">
            <a:extLst>
              <a:ext uri="{FF2B5EF4-FFF2-40B4-BE49-F238E27FC236}">
                <a16:creationId xmlns:a16="http://schemas.microsoft.com/office/drawing/2014/main" id="{2D00DF77-A51D-F8DC-1FB2-D9EE8654C453}"/>
              </a:ext>
            </a:extLst>
          </p:cNvPr>
          <p:cNvSpPr txBox="1"/>
          <p:nvPr/>
        </p:nvSpPr>
        <p:spPr>
          <a:xfrm>
            <a:off x="6870481" y="1651875"/>
            <a:ext cx="1262194" cy="398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000" b="1" dirty="0">
                <a:solidFill>
                  <a:schemeClr val="accent6">
                    <a:lumMod val="50000"/>
                  </a:schemeClr>
                </a:solidFill>
                <a:latin typeface="Barlow"/>
                <a:ea typeface="Barlow"/>
                <a:cs typeface="Barlow"/>
                <a:sym typeface="Barlow"/>
              </a:rPr>
              <a:t>vertical</a:t>
            </a:r>
            <a:endParaRPr sz="2000" b="1" dirty="0">
              <a:solidFill>
                <a:schemeClr val="accent6">
                  <a:lumMod val="50000"/>
                </a:schemeClr>
              </a:solidFill>
              <a:latin typeface="Barlow"/>
              <a:ea typeface="Barlow"/>
              <a:cs typeface="Barlow"/>
              <a:sym typeface="Barlow"/>
            </a:endParaRPr>
          </a:p>
        </p:txBody>
      </p:sp>
      <p:sp>
        <p:nvSpPr>
          <p:cNvPr id="36" name="Google Shape;7059;p82">
            <a:extLst>
              <a:ext uri="{FF2B5EF4-FFF2-40B4-BE49-F238E27FC236}">
                <a16:creationId xmlns:a16="http://schemas.microsoft.com/office/drawing/2014/main" id="{454DF811-8332-7A9C-5AAE-906E8BA878C6}"/>
              </a:ext>
            </a:extLst>
          </p:cNvPr>
          <p:cNvSpPr txBox="1"/>
          <p:nvPr/>
        </p:nvSpPr>
        <p:spPr>
          <a:xfrm>
            <a:off x="6870481" y="3376955"/>
            <a:ext cx="1452806" cy="398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000" b="1" dirty="0">
                <a:solidFill>
                  <a:schemeClr val="accent1"/>
                </a:solidFill>
                <a:latin typeface="Barlow"/>
                <a:ea typeface="Barlow"/>
                <a:cs typeface="Barlow"/>
                <a:sym typeface="Barlow"/>
              </a:rPr>
              <a:t>horizontal</a:t>
            </a:r>
            <a:endParaRPr sz="2000" b="1" dirty="0">
              <a:solidFill>
                <a:schemeClr val="accent1"/>
              </a:solidFill>
              <a:latin typeface="Barlow"/>
              <a:ea typeface="Barlow"/>
              <a:cs typeface="Barlow"/>
              <a:sym typeface="Barlow"/>
            </a:endParaRPr>
          </a:p>
        </p:txBody>
      </p:sp>
      <p:pic>
        <p:nvPicPr>
          <p:cNvPr id="6" name="Audio 5">
            <a:hlinkClick r:id="" action="ppaction://media"/>
            <a:extLst>
              <a:ext uri="{FF2B5EF4-FFF2-40B4-BE49-F238E27FC236}">
                <a16:creationId xmlns:a16="http://schemas.microsoft.com/office/drawing/2014/main" id="{9BE5E08B-3C36-5416-69BA-4BB032C53B13}"/>
              </a:ext>
            </a:extLst>
          </p:cNvPr>
          <p:cNvPicPr>
            <a:picLocks noChangeAspect="1"/>
          </p:cNvPicPr>
          <p:nvPr>
            <a:audioFile r:link="rId3"/>
            <p:extLst>
              <p:ext uri="{DAA4B4D4-6D71-4841-9C94-3DE7FCFB9230}">
                <p14:media xmlns:p14="http://schemas.microsoft.com/office/powerpoint/2010/main" r:embed="rId2"/>
              </p:ext>
            </p:extLst>
          </p:nvPr>
        </p:nvPicPr>
        <p:blipFill>
          <a:blip r:embed="rId6"/>
          <a:stretch>
            <a:fillRect/>
          </a:stretch>
        </p:blipFill>
        <p:spPr>
          <a:xfrm>
            <a:off x="8504238" y="4503738"/>
            <a:ext cx="487362" cy="487362"/>
          </a:xfrm>
          <a:prstGeom prst="rect">
            <a:avLst/>
          </a:prstGeom>
        </p:spPr>
      </p:pic>
    </p:spTree>
    <p:custDataLst>
      <p:tags r:id="rId1"/>
    </p:custDataLst>
    <p:extLst>
      <p:ext uri="{BB962C8B-B14F-4D97-AF65-F5344CB8AC3E}">
        <p14:creationId xmlns:p14="http://schemas.microsoft.com/office/powerpoint/2010/main" val="2355250358"/>
      </p:ext>
    </p:extLst>
  </p:cSld>
  <p:clrMapOvr>
    <a:masterClrMapping/>
  </p:clrMapOvr>
  <p:transition spd="slow" advTm="68313">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par>
                    <p:cTn id="7" fill="hold">
                      <p:stCondLst>
                        <p:cond delay="indefinite"/>
                      </p:stCondLst>
                      <p:childTnLst>
                        <p:par>
                          <p:cTn id="8" fill="hold">
                            <p:stCondLst>
                              <p:cond delay="0"/>
                            </p:stCondLst>
                            <p:childTnLst>
                              <p:par>
                                <p:cTn id="9" presetID="22" presetClass="entr" presetSubtype="1" fill="hold" grpId="0" nodeType="clickEffect">
                                  <p:stCondLst>
                                    <p:cond delay="0"/>
                                  </p:stCondLst>
                                  <p:childTnLst>
                                    <p:set>
                                      <p:cBhvr>
                                        <p:cTn id="10" dur="1" fill="hold">
                                          <p:stCondLst>
                                            <p:cond delay="0"/>
                                          </p:stCondLst>
                                        </p:cTn>
                                        <p:tgtEl>
                                          <p:spTgt spid="7051"/>
                                        </p:tgtEl>
                                        <p:attrNameLst>
                                          <p:attrName>style.visibility</p:attrName>
                                        </p:attrNameLst>
                                      </p:cBhvr>
                                      <p:to>
                                        <p:strVal val="visible"/>
                                      </p:to>
                                    </p:set>
                                    <p:animEffect transition="in" filter="wipe(up)">
                                      <p:cBhvr>
                                        <p:cTn id="11" dur="1000"/>
                                        <p:tgtEl>
                                          <p:spTgt spid="7051"/>
                                        </p:tgtEl>
                                      </p:cBhvr>
                                    </p:animEffect>
                                  </p:childTnLst>
                                </p:cTn>
                              </p:par>
                            </p:childTnLst>
                          </p:cTn>
                        </p:par>
                        <p:par>
                          <p:cTn id="12" fill="hold">
                            <p:stCondLst>
                              <p:cond delay="1000"/>
                            </p:stCondLst>
                            <p:childTnLst>
                              <p:par>
                                <p:cTn id="13" presetID="22" presetClass="entr" presetSubtype="8" fill="hold" grpId="0" nodeType="afterEffect">
                                  <p:stCondLst>
                                    <p:cond delay="0"/>
                                  </p:stCondLst>
                                  <p:childTnLst>
                                    <p:set>
                                      <p:cBhvr>
                                        <p:cTn id="14" dur="1" fill="hold">
                                          <p:stCondLst>
                                            <p:cond delay="0"/>
                                          </p:stCondLst>
                                        </p:cTn>
                                        <p:tgtEl>
                                          <p:spTgt spid="2"/>
                                        </p:tgtEl>
                                        <p:attrNameLst>
                                          <p:attrName>style.visibility</p:attrName>
                                        </p:attrNameLst>
                                      </p:cBhvr>
                                      <p:to>
                                        <p:strVal val="visible"/>
                                      </p:to>
                                    </p:set>
                                    <p:animEffect transition="in" filter="wipe(left)">
                                      <p:cBhvr>
                                        <p:cTn id="15" dur="750"/>
                                        <p:tgtEl>
                                          <p:spTgt spid="2"/>
                                        </p:tgtEl>
                                      </p:cBhvr>
                                    </p:animEffect>
                                  </p:childTnLst>
                                </p:cTn>
                              </p:par>
                            </p:childTnLst>
                          </p:cTn>
                        </p:par>
                        <p:par>
                          <p:cTn id="16" fill="hold">
                            <p:stCondLst>
                              <p:cond delay="1750"/>
                            </p:stCondLst>
                            <p:childTnLst>
                              <p:par>
                                <p:cTn id="17" presetID="1" presetClass="entr" presetSubtype="0" fill="hold" grpId="0" nodeType="afterEffect">
                                  <p:stCondLst>
                                    <p:cond delay="250"/>
                                  </p:stCondLst>
                                  <p:childTnLst>
                                    <p:set>
                                      <p:cBhvr>
                                        <p:cTn id="18" dur="1" fill="hold">
                                          <p:stCondLst>
                                            <p:cond delay="0"/>
                                          </p:stCondLst>
                                        </p:cTn>
                                        <p:tgtEl>
                                          <p:spTgt spid="7059"/>
                                        </p:tgtEl>
                                        <p:attrNameLst>
                                          <p:attrName>style.visibility</p:attrName>
                                        </p:attrNameLst>
                                      </p:cBhvr>
                                      <p:to>
                                        <p:strVal val="visible"/>
                                      </p:to>
                                    </p:set>
                                  </p:childTnLst>
                                </p:cTn>
                              </p:par>
                            </p:childTnLst>
                          </p:cTn>
                        </p:par>
                        <p:par>
                          <p:cTn id="19" fill="hold">
                            <p:stCondLst>
                              <p:cond delay="2000"/>
                            </p:stCondLst>
                            <p:childTnLst>
                              <p:par>
                                <p:cTn id="20" presetID="22" presetClass="entr" presetSubtype="1" fill="hold" grpId="0" nodeType="afterEffect">
                                  <p:stCondLst>
                                    <p:cond delay="1000"/>
                                  </p:stCondLst>
                                  <p:childTnLst>
                                    <p:set>
                                      <p:cBhvr>
                                        <p:cTn id="21" dur="1" fill="hold">
                                          <p:stCondLst>
                                            <p:cond delay="0"/>
                                          </p:stCondLst>
                                        </p:cTn>
                                        <p:tgtEl>
                                          <p:spTgt spid="17"/>
                                        </p:tgtEl>
                                        <p:attrNameLst>
                                          <p:attrName>style.visibility</p:attrName>
                                        </p:attrNameLst>
                                      </p:cBhvr>
                                      <p:to>
                                        <p:strVal val="visible"/>
                                      </p:to>
                                    </p:set>
                                    <p:animEffect transition="in" filter="wipe(up)">
                                      <p:cBhvr>
                                        <p:cTn id="22" dur="1000"/>
                                        <p:tgtEl>
                                          <p:spTgt spid="17"/>
                                        </p:tgtEl>
                                      </p:cBhvr>
                                    </p:animEffect>
                                  </p:childTnLst>
                                </p:cTn>
                              </p:par>
                            </p:childTnLst>
                          </p:cTn>
                        </p:par>
                        <p:par>
                          <p:cTn id="23" fill="hold">
                            <p:stCondLst>
                              <p:cond delay="4000"/>
                            </p:stCondLst>
                            <p:childTnLst>
                              <p:par>
                                <p:cTn id="24" presetID="1" presetClass="entr" presetSubtype="0" fill="hold" grpId="0" nodeType="afterEffect">
                                  <p:stCondLst>
                                    <p:cond delay="250"/>
                                  </p:stCondLst>
                                  <p:childTnLst>
                                    <p:set>
                                      <p:cBhvr>
                                        <p:cTn id="25" dur="1" fill="hold">
                                          <p:stCondLst>
                                            <p:cond delay="0"/>
                                          </p:stCondLst>
                                        </p:cTn>
                                        <p:tgtEl>
                                          <p:spTgt spid="15"/>
                                        </p:tgtEl>
                                        <p:attrNameLst>
                                          <p:attrName>style.visibility</p:attrName>
                                        </p:attrNameLst>
                                      </p:cBhvr>
                                      <p:to>
                                        <p:strVal val="visible"/>
                                      </p:to>
                                    </p:set>
                                  </p:childTnLst>
                                </p:cTn>
                              </p:par>
                            </p:childTnLst>
                          </p:cTn>
                        </p:par>
                        <p:par>
                          <p:cTn id="26" fill="hold">
                            <p:stCondLst>
                              <p:cond delay="4250"/>
                            </p:stCondLst>
                            <p:childTnLst>
                              <p:par>
                                <p:cTn id="27" presetID="22" presetClass="entr" presetSubtype="8" fill="hold" grpId="0" nodeType="afterEffect">
                                  <p:stCondLst>
                                    <p:cond delay="1000"/>
                                  </p:stCondLst>
                                  <p:childTnLst>
                                    <p:set>
                                      <p:cBhvr>
                                        <p:cTn id="28" dur="1" fill="hold">
                                          <p:stCondLst>
                                            <p:cond delay="0"/>
                                          </p:stCondLst>
                                        </p:cTn>
                                        <p:tgtEl>
                                          <p:spTgt spid="19"/>
                                        </p:tgtEl>
                                        <p:attrNameLst>
                                          <p:attrName>style.visibility</p:attrName>
                                        </p:attrNameLst>
                                      </p:cBhvr>
                                      <p:to>
                                        <p:strVal val="visible"/>
                                      </p:to>
                                    </p:set>
                                    <p:animEffect transition="in" filter="wipe(left)">
                                      <p:cBhvr>
                                        <p:cTn id="29" dur="750"/>
                                        <p:tgtEl>
                                          <p:spTgt spid="19"/>
                                        </p:tgtEl>
                                      </p:cBhvr>
                                    </p:animEffect>
                                  </p:childTnLst>
                                </p:cTn>
                              </p:par>
                            </p:childTnLst>
                          </p:cTn>
                        </p:par>
                        <p:par>
                          <p:cTn id="30" fill="hold">
                            <p:stCondLst>
                              <p:cond delay="6000"/>
                            </p:stCondLst>
                            <p:childTnLst>
                              <p:par>
                                <p:cTn id="31" presetID="22" presetClass="entr" presetSubtype="1" fill="hold" grpId="0" nodeType="afterEffect">
                                  <p:stCondLst>
                                    <p:cond delay="0"/>
                                  </p:stCondLst>
                                  <p:childTnLst>
                                    <p:set>
                                      <p:cBhvr>
                                        <p:cTn id="32" dur="1" fill="hold">
                                          <p:stCondLst>
                                            <p:cond delay="0"/>
                                          </p:stCondLst>
                                        </p:cTn>
                                        <p:tgtEl>
                                          <p:spTgt spid="18"/>
                                        </p:tgtEl>
                                        <p:attrNameLst>
                                          <p:attrName>style.visibility</p:attrName>
                                        </p:attrNameLst>
                                      </p:cBhvr>
                                      <p:to>
                                        <p:strVal val="visible"/>
                                      </p:to>
                                    </p:set>
                                    <p:animEffect transition="in" filter="wipe(up)">
                                      <p:cBhvr>
                                        <p:cTn id="33" dur="1000"/>
                                        <p:tgtEl>
                                          <p:spTgt spid="18"/>
                                        </p:tgtEl>
                                      </p:cBhvr>
                                    </p:animEffect>
                                  </p:childTnLst>
                                </p:cTn>
                              </p:par>
                            </p:childTnLst>
                          </p:cTn>
                        </p:par>
                        <p:par>
                          <p:cTn id="34" fill="hold">
                            <p:stCondLst>
                              <p:cond delay="7000"/>
                            </p:stCondLst>
                            <p:childTnLst>
                              <p:par>
                                <p:cTn id="35" presetID="1" presetClass="entr" presetSubtype="0" fill="hold" grpId="0" nodeType="afterEffect">
                                  <p:stCondLst>
                                    <p:cond delay="250"/>
                                  </p:stCondLst>
                                  <p:childTnLst>
                                    <p:set>
                                      <p:cBhvr>
                                        <p:cTn id="36" dur="1" fill="hold">
                                          <p:stCondLst>
                                            <p:cond delay="0"/>
                                          </p:stCondLst>
                                        </p:cTn>
                                        <p:tgtEl>
                                          <p:spTgt spid="20"/>
                                        </p:tgtEl>
                                        <p:attrNameLst>
                                          <p:attrName>style.visibility</p:attrName>
                                        </p:attrNameLst>
                                      </p:cBhvr>
                                      <p:to>
                                        <p:strVal val="visible"/>
                                      </p:to>
                                    </p:set>
                                  </p:childTnLst>
                                </p:cTn>
                              </p:par>
                            </p:childTnLst>
                          </p:cTn>
                        </p:par>
                        <p:par>
                          <p:cTn id="37" fill="hold">
                            <p:stCondLst>
                              <p:cond delay="7250"/>
                            </p:stCondLst>
                            <p:childTnLst>
                              <p:par>
                                <p:cTn id="38" presetID="22" presetClass="entr" presetSubtype="1" fill="hold" grpId="0" nodeType="afterEffect">
                                  <p:stCondLst>
                                    <p:cond delay="1000"/>
                                  </p:stCondLst>
                                  <p:childTnLst>
                                    <p:set>
                                      <p:cBhvr>
                                        <p:cTn id="39" dur="1" fill="hold">
                                          <p:stCondLst>
                                            <p:cond delay="0"/>
                                          </p:stCondLst>
                                        </p:cTn>
                                        <p:tgtEl>
                                          <p:spTgt spid="21"/>
                                        </p:tgtEl>
                                        <p:attrNameLst>
                                          <p:attrName>style.visibility</p:attrName>
                                        </p:attrNameLst>
                                      </p:cBhvr>
                                      <p:to>
                                        <p:strVal val="visible"/>
                                      </p:to>
                                    </p:set>
                                    <p:animEffect transition="in" filter="wipe(up)">
                                      <p:cBhvr>
                                        <p:cTn id="40" dur="1000"/>
                                        <p:tgtEl>
                                          <p:spTgt spid="21"/>
                                        </p:tgtEl>
                                      </p:cBhvr>
                                    </p:animEffect>
                                  </p:childTnLst>
                                </p:cTn>
                              </p:par>
                            </p:childTnLst>
                          </p:cTn>
                        </p:par>
                        <p:par>
                          <p:cTn id="41" fill="hold">
                            <p:stCondLst>
                              <p:cond delay="9250"/>
                            </p:stCondLst>
                            <p:childTnLst>
                              <p:par>
                                <p:cTn id="42" presetID="22" presetClass="entr" presetSubtype="8" fill="hold" grpId="0" nodeType="afterEffect">
                                  <p:stCondLst>
                                    <p:cond delay="0"/>
                                  </p:stCondLst>
                                  <p:childTnLst>
                                    <p:set>
                                      <p:cBhvr>
                                        <p:cTn id="43" dur="1" fill="hold">
                                          <p:stCondLst>
                                            <p:cond delay="0"/>
                                          </p:stCondLst>
                                        </p:cTn>
                                        <p:tgtEl>
                                          <p:spTgt spid="22"/>
                                        </p:tgtEl>
                                        <p:attrNameLst>
                                          <p:attrName>style.visibility</p:attrName>
                                        </p:attrNameLst>
                                      </p:cBhvr>
                                      <p:to>
                                        <p:strVal val="visible"/>
                                      </p:to>
                                    </p:set>
                                    <p:animEffect transition="in" filter="wipe(left)">
                                      <p:cBhvr>
                                        <p:cTn id="44" dur="750"/>
                                        <p:tgtEl>
                                          <p:spTgt spid="22"/>
                                        </p:tgtEl>
                                      </p:cBhvr>
                                    </p:animEffect>
                                  </p:childTnLst>
                                </p:cTn>
                              </p:par>
                            </p:childTnLst>
                          </p:cTn>
                        </p:par>
                        <p:par>
                          <p:cTn id="45" fill="hold">
                            <p:stCondLst>
                              <p:cond delay="10000"/>
                            </p:stCondLst>
                            <p:childTnLst>
                              <p:par>
                                <p:cTn id="46" presetID="22" presetClass="entr" presetSubtype="1" fill="hold" grpId="0" nodeType="afterEffect">
                                  <p:stCondLst>
                                    <p:cond delay="0"/>
                                  </p:stCondLst>
                                  <p:childTnLst>
                                    <p:set>
                                      <p:cBhvr>
                                        <p:cTn id="47" dur="1" fill="hold">
                                          <p:stCondLst>
                                            <p:cond delay="0"/>
                                          </p:stCondLst>
                                        </p:cTn>
                                        <p:tgtEl>
                                          <p:spTgt spid="23"/>
                                        </p:tgtEl>
                                        <p:attrNameLst>
                                          <p:attrName>style.visibility</p:attrName>
                                        </p:attrNameLst>
                                      </p:cBhvr>
                                      <p:to>
                                        <p:strVal val="visible"/>
                                      </p:to>
                                    </p:set>
                                    <p:animEffect transition="in" filter="wipe(up)">
                                      <p:cBhvr>
                                        <p:cTn id="48" dur="1000"/>
                                        <p:tgtEl>
                                          <p:spTgt spid="23"/>
                                        </p:tgtEl>
                                      </p:cBhvr>
                                    </p:animEffect>
                                  </p:childTnLst>
                                </p:cTn>
                              </p:par>
                            </p:childTnLst>
                          </p:cTn>
                        </p:par>
                        <p:par>
                          <p:cTn id="49" fill="hold">
                            <p:stCondLst>
                              <p:cond delay="11000"/>
                            </p:stCondLst>
                            <p:childTnLst>
                              <p:par>
                                <p:cTn id="50" presetID="1" presetClass="entr" presetSubtype="0" fill="hold" grpId="0" nodeType="afterEffect">
                                  <p:stCondLst>
                                    <p:cond delay="250"/>
                                  </p:stCondLst>
                                  <p:childTnLst>
                                    <p:set>
                                      <p:cBhvr>
                                        <p:cTn id="51" dur="1" fill="hold">
                                          <p:stCondLst>
                                            <p:cond delay="0"/>
                                          </p:stCondLst>
                                        </p:cTn>
                                        <p:tgtEl>
                                          <p:spTgt spid="33"/>
                                        </p:tgtEl>
                                        <p:attrNameLst>
                                          <p:attrName>style.visibility</p:attrName>
                                        </p:attrNameLst>
                                      </p:cBhvr>
                                      <p:to>
                                        <p:strVal val="visible"/>
                                      </p:to>
                                    </p:set>
                                  </p:childTnLst>
                                </p:cTn>
                              </p:par>
                            </p:childTnLst>
                          </p:cTn>
                        </p:par>
                        <p:par>
                          <p:cTn id="52" fill="hold">
                            <p:stCondLst>
                              <p:cond delay="11250"/>
                            </p:stCondLst>
                            <p:childTnLst>
                              <p:par>
                                <p:cTn id="53" presetID="22" presetClass="entr" presetSubtype="8" fill="hold" grpId="0" nodeType="afterEffect">
                                  <p:stCondLst>
                                    <p:cond delay="1000"/>
                                  </p:stCondLst>
                                  <p:childTnLst>
                                    <p:set>
                                      <p:cBhvr>
                                        <p:cTn id="54" dur="1" fill="hold">
                                          <p:stCondLst>
                                            <p:cond delay="0"/>
                                          </p:stCondLst>
                                        </p:cTn>
                                        <p:tgtEl>
                                          <p:spTgt spid="25"/>
                                        </p:tgtEl>
                                        <p:attrNameLst>
                                          <p:attrName>style.visibility</p:attrName>
                                        </p:attrNameLst>
                                      </p:cBhvr>
                                      <p:to>
                                        <p:strVal val="visible"/>
                                      </p:to>
                                    </p:set>
                                    <p:animEffect transition="in" filter="wipe(left)">
                                      <p:cBhvr>
                                        <p:cTn id="55" dur="750"/>
                                        <p:tgtEl>
                                          <p:spTgt spid="25"/>
                                        </p:tgtEl>
                                      </p:cBhvr>
                                    </p:animEffect>
                                  </p:childTnLst>
                                </p:cTn>
                              </p:par>
                            </p:childTnLst>
                          </p:cTn>
                        </p:par>
                        <p:par>
                          <p:cTn id="56" fill="hold">
                            <p:stCondLst>
                              <p:cond delay="13000"/>
                            </p:stCondLst>
                            <p:childTnLst>
                              <p:par>
                                <p:cTn id="57" presetID="22" presetClass="entr" presetSubtype="1" fill="hold" grpId="0" nodeType="afterEffect">
                                  <p:stCondLst>
                                    <p:cond delay="0"/>
                                  </p:stCondLst>
                                  <p:childTnLst>
                                    <p:set>
                                      <p:cBhvr>
                                        <p:cTn id="58" dur="1" fill="hold">
                                          <p:stCondLst>
                                            <p:cond delay="0"/>
                                          </p:stCondLst>
                                        </p:cTn>
                                        <p:tgtEl>
                                          <p:spTgt spid="24"/>
                                        </p:tgtEl>
                                        <p:attrNameLst>
                                          <p:attrName>style.visibility</p:attrName>
                                        </p:attrNameLst>
                                      </p:cBhvr>
                                      <p:to>
                                        <p:strVal val="visible"/>
                                      </p:to>
                                    </p:set>
                                    <p:animEffect transition="in" filter="wipe(up)">
                                      <p:cBhvr>
                                        <p:cTn id="59" dur="1000"/>
                                        <p:tgtEl>
                                          <p:spTgt spid="24"/>
                                        </p:tgtEl>
                                      </p:cBhvr>
                                    </p:animEffect>
                                  </p:childTnLst>
                                </p:cTn>
                              </p:par>
                            </p:childTnLst>
                          </p:cTn>
                        </p:par>
                        <p:par>
                          <p:cTn id="60" fill="hold">
                            <p:stCondLst>
                              <p:cond delay="14000"/>
                            </p:stCondLst>
                            <p:childTnLst>
                              <p:par>
                                <p:cTn id="61" presetID="22" presetClass="entr" presetSubtype="1" fill="hold" grpId="0" nodeType="afterEffect">
                                  <p:stCondLst>
                                    <p:cond delay="0"/>
                                  </p:stCondLst>
                                  <p:childTnLst>
                                    <p:set>
                                      <p:cBhvr>
                                        <p:cTn id="62" dur="1" fill="hold">
                                          <p:stCondLst>
                                            <p:cond delay="0"/>
                                          </p:stCondLst>
                                        </p:cTn>
                                        <p:tgtEl>
                                          <p:spTgt spid="26"/>
                                        </p:tgtEl>
                                        <p:attrNameLst>
                                          <p:attrName>style.visibility</p:attrName>
                                        </p:attrNameLst>
                                      </p:cBhvr>
                                      <p:to>
                                        <p:strVal val="visible"/>
                                      </p:to>
                                    </p:set>
                                    <p:animEffect transition="in" filter="wipe(up)">
                                      <p:cBhvr>
                                        <p:cTn id="63" dur="1000"/>
                                        <p:tgtEl>
                                          <p:spTgt spid="26"/>
                                        </p:tgtEl>
                                      </p:cBhvr>
                                    </p:animEffect>
                                  </p:childTnLst>
                                </p:cTn>
                              </p:par>
                            </p:childTnLst>
                          </p:cTn>
                        </p:par>
                        <p:par>
                          <p:cTn id="64" fill="hold">
                            <p:stCondLst>
                              <p:cond delay="15000"/>
                            </p:stCondLst>
                            <p:childTnLst>
                              <p:par>
                                <p:cTn id="65" presetID="1" presetClass="entr" presetSubtype="0" fill="hold" grpId="0" nodeType="afterEffect">
                                  <p:stCondLst>
                                    <p:cond delay="250"/>
                                  </p:stCondLst>
                                  <p:childTnLst>
                                    <p:set>
                                      <p:cBhvr>
                                        <p:cTn id="66" dur="1" fill="hold">
                                          <p:stCondLst>
                                            <p:cond delay="0"/>
                                          </p:stCondLst>
                                        </p:cTn>
                                        <p:tgtEl>
                                          <p:spTgt spid="34"/>
                                        </p:tgtEl>
                                        <p:attrNameLst>
                                          <p:attrName>style.visibility</p:attrName>
                                        </p:attrNameLst>
                                      </p:cBhvr>
                                      <p:to>
                                        <p:strVal val="visible"/>
                                      </p:to>
                                    </p:set>
                                  </p:childTnLst>
                                </p:cTn>
                              </p:par>
                            </p:childTnLst>
                          </p:cTn>
                        </p:par>
                        <p:par>
                          <p:cTn id="67" fill="hold">
                            <p:stCondLst>
                              <p:cond delay="15250"/>
                            </p:stCondLst>
                            <p:childTnLst>
                              <p:par>
                                <p:cTn id="68" presetID="2" presetClass="entr" presetSubtype="2" fill="hold" grpId="0" nodeType="afterEffect">
                                  <p:stCondLst>
                                    <p:cond delay="1500"/>
                                  </p:stCondLst>
                                  <p:childTnLst>
                                    <p:set>
                                      <p:cBhvr>
                                        <p:cTn id="69" dur="1" fill="hold">
                                          <p:stCondLst>
                                            <p:cond delay="0"/>
                                          </p:stCondLst>
                                        </p:cTn>
                                        <p:tgtEl>
                                          <p:spTgt spid="35"/>
                                        </p:tgtEl>
                                        <p:attrNameLst>
                                          <p:attrName>style.visibility</p:attrName>
                                        </p:attrNameLst>
                                      </p:cBhvr>
                                      <p:to>
                                        <p:strVal val="visible"/>
                                      </p:to>
                                    </p:set>
                                    <p:anim calcmode="lin" valueType="num">
                                      <p:cBhvr additive="base">
                                        <p:cTn id="70" dur="750" fill="hold"/>
                                        <p:tgtEl>
                                          <p:spTgt spid="35"/>
                                        </p:tgtEl>
                                        <p:attrNameLst>
                                          <p:attrName>ppt_x</p:attrName>
                                        </p:attrNameLst>
                                      </p:cBhvr>
                                      <p:tavLst>
                                        <p:tav tm="0">
                                          <p:val>
                                            <p:strVal val="1+#ppt_w/2"/>
                                          </p:val>
                                        </p:tav>
                                        <p:tav tm="100000">
                                          <p:val>
                                            <p:strVal val="#ppt_x"/>
                                          </p:val>
                                        </p:tav>
                                      </p:tavLst>
                                    </p:anim>
                                    <p:anim calcmode="lin" valueType="num">
                                      <p:cBhvr additive="base">
                                        <p:cTn id="71" dur="750" fill="hold"/>
                                        <p:tgtEl>
                                          <p:spTgt spid="35"/>
                                        </p:tgtEl>
                                        <p:attrNameLst>
                                          <p:attrName>ppt_y</p:attrName>
                                        </p:attrNameLst>
                                      </p:cBhvr>
                                      <p:tavLst>
                                        <p:tav tm="0">
                                          <p:val>
                                            <p:strVal val="#ppt_y"/>
                                          </p:val>
                                        </p:tav>
                                        <p:tav tm="100000">
                                          <p:val>
                                            <p:strVal val="#ppt_y"/>
                                          </p:val>
                                        </p:tav>
                                      </p:tavLst>
                                    </p:anim>
                                  </p:childTnLst>
                                </p:cTn>
                              </p:par>
                            </p:childTnLst>
                          </p:cTn>
                        </p:par>
                        <p:par>
                          <p:cTn id="72" fill="hold">
                            <p:stCondLst>
                              <p:cond delay="17500"/>
                            </p:stCondLst>
                            <p:childTnLst>
                              <p:par>
                                <p:cTn id="73" presetID="22" presetClass="entr" presetSubtype="8" fill="hold" grpId="0" nodeType="afterEffect">
                                  <p:stCondLst>
                                    <p:cond delay="2000"/>
                                  </p:stCondLst>
                                  <p:childTnLst>
                                    <p:set>
                                      <p:cBhvr>
                                        <p:cTn id="74" dur="1" fill="hold">
                                          <p:stCondLst>
                                            <p:cond delay="0"/>
                                          </p:stCondLst>
                                        </p:cTn>
                                        <p:tgtEl>
                                          <p:spTgt spid="7"/>
                                        </p:tgtEl>
                                        <p:attrNameLst>
                                          <p:attrName>style.visibility</p:attrName>
                                        </p:attrNameLst>
                                      </p:cBhvr>
                                      <p:to>
                                        <p:strVal val="visible"/>
                                      </p:to>
                                    </p:set>
                                    <p:animEffect transition="in" filter="wipe(left)">
                                      <p:cBhvr>
                                        <p:cTn id="75" dur="1000"/>
                                        <p:tgtEl>
                                          <p:spTgt spid="7"/>
                                        </p:tgtEl>
                                      </p:cBhvr>
                                    </p:animEffect>
                                  </p:childTnLst>
                                </p:cTn>
                              </p:par>
                            </p:childTnLst>
                          </p:cTn>
                        </p:par>
                        <p:par>
                          <p:cTn id="76" fill="hold">
                            <p:stCondLst>
                              <p:cond delay="20500"/>
                            </p:stCondLst>
                            <p:childTnLst>
                              <p:par>
                                <p:cTn id="77" presetID="1" presetClass="entr" presetSubtype="0" fill="hold" grpId="0" nodeType="afterEffect">
                                  <p:stCondLst>
                                    <p:cond delay="250"/>
                                  </p:stCondLst>
                                  <p:childTnLst>
                                    <p:set>
                                      <p:cBhvr>
                                        <p:cTn id="78" dur="1" fill="hold">
                                          <p:stCondLst>
                                            <p:cond delay="0"/>
                                          </p:stCondLst>
                                        </p:cTn>
                                        <p:tgtEl>
                                          <p:spTgt spid="5"/>
                                        </p:tgtEl>
                                        <p:attrNameLst>
                                          <p:attrName>style.visibility</p:attrName>
                                        </p:attrNameLst>
                                      </p:cBhvr>
                                      <p:to>
                                        <p:strVal val="visible"/>
                                      </p:to>
                                    </p:set>
                                  </p:childTnLst>
                                </p:cTn>
                              </p:par>
                            </p:childTnLst>
                          </p:cTn>
                        </p:par>
                        <p:par>
                          <p:cTn id="79" fill="hold">
                            <p:stCondLst>
                              <p:cond delay="20750"/>
                            </p:stCondLst>
                            <p:childTnLst>
                              <p:par>
                                <p:cTn id="80" presetID="22" presetClass="entr" presetSubtype="8" fill="hold" grpId="0" nodeType="afterEffect">
                                  <p:stCondLst>
                                    <p:cond delay="1000"/>
                                  </p:stCondLst>
                                  <p:childTnLst>
                                    <p:set>
                                      <p:cBhvr>
                                        <p:cTn id="81" dur="1" fill="hold">
                                          <p:stCondLst>
                                            <p:cond delay="0"/>
                                          </p:stCondLst>
                                        </p:cTn>
                                        <p:tgtEl>
                                          <p:spTgt spid="29"/>
                                        </p:tgtEl>
                                        <p:attrNameLst>
                                          <p:attrName>style.visibility</p:attrName>
                                        </p:attrNameLst>
                                      </p:cBhvr>
                                      <p:to>
                                        <p:strVal val="visible"/>
                                      </p:to>
                                    </p:set>
                                    <p:animEffect transition="in" filter="wipe(left)">
                                      <p:cBhvr>
                                        <p:cTn id="82" dur="750"/>
                                        <p:tgtEl>
                                          <p:spTgt spid="29"/>
                                        </p:tgtEl>
                                      </p:cBhvr>
                                    </p:animEffect>
                                  </p:childTnLst>
                                </p:cTn>
                              </p:par>
                            </p:childTnLst>
                          </p:cTn>
                        </p:par>
                        <p:par>
                          <p:cTn id="83" fill="hold">
                            <p:stCondLst>
                              <p:cond delay="22500"/>
                            </p:stCondLst>
                            <p:childTnLst>
                              <p:par>
                                <p:cTn id="84" presetID="22" presetClass="entr" presetSubtype="8" fill="hold" grpId="0" nodeType="afterEffect">
                                  <p:stCondLst>
                                    <p:cond delay="0"/>
                                  </p:stCondLst>
                                  <p:childTnLst>
                                    <p:set>
                                      <p:cBhvr>
                                        <p:cTn id="85" dur="1" fill="hold">
                                          <p:stCondLst>
                                            <p:cond delay="0"/>
                                          </p:stCondLst>
                                        </p:cTn>
                                        <p:tgtEl>
                                          <p:spTgt spid="28"/>
                                        </p:tgtEl>
                                        <p:attrNameLst>
                                          <p:attrName>style.visibility</p:attrName>
                                        </p:attrNameLst>
                                      </p:cBhvr>
                                      <p:to>
                                        <p:strVal val="visible"/>
                                      </p:to>
                                    </p:set>
                                    <p:animEffect transition="in" filter="wipe(left)">
                                      <p:cBhvr>
                                        <p:cTn id="86" dur="1000"/>
                                        <p:tgtEl>
                                          <p:spTgt spid="28"/>
                                        </p:tgtEl>
                                      </p:cBhvr>
                                    </p:animEffect>
                                  </p:childTnLst>
                                </p:cTn>
                              </p:par>
                            </p:childTnLst>
                          </p:cTn>
                        </p:par>
                        <p:par>
                          <p:cTn id="87" fill="hold">
                            <p:stCondLst>
                              <p:cond delay="23500"/>
                            </p:stCondLst>
                            <p:childTnLst>
                              <p:par>
                                <p:cTn id="88" presetID="1" presetClass="entr" presetSubtype="0" fill="hold" grpId="0" nodeType="afterEffect">
                                  <p:stCondLst>
                                    <p:cond delay="250"/>
                                  </p:stCondLst>
                                  <p:childTnLst>
                                    <p:set>
                                      <p:cBhvr>
                                        <p:cTn id="89" dur="1" fill="hold">
                                          <p:stCondLst>
                                            <p:cond delay="0"/>
                                          </p:stCondLst>
                                        </p:cTn>
                                        <p:tgtEl>
                                          <p:spTgt spid="12"/>
                                        </p:tgtEl>
                                        <p:attrNameLst>
                                          <p:attrName>style.visibility</p:attrName>
                                        </p:attrNameLst>
                                      </p:cBhvr>
                                      <p:to>
                                        <p:strVal val="visible"/>
                                      </p:to>
                                    </p:set>
                                  </p:childTnLst>
                                </p:cTn>
                              </p:par>
                            </p:childTnLst>
                          </p:cTn>
                        </p:par>
                        <p:par>
                          <p:cTn id="90" fill="hold">
                            <p:stCondLst>
                              <p:cond delay="23750"/>
                            </p:stCondLst>
                            <p:childTnLst>
                              <p:par>
                                <p:cTn id="91" presetID="22" presetClass="entr" presetSubtype="8" fill="hold" grpId="0" nodeType="afterEffect">
                                  <p:stCondLst>
                                    <p:cond delay="0"/>
                                  </p:stCondLst>
                                  <p:childTnLst>
                                    <p:set>
                                      <p:cBhvr>
                                        <p:cTn id="92" dur="1" fill="hold">
                                          <p:stCondLst>
                                            <p:cond delay="0"/>
                                          </p:stCondLst>
                                        </p:cTn>
                                        <p:tgtEl>
                                          <p:spTgt spid="31"/>
                                        </p:tgtEl>
                                        <p:attrNameLst>
                                          <p:attrName>style.visibility</p:attrName>
                                        </p:attrNameLst>
                                      </p:cBhvr>
                                      <p:to>
                                        <p:strVal val="visible"/>
                                      </p:to>
                                    </p:set>
                                    <p:animEffect transition="in" filter="wipe(left)">
                                      <p:cBhvr>
                                        <p:cTn id="93" dur="1000"/>
                                        <p:tgtEl>
                                          <p:spTgt spid="31"/>
                                        </p:tgtEl>
                                      </p:cBhvr>
                                    </p:animEffect>
                                  </p:childTnLst>
                                </p:cTn>
                              </p:par>
                            </p:childTnLst>
                          </p:cTn>
                        </p:par>
                        <p:par>
                          <p:cTn id="94" fill="hold">
                            <p:stCondLst>
                              <p:cond delay="24750"/>
                            </p:stCondLst>
                            <p:childTnLst>
                              <p:par>
                                <p:cTn id="95" presetID="22" presetClass="entr" presetSubtype="8" fill="hold" grpId="0" nodeType="afterEffect">
                                  <p:stCondLst>
                                    <p:cond delay="0"/>
                                  </p:stCondLst>
                                  <p:childTnLst>
                                    <p:set>
                                      <p:cBhvr>
                                        <p:cTn id="96" dur="1" fill="hold">
                                          <p:stCondLst>
                                            <p:cond delay="0"/>
                                          </p:stCondLst>
                                        </p:cTn>
                                        <p:tgtEl>
                                          <p:spTgt spid="30"/>
                                        </p:tgtEl>
                                        <p:attrNameLst>
                                          <p:attrName>style.visibility</p:attrName>
                                        </p:attrNameLst>
                                      </p:cBhvr>
                                      <p:to>
                                        <p:strVal val="visible"/>
                                      </p:to>
                                    </p:set>
                                    <p:animEffect transition="in" filter="wipe(left)">
                                      <p:cBhvr>
                                        <p:cTn id="97" dur="750"/>
                                        <p:tgtEl>
                                          <p:spTgt spid="30"/>
                                        </p:tgtEl>
                                      </p:cBhvr>
                                    </p:animEffect>
                                  </p:childTnLst>
                                </p:cTn>
                              </p:par>
                            </p:childTnLst>
                          </p:cTn>
                        </p:par>
                        <p:par>
                          <p:cTn id="98" fill="hold">
                            <p:stCondLst>
                              <p:cond delay="25500"/>
                            </p:stCondLst>
                            <p:childTnLst>
                              <p:par>
                                <p:cTn id="99" presetID="1" presetClass="entr" presetSubtype="0" fill="hold" grpId="0" nodeType="afterEffect">
                                  <p:stCondLst>
                                    <p:cond delay="0"/>
                                  </p:stCondLst>
                                  <p:childTnLst>
                                    <p:set>
                                      <p:cBhvr>
                                        <p:cTn id="100" dur="1" fill="hold">
                                          <p:stCondLst>
                                            <p:cond delay="0"/>
                                          </p:stCondLst>
                                        </p:cTn>
                                        <p:tgtEl>
                                          <p:spTgt spid="32"/>
                                        </p:tgtEl>
                                        <p:attrNameLst>
                                          <p:attrName>style.visibility</p:attrName>
                                        </p:attrNameLst>
                                      </p:cBhvr>
                                      <p:to>
                                        <p:strVal val="visible"/>
                                      </p:to>
                                    </p:set>
                                  </p:childTnLst>
                                </p:cTn>
                              </p:par>
                            </p:childTnLst>
                          </p:cTn>
                        </p:par>
                        <p:par>
                          <p:cTn id="101" fill="hold">
                            <p:stCondLst>
                              <p:cond delay="25500"/>
                            </p:stCondLst>
                            <p:childTnLst>
                              <p:par>
                                <p:cTn id="102" presetID="2" presetClass="entr" presetSubtype="2" fill="hold" grpId="0" nodeType="afterEffect">
                                  <p:stCondLst>
                                    <p:cond delay="1500"/>
                                  </p:stCondLst>
                                  <p:childTnLst>
                                    <p:set>
                                      <p:cBhvr>
                                        <p:cTn id="103" dur="1" fill="hold">
                                          <p:stCondLst>
                                            <p:cond delay="0"/>
                                          </p:stCondLst>
                                        </p:cTn>
                                        <p:tgtEl>
                                          <p:spTgt spid="36"/>
                                        </p:tgtEl>
                                        <p:attrNameLst>
                                          <p:attrName>style.visibility</p:attrName>
                                        </p:attrNameLst>
                                      </p:cBhvr>
                                      <p:to>
                                        <p:strVal val="visible"/>
                                      </p:to>
                                    </p:set>
                                    <p:anim calcmode="lin" valueType="num">
                                      <p:cBhvr additive="base">
                                        <p:cTn id="104" dur="750" fill="hold"/>
                                        <p:tgtEl>
                                          <p:spTgt spid="36"/>
                                        </p:tgtEl>
                                        <p:attrNameLst>
                                          <p:attrName>ppt_x</p:attrName>
                                        </p:attrNameLst>
                                      </p:cBhvr>
                                      <p:tavLst>
                                        <p:tav tm="0">
                                          <p:val>
                                            <p:strVal val="1+#ppt_w/2"/>
                                          </p:val>
                                        </p:tav>
                                        <p:tav tm="100000">
                                          <p:val>
                                            <p:strVal val="#ppt_x"/>
                                          </p:val>
                                        </p:tav>
                                      </p:tavLst>
                                    </p:anim>
                                    <p:anim calcmode="lin" valueType="num">
                                      <p:cBhvr additive="base">
                                        <p:cTn id="105" dur="750" fill="hold"/>
                                        <p:tgtEl>
                                          <p:spTgt spid="3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06" fill="hold" display="0">
                  <p:stCondLst>
                    <p:cond delay="indefinite"/>
                  </p:stCondLst>
                  <p:endCondLst>
                    <p:cond evt="onStopAudio" delay="0">
                      <p:tgtEl>
                        <p:sldTgt/>
                      </p:tgtEl>
                    </p:cond>
                  </p:endCondLst>
                </p:cTn>
                <p:tgtEl>
                  <p:spTgt spid="6"/>
                </p:tgtEl>
              </p:cMediaNode>
            </p:audio>
          </p:childTnLst>
        </p:cTn>
      </p:par>
    </p:tnLst>
    <p:bldLst>
      <p:bldP spid="19" grpId="0" animBg="1"/>
      <p:bldP spid="31" grpId="0" animBg="1"/>
      <p:bldP spid="7059" grpId="0"/>
      <p:bldP spid="7051" grpId="0" animBg="1"/>
      <p:bldP spid="5" grpId="0"/>
      <p:bldP spid="7" grpId="0" animBg="1"/>
      <p:bldP spid="12" grpId="0"/>
      <p:bldP spid="2" grpId="0" animBg="1"/>
      <p:bldP spid="15" grpId="0"/>
      <p:bldP spid="17" grpId="0" animBg="1"/>
      <p:bldP spid="18" grpId="0" animBg="1"/>
      <p:bldP spid="20" grpId="0"/>
      <p:bldP spid="21" grpId="0" animBg="1"/>
      <p:bldP spid="22" grpId="0" animBg="1"/>
      <p:bldP spid="23" grpId="0" animBg="1"/>
      <p:bldP spid="24" grpId="0" animBg="1"/>
      <p:bldP spid="25" grpId="0" animBg="1"/>
      <p:bldP spid="26" grpId="0" animBg="1"/>
      <p:bldP spid="29" grpId="0" animBg="1"/>
      <p:bldP spid="28" grpId="0" animBg="1"/>
      <p:bldP spid="30" grpId="0" animBg="1"/>
      <p:bldP spid="32" grpId="0"/>
      <p:bldP spid="33" grpId="0"/>
      <p:bldP spid="34" grpId="0"/>
      <p:bldP spid="35" grpId="0"/>
      <p:bldP spid="36"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6922"/>
        <p:cNvGrpSpPr/>
        <p:nvPr/>
      </p:nvGrpSpPr>
      <p:grpSpPr>
        <a:xfrm>
          <a:off x="0" y="0"/>
          <a:ext cx="0" cy="0"/>
          <a:chOff x="0" y="0"/>
          <a:chExt cx="0" cy="0"/>
        </a:xfrm>
      </p:grpSpPr>
      <p:sp>
        <p:nvSpPr>
          <p:cNvPr id="6927" name="Google Shape;6927;p82"/>
          <p:cNvSpPr txBox="1">
            <a:spLocks noGrp="1"/>
          </p:cNvSpPr>
          <p:nvPr>
            <p:ph type="title"/>
          </p:nvPr>
        </p:nvSpPr>
        <p:spPr>
          <a:xfrm>
            <a:off x="713232" y="377371"/>
            <a:ext cx="7717500" cy="484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err="1"/>
              <a:t>ieung</a:t>
            </a:r>
            <a:r>
              <a:rPr lang="en-US" dirty="0"/>
              <a:t>  </a:t>
            </a:r>
            <a:r>
              <a:rPr lang="ko-KR" altLang="en-US" dirty="0" err="1"/>
              <a:t>ㅇ</a:t>
            </a:r>
            <a:endParaRPr lang="en-US" dirty="0"/>
          </a:p>
        </p:txBody>
      </p:sp>
      <p:sp>
        <p:nvSpPr>
          <p:cNvPr id="3" name="Google Shape;7059;p82">
            <a:extLst>
              <a:ext uri="{FF2B5EF4-FFF2-40B4-BE49-F238E27FC236}">
                <a16:creationId xmlns:a16="http://schemas.microsoft.com/office/drawing/2014/main" id="{69D1F89C-9D40-7189-4525-6C953D05958B}"/>
              </a:ext>
            </a:extLst>
          </p:cNvPr>
          <p:cNvSpPr txBox="1"/>
          <p:nvPr/>
        </p:nvSpPr>
        <p:spPr>
          <a:xfrm>
            <a:off x="2320745" y="3329521"/>
            <a:ext cx="1705728" cy="610405"/>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000" b="1" dirty="0">
                <a:solidFill>
                  <a:schemeClr val="accent6">
                    <a:lumMod val="50000"/>
                  </a:schemeClr>
                </a:solidFill>
                <a:latin typeface="Barlow"/>
                <a:ea typeface="Barlow"/>
                <a:cs typeface="Barlow"/>
                <a:sym typeface="Barlow"/>
              </a:rPr>
              <a:t>a</a:t>
            </a:r>
            <a:endParaRPr sz="2000" b="1" dirty="0">
              <a:solidFill>
                <a:schemeClr val="accent6">
                  <a:lumMod val="50000"/>
                </a:schemeClr>
              </a:solidFill>
              <a:latin typeface="Barlow"/>
              <a:ea typeface="Barlow"/>
              <a:cs typeface="Barlow"/>
              <a:sym typeface="Barlow"/>
            </a:endParaRPr>
          </a:p>
        </p:txBody>
      </p:sp>
      <p:sp>
        <p:nvSpPr>
          <p:cNvPr id="4" name="Google Shape;7051;p82">
            <a:extLst>
              <a:ext uri="{FF2B5EF4-FFF2-40B4-BE49-F238E27FC236}">
                <a16:creationId xmlns:a16="http://schemas.microsoft.com/office/drawing/2014/main" id="{DECCF248-8ADD-2472-4960-EBF4D7C78A1E}"/>
              </a:ext>
            </a:extLst>
          </p:cNvPr>
          <p:cNvSpPr/>
          <p:nvPr/>
        </p:nvSpPr>
        <p:spPr>
          <a:xfrm>
            <a:off x="3337614" y="1767906"/>
            <a:ext cx="278172" cy="1607687"/>
          </a:xfrm>
          <a:prstGeom prst="roundRect">
            <a:avLst>
              <a:gd name="adj" fmla="val 50000"/>
            </a:avLst>
          </a:prstGeom>
          <a:solidFill>
            <a:schemeClr val="accent6">
              <a:lumMod val="50000"/>
            </a:schemeClr>
          </a:solidFill>
          <a:ln>
            <a:noFill/>
          </a:ln>
          <a:effectLst>
            <a:outerShdw blurRad="71438" dist="47625"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accent6">
                  <a:lumMod val="75000"/>
                </a:schemeClr>
              </a:solidFill>
            </a:endParaRPr>
          </a:p>
        </p:txBody>
      </p:sp>
      <p:sp>
        <p:nvSpPr>
          <p:cNvPr id="6" name="Google Shape;7051;p82">
            <a:extLst>
              <a:ext uri="{FF2B5EF4-FFF2-40B4-BE49-F238E27FC236}">
                <a16:creationId xmlns:a16="http://schemas.microsoft.com/office/drawing/2014/main" id="{D48A3BA7-35A9-E729-9061-1FC7D3F402DC}"/>
              </a:ext>
            </a:extLst>
          </p:cNvPr>
          <p:cNvSpPr/>
          <p:nvPr/>
        </p:nvSpPr>
        <p:spPr>
          <a:xfrm rot="16200000">
            <a:off x="3586336" y="2191224"/>
            <a:ext cx="263605" cy="761048"/>
          </a:xfrm>
          <a:prstGeom prst="roundRect">
            <a:avLst>
              <a:gd name="adj" fmla="val 50000"/>
            </a:avLst>
          </a:prstGeom>
          <a:solidFill>
            <a:schemeClr val="accent6">
              <a:lumMod val="50000"/>
            </a:schemeClr>
          </a:solidFill>
          <a:ln>
            <a:noFill/>
          </a:ln>
          <a:effectLst>
            <a:outerShdw blurRad="71438" dist="47625"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lumMod val="75000"/>
                </a:schemeClr>
              </a:solidFill>
            </a:endParaRPr>
          </a:p>
        </p:txBody>
      </p:sp>
      <p:sp>
        <p:nvSpPr>
          <p:cNvPr id="8" name="Oval 7">
            <a:extLst>
              <a:ext uri="{FF2B5EF4-FFF2-40B4-BE49-F238E27FC236}">
                <a16:creationId xmlns:a16="http://schemas.microsoft.com/office/drawing/2014/main" id="{1FACD9E6-089E-B157-4BEC-A1D88B63D90C}"/>
              </a:ext>
            </a:extLst>
          </p:cNvPr>
          <p:cNvSpPr/>
          <p:nvPr/>
        </p:nvSpPr>
        <p:spPr>
          <a:xfrm>
            <a:off x="5975685" y="2274685"/>
            <a:ext cx="152399" cy="195800"/>
          </a:xfrm>
          <a:prstGeom prst="ellipse">
            <a:avLst/>
          </a:pr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Google Shape;7059;p82">
            <a:extLst>
              <a:ext uri="{FF2B5EF4-FFF2-40B4-BE49-F238E27FC236}">
                <a16:creationId xmlns:a16="http://schemas.microsoft.com/office/drawing/2014/main" id="{F43685C7-1280-F398-AF3A-AB74291DAB97}"/>
              </a:ext>
            </a:extLst>
          </p:cNvPr>
          <p:cNvSpPr txBox="1"/>
          <p:nvPr/>
        </p:nvSpPr>
        <p:spPr>
          <a:xfrm>
            <a:off x="6039852" y="2094421"/>
            <a:ext cx="1160298" cy="610405"/>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000" b="1" dirty="0">
                <a:solidFill>
                  <a:schemeClr val="accent6">
                    <a:lumMod val="50000"/>
                  </a:schemeClr>
                </a:solidFill>
                <a:latin typeface="Barlow"/>
                <a:ea typeface="Barlow"/>
                <a:cs typeface="Barlow"/>
                <a:sym typeface="Barlow"/>
              </a:rPr>
              <a:t>apricot</a:t>
            </a:r>
            <a:endParaRPr sz="2000" b="1" dirty="0">
              <a:solidFill>
                <a:schemeClr val="accent6">
                  <a:lumMod val="50000"/>
                </a:schemeClr>
              </a:solidFill>
              <a:latin typeface="Barlow"/>
              <a:ea typeface="Barlow"/>
              <a:cs typeface="Barlow"/>
              <a:sym typeface="Barlow"/>
            </a:endParaRPr>
          </a:p>
        </p:txBody>
      </p:sp>
      <p:sp>
        <p:nvSpPr>
          <p:cNvPr id="10" name="Oval 9">
            <a:extLst>
              <a:ext uri="{FF2B5EF4-FFF2-40B4-BE49-F238E27FC236}">
                <a16:creationId xmlns:a16="http://schemas.microsoft.com/office/drawing/2014/main" id="{9B4F29CF-AD03-B6AB-34F1-F89F0B212C63}"/>
              </a:ext>
            </a:extLst>
          </p:cNvPr>
          <p:cNvSpPr/>
          <p:nvPr/>
        </p:nvSpPr>
        <p:spPr>
          <a:xfrm>
            <a:off x="2265548" y="2001964"/>
            <a:ext cx="798494" cy="1155155"/>
          </a:xfrm>
          <a:prstGeom prst="ellipse">
            <a:avLst/>
          </a:prstGeom>
          <a:noFill/>
          <a:ln w="244475">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Google Shape;7051;p82">
            <a:extLst>
              <a:ext uri="{FF2B5EF4-FFF2-40B4-BE49-F238E27FC236}">
                <a16:creationId xmlns:a16="http://schemas.microsoft.com/office/drawing/2014/main" id="{B648CDE0-10B1-AD53-D5BF-0F034CBEFFF5}"/>
              </a:ext>
            </a:extLst>
          </p:cNvPr>
          <p:cNvSpPr/>
          <p:nvPr/>
        </p:nvSpPr>
        <p:spPr>
          <a:xfrm rot="5400000">
            <a:off x="6520827" y="2038794"/>
            <a:ext cx="278172" cy="1607687"/>
          </a:xfrm>
          <a:prstGeom prst="roundRect">
            <a:avLst>
              <a:gd name="adj" fmla="val 50000"/>
            </a:avLst>
          </a:prstGeom>
          <a:solidFill>
            <a:schemeClr val="accent1"/>
          </a:solidFill>
          <a:ln>
            <a:noFill/>
          </a:ln>
          <a:effectLst>
            <a:outerShdw blurRad="71438" dist="47625"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accent6">
                  <a:lumMod val="75000"/>
                </a:schemeClr>
              </a:solidFill>
            </a:endParaRPr>
          </a:p>
        </p:txBody>
      </p:sp>
      <p:sp>
        <p:nvSpPr>
          <p:cNvPr id="13" name="Google Shape;7051;p82">
            <a:extLst>
              <a:ext uri="{FF2B5EF4-FFF2-40B4-BE49-F238E27FC236}">
                <a16:creationId xmlns:a16="http://schemas.microsoft.com/office/drawing/2014/main" id="{1BD9B7AE-B6A4-3166-59C0-689EE1B1BB01}"/>
              </a:ext>
            </a:extLst>
          </p:cNvPr>
          <p:cNvSpPr/>
          <p:nvPr/>
        </p:nvSpPr>
        <p:spPr>
          <a:xfrm>
            <a:off x="6528110" y="2703551"/>
            <a:ext cx="263605" cy="702578"/>
          </a:xfrm>
          <a:prstGeom prst="roundRect">
            <a:avLst>
              <a:gd name="adj" fmla="val 50000"/>
            </a:avLst>
          </a:prstGeom>
          <a:solidFill>
            <a:schemeClr val="accent1"/>
          </a:solidFill>
          <a:ln>
            <a:noFill/>
          </a:ln>
          <a:effectLst>
            <a:outerShdw blurRad="71438" dist="47625"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lumMod val="75000"/>
                </a:schemeClr>
              </a:solidFill>
            </a:endParaRPr>
          </a:p>
        </p:txBody>
      </p:sp>
      <p:sp>
        <p:nvSpPr>
          <p:cNvPr id="14" name="Oval 13">
            <a:extLst>
              <a:ext uri="{FF2B5EF4-FFF2-40B4-BE49-F238E27FC236}">
                <a16:creationId xmlns:a16="http://schemas.microsoft.com/office/drawing/2014/main" id="{30871AA8-423C-AFCE-5EA3-214806F0EF89}"/>
              </a:ext>
            </a:extLst>
          </p:cNvPr>
          <p:cNvSpPr/>
          <p:nvPr/>
        </p:nvSpPr>
        <p:spPr>
          <a:xfrm rot="5400000">
            <a:off x="6281664" y="1543812"/>
            <a:ext cx="702578" cy="1160298"/>
          </a:xfrm>
          <a:prstGeom prst="ellipse">
            <a:avLst/>
          </a:prstGeom>
          <a:noFill/>
          <a:ln w="2444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 name="Google Shape;7059;p82">
            <a:extLst>
              <a:ext uri="{FF2B5EF4-FFF2-40B4-BE49-F238E27FC236}">
                <a16:creationId xmlns:a16="http://schemas.microsoft.com/office/drawing/2014/main" id="{BB7A568E-7915-44B2-2CD1-481F4445D3DC}"/>
              </a:ext>
            </a:extLst>
          </p:cNvPr>
          <p:cNvSpPr txBox="1"/>
          <p:nvPr/>
        </p:nvSpPr>
        <p:spPr>
          <a:xfrm>
            <a:off x="5807048" y="3386051"/>
            <a:ext cx="1705728" cy="610405"/>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000" b="1" dirty="0">
                <a:solidFill>
                  <a:schemeClr val="accent1"/>
                </a:solidFill>
                <a:latin typeface="Barlow"/>
                <a:ea typeface="Barlow"/>
                <a:cs typeface="Barlow"/>
                <a:sym typeface="Barlow"/>
              </a:rPr>
              <a:t>u</a:t>
            </a:r>
            <a:endParaRPr sz="2000" b="1" dirty="0">
              <a:solidFill>
                <a:schemeClr val="accent1"/>
              </a:solidFill>
              <a:latin typeface="Barlow"/>
              <a:ea typeface="Barlow"/>
              <a:cs typeface="Barlow"/>
              <a:sym typeface="Barlow"/>
            </a:endParaRPr>
          </a:p>
        </p:txBody>
      </p:sp>
      <p:pic>
        <p:nvPicPr>
          <p:cNvPr id="15" name="Audio 14">
            <a:hlinkClick r:id="" action="ppaction://media"/>
            <a:extLst>
              <a:ext uri="{FF2B5EF4-FFF2-40B4-BE49-F238E27FC236}">
                <a16:creationId xmlns:a16="http://schemas.microsoft.com/office/drawing/2014/main" id="{103C36B9-4B5C-8107-7B00-B7F9204CC329}"/>
              </a:ext>
            </a:extLst>
          </p:cNvPr>
          <p:cNvPicPr>
            <a:picLocks noChangeAspect="1"/>
          </p:cNvPicPr>
          <p:nvPr>
            <a:audioFile r:link="rId3"/>
            <p:extLst>
              <p:ext uri="{DAA4B4D4-6D71-4841-9C94-3DE7FCFB9230}">
                <p14:media xmlns:p14="http://schemas.microsoft.com/office/powerpoint/2010/main" r:embed="rId2"/>
              </p:ext>
            </p:extLst>
          </p:nvPr>
        </p:nvPicPr>
        <p:blipFill>
          <a:blip r:embed="rId6"/>
          <a:srcRect l="-183961" t="-81922" r="-183961" b="-81922"/>
          <a:stretch>
            <a:fillRect/>
          </a:stretch>
        </p:blipFill>
        <p:spPr>
          <a:xfrm>
            <a:off x="6860763" y="3857625"/>
            <a:ext cx="2280474" cy="1285875"/>
          </a:xfrm>
          <a:prstGeom prst="rect">
            <a:avLst/>
          </a:prstGeom>
        </p:spPr>
      </p:pic>
    </p:spTree>
    <p:custDataLst>
      <p:tags r:id="rId1"/>
    </p:custDataLst>
    <p:extLst>
      <p:ext uri="{BB962C8B-B14F-4D97-AF65-F5344CB8AC3E}">
        <p14:creationId xmlns:p14="http://schemas.microsoft.com/office/powerpoint/2010/main" val="3145387463"/>
      </p:ext>
    </p:extLst>
  </p:cSld>
  <p:clrMapOvr>
    <a:masterClrMapping/>
  </p:clrMapOvr>
  <p:transition spd="slow" advTm="69495">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5"/>
                                        </p:tgtEl>
                                      </p:cBhvr>
                                    </p:cmd>
                                  </p:childTnLst>
                                </p:cTn>
                              </p:par>
                            </p:childTnLst>
                          </p:cTn>
                        </p:par>
                      </p:childTnLst>
                    </p:cTn>
                  </p:par>
                  <p:par>
                    <p:cTn id="7" fill="hold">
                      <p:stCondLst>
                        <p:cond delay="indefinite"/>
                      </p:stCondLst>
                      <p:childTnLst>
                        <p:par>
                          <p:cTn id="8" fill="hold">
                            <p:stCondLst>
                              <p:cond delay="0"/>
                            </p:stCondLst>
                            <p:childTnLst>
                              <p:par>
                                <p:cTn id="9" presetID="22" presetClass="entr" presetSubtype="1" fill="hold" grpId="0" nodeType="clickEffect">
                                  <p:stCondLst>
                                    <p:cond delay="0"/>
                                  </p:stCondLst>
                                  <p:childTnLst>
                                    <p:set>
                                      <p:cBhvr>
                                        <p:cTn id="10" dur="1" fill="hold">
                                          <p:stCondLst>
                                            <p:cond delay="0"/>
                                          </p:stCondLst>
                                        </p:cTn>
                                        <p:tgtEl>
                                          <p:spTgt spid="4"/>
                                        </p:tgtEl>
                                        <p:attrNameLst>
                                          <p:attrName>style.visibility</p:attrName>
                                        </p:attrNameLst>
                                      </p:cBhvr>
                                      <p:to>
                                        <p:strVal val="visible"/>
                                      </p:to>
                                    </p:set>
                                    <p:animEffect transition="in" filter="wipe(up)">
                                      <p:cBhvr>
                                        <p:cTn id="11" dur="1000"/>
                                        <p:tgtEl>
                                          <p:spTgt spid="4"/>
                                        </p:tgtEl>
                                      </p:cBhvr>
                                    </p:animEffect>
                                  </p:childTnLst>
                                </p:cTn>
                              </p:par>
                            </p:childTnLst>
                          </p:cTn>
                        </p:par>
                        <p:par>
                          <p:cTn id="12" fill="hold">
                            <p:stCondLst>
                              <p:cond delay="1000"/>
                            </p:stCondLst>
                            <p:childTnLst>
                              <p:par>
                                <p:cTn id="13" presetID="22" presetClass="entr" presetSubtype="8" fill="hold" grpId="0" nodeType="afterEffect">
                                  <p:stCondLst>
                                    <p:cond delay="0"/>
                                  </p:stCondLst>
                                  <p:childTnLst>
                                    <p:set>
                                      <p:cBhvr>
                                        <p:cTn id="14" dur="1" fill="hold">
                                          <p:stCondLst>
                                            <p:cond delay="0"/>
                                          </p:stCondLst>
                                        </p:cTn>
                                        <p:tgtEl>
                                          <p:spTgt spid="6"/>
                                        </p:tgtEl>
                                        <p:attrNameLst>
                                          <p:attrName>style.visibility</p:attrName>
                                        </p:attrNameLst>
                                      </p:cBhvr>
                                      <p:to>
                                        <p:strVal val="visible"/>
                                      </p:to>
                                    </p:set>
                                    <p:animEffect transition="in" filter="wipe(left)">
                                      <p:cBhvr>
                                        <p:cTn id="15" dur="750"/>
                                        <p:tgtEl>
                                          <p:spTgt spid="6"/>
                                        </p:tgtEl>
                                      </p:cBhvr>
                                    </p:animEffect>
                                  </p:childTnLst>
                                </p:cTn>
                              </p:par>
                            </p:childTnLst>
                          </p:cTn>
                        </p:par>
                        <p:par>
                          <p:cTn id="16" fill="hold">
                            <p:stCondLst>
                              <p:cond delay="1750"/>
                            </p:stCondLst>
                            <p:childTnLst>
                              <p:par>
                                <p:cTn id="17" presetID="21" presetClass="entr" presetSubtype="1" fill="hold" grpId="0" nodeType="afterEffect">
                                  <p:stCondLst>
                                    <p:cond delay="1000"/>
                                  </p:stCondLst>
                                  <p:childTnLst>
                                    <p:set>
                                      <p:cBhvr>
                                        <p:cTn id="18" dur="1" fill="hold">
                                          <p:stCondLst>
                                            <p:cond delay="0"/>
                                          </p:stCondLst>
                                        </p:cTn>
                                        <p:tgtEl>
                                          <p:spTgt spid="10"/>
                                        </p:tgtEl>
                                        <p:attrNameLst>
                                          <p:attrName>style.visibility</p:attrName>
                                        </p:attrNameLst>
                                      </p:cBhvr>
                                      <p:to>
                                        <p:strVal val="visible"/>
                                      </p:to>
                                    </p:set>
                                    <p:animEffect transition="in" filter="wheel(1)">
                                      <p:cBhvr>
                                        <p:cTn id="19" dur="2000"/>
                                        <p:tgtEl>
                                          <p:spTgt spid="10"/>
                                        </p:tgtEl>
                                      </p:cBhvr>
                                    </p:animEffect>
                                  </p:childTnLst>
                                </p:cTn>
                              </p:par>
                            </p:childTnLst>
                          </p:cTn>
                        </p:par>
                        <p:par>
                          <p:cTn id="20" fill="hold">
                            <p:stCondLst>
                              <p:cond delay="4750"/>
                            </p:stCondLst>
                            <p:childTnLst>
                              <p:par>
                                <p:cTn id="21" presetID="1" presetClass="entr" presetSubtype="0" fill="hold" grpId="0" nodeType="afterEffect">
                                  <p:stCondLst>
                                    <p:cond delay="250"/>
                                  </p:stCondLst>
                                  <p:childTnLst>
                                    <p:set>
                                      <p:cBhvr>
                                        <p:cTn id="22" dur="1" fill="hold">
                                          <p:stCondLst>
                                            <p:cond delay="0"/>
                                          </p:stCondLst>
                                        </p:cTn>
                                        <p:tgtEl>
                                          <p:spTgt spid="3"/>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9"/>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22" presetClass="entr" presetSubtype="4" fill="hold" grpId="0" nodeType="clickEffect">
                                  <p:stCondLst>
                                    <p:cond delay="0"/>
                                  </p:stCondLst>
                                  <p:childTnLst>
                                    <p:set>
                                      <p:cBhvr>
                                        <p:cTn id="30" dur="1" fill="hold">
                                          <p:stCondLst>
                                            <p:cond delay="0"/>
                                          </p:stCondLst>
                                        </p:cTn>
                                        <p:tgtEl>
                                          <p:spTgt spid="8"/>
                                        </p:tgtEl>
                                        <p:attrNameLst>
                                          <p:attrName>style.visibility</p:attrName>
                                        </p:attrNameLst>
                                      </p:cBhvr>
                                      <p:to>
                                        <p:strVal val="visible"/>
                                      </p:to>
                                    </p:set>
                                    <p:animEffect transition="in" filter="wipe(down)">
                                      <p:cBhvr>
                                        <p:cTn id="31" dur="500"/>
                                        <p:tgtEl>
                                          <p:spTgt spid="8"/>
                                        </p:tgtEl>
                                      </p:cBhvr>
                                    </p:animEffect>
                                  </p:childTnLst>
                                </p:cTn>
                              </p:par>
                            </p:childTnLst>
                          </p:cTn>
                        </p:par>
                      </p:childTnLst>
                    </p:cTn>
                  </p:par>
                  <p:par>
                    <p:cTn id="32" fill="hold">
                      <p:stCondLst>
                        <p:cond delay="indefinite"/>
                      </p:stCondLst>
                      <p:childTnLst>
                        <p:par>
                          <p:cTn id="33" fill="hold">
                            <p:stCondLst>
                              <p:cond delay="0"/>
                            </p:stCondLst>
                            <p:childTnLst>
                              <p:par>
                                <p:cTn id="34" presetID="1" presetClass="exit" presetSubtype="0" fill="hold" grpId="1" nodeType="clickEffect">
                                  <p:stCondLst>
                                    <p:cond delay="0"/>
                                  </p:stCondLst>
                                  <p:childTnLst>
                                    <p:set>
                                      <p:cBhvr>
                                        <p:cTn id="35" dur="1" fill="hold">
                                          <p:stCondLst>
                                            <p:cond delay="0"/>
                                          </p:stCondLst>
                                        </p:cTn>
                                        <p:tgtEl>
                                          <p:spTgt spid="9"/>
                                        </p:tgtEl>
                                        <p:attrNameLst>
                                          <p:attrName>style.visibility</p:attrName>
                                        </p:attrNameLst>
                                      </p:cBhvr>
                                      <p:to>
                                        <p:strVal val="hidden"/>
                                      </p:to>
                                    </p:set>
                                  </p:childTnLst>
                                </p:cTn>
                              </p:par>
                              <p:par>
                                <p:cTn id="36" presetID="1" presetClass="exit" presetSubtype="0" fill="hold" grpId="1" nodeType="withEffect">
                                  <p:stCondLst>
                                    <p:cond delay="4000"/>
                                  </p:stCondLst>
                                  <p:childTnLst>
                                    <p:set>
                                      <p:cBhvr>
                                        <p:cTn id="37" dur="1" fill="hold">
                                          <p:stCondLst>
                                            <p:cond delay="0"/>
                                          </p:stCondLst>
                                        </p:cTn>
                                        <p:tgtEl>
                                          <p:spTgt spid="8"/>
                                        </p:tgtEl>
                                        <p:attrNameLst>
                                          <p:attrName>style.visibility</p:attrName>
                                        </p:attrNameLst>
                                      </p:cBhvr>
                                      <p:to>
                                        <p:strVal val="hidden"/>
                                      </p:to>
                                    </p:set>
                                  </p:childTnLst>
                                </p:cTn>
                              </p:par>
                            </p:childTnLst>
                          </p:cTn>
                        </p:par>
                        <p:par>
                          <p:cTn id="38" fill="hold">
                            <p:stCondLst>
                              <p:cond delay="4000"/>
                            </p:stCondLst>
                            <p:childTnLst>
                              <p:par>
                                <p:cTn id="39" presetID="21" presetClass="entr" presetSubtype="1" fill="hold" grpId="0" nodeType="afterEffect">
                                  <p:stCondLst>
                                    <p:cond delay="0"/>
                                  </p:stCondLst>
                                  <p:childTnLst>
                                    <p:set>
                                      <p:cBhvr>
                                        <p:cTn id="40" dur="1" fill="hold">
                                          <p:stCondLst>
                                            <p:cond delay="0"/>
                                          </p:stCondLst>
                                        </p:cTn>
                                        <p:tgtEl>
                                          <p:spTgt spid="14"/>
                                        </p:tgtEl>
                                        <p:attrNameLst>
                                          <p:attrName>style.visibility</p:attrName>
                                        </p:attrNameLst>
                                      </p:cBhvr>
                                      <p:to>
                                        <p:strVal val="visible"/>
                                      </p:to>
                                    </p:set>
                                    <p:animEffect transition="in" filter="wheel(1)">
                                      <p:cBhvr>
                                        <p:cTn id="41" dur="2000"/>
                                        <p:tgtEl>
                                          <p:spTgt spid="14"/>
                                        </p:tgtEl>
                                      </p:cBhvr>
                                    </p:animEffect>
                                  </p:childTnLst>
                                </p:cTn>
                              </p:par>
                            </p:childTnLst>
                          </p:cTn>
                        </p:par>
                        <p:par>
                          <p:cTn id="42" fill="hold">
                            <p:stCondLst>
                              <p:cond delay="6000"/>
                            </p:stCondLst>
                            <p:childTnLst>
                              <p:par>
                                <p:cTn id="43" presetID="22" presetClass="entr" presetSubtype="8" fill="hold" grpId="0" nodeType="afterEffect">
                                  <p:stCondLst>
                                    <p:cond delay="250"/>
                                  </p:stCondLst>
                                  <p:childTnLst>
                                    <p:set>
                                      <p:cBhvr>
                                        <p:cTn id="44" dur="1" fill="hold">
                                          <p:stCondLst>
                                            <p:cond delay="0"/>
                                          </p:stCondLst>
                                        </p:cTn>
                                        <p:tgtEl>
                                          <p:spTgt spid="11"/>
                                        </p:tgtEl>
                                        <p:attrNameLst>
                                          <p:attrName>style.visibility</p:attrName>
                                        </p:attrNameLst>
                                      </p:cBhvr>
                                      <p:to>
                                        <p:strVal val="visible"/>
                                      </p:to>
                                    </p:set>
                                    <p:animEffect transition="in" filter="wipe(left)">
                                      <p:cBhvr>
                                        <p:cTn id="45" dur="1000"/>
                                        <p:tgtEl>
                                          <p:spTgt spid="11"/>
                                        </p:tgtEl>
                                      </p:cBhvr>
                                    </p:animEffect>
                                  </p:childTnLst>
                                </p:cTn>
                              </p:par>
                            </p:childTnLst>
                          </p:cTn>
                        </p:par>
                        <p:par>
                          <p:cTn id="46" fill="hold">
                            <p:stCondLst>
                              <p:cond delay="7250"/>
                            </p:stCondLst>
                            <p:childTnLst>
                              <p:par>
                                <p:cTn id="47" presetID="22" presetClass="entr" presetSubtype="1" fill="hold" grpId="0" nodeType="afterEffect">
                                  <p:stCondLst>
                                    <p:cond delay="250"/>
                                  </p:stCondLst>
                                  <p:childTnLst>
                                    <p:set>
                                      <p:cBhvr>
                                        <p:cTn id="48" dur="1" fill="hold">
                                          <p:stCondLst>
                                            <p:cond delay="0"/>
                                          </p:stCondLst>
                                        </p:cTn>
                                        <p:tgtEl>
                                          <p:spTgt spid="13"/>
                                        </p:tgtEl>
                                        <p:attrNameLst>
                                          <p:attrName>style.visibility</p:attrName>
                                        </p:attrNameLst>
                                      </p:cBhvr>
                                      <p:to>
                                        <p:strVal val="visible"/>
                                      </p:to>
                                    </p:set>
                                    <p:animEffect transition="in" filter="wipe(up)">
                                      <p:cBhvr>
                                        <p:cTn id="49" dur="750"/>
                                        <p:tgtEl>
                                          <p:spTgt spid="13"/>
                                        </p:tgtEl>
                                      </p:cBhvr>
                                    </p:animEffect>
                                  </p:childTnLst>
                                </p:cTn>
                              </p:par>
                            </p:childTnLst>
                          </p:cTn>
                        </p:par>
                        <p:par>
                          <p:cTn id="50" fill="hold">
                            <p:stCondLst>
                              <p:cond delay="8250"/>
                            </p:stCondLst>
                            <p:childTnLst>
                              <p:par>
                                <p:cTn id="51" presetID="1" presetClass="entr" presetSubtype="0" fill="hold" grpId="0" nodeType="afterEffect">
                                  <p:stCondLst>
                                    <p:cond delay="250"/>
                                  </p:stCondLst>
                                  <p:childTnLst>
                                    <p:set>
                                      <p:cBhvr>
                                        <p:cTn id="52" dur="1" fill="hold">
                                          <p:stCondLst>
                                            <p:cond delay="0"/>
                                          </p:stCondLst>
                                        </p:cTn>
                                        <p:tgtEl>
                                          <p:spTgt spid="1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53" fill="hold" display="0">
                  <p:stCondLst>
                    <p:cond delay="indefinite"/>
                  </p:stCondLst>
                  <p:endCondLst>
                    <p:cond evt="onStopAudio" delay="0">
                      <p:tgtEl>
                        <p:sldTgt/>
                      </p:tgtEl>
                    </p:cond>
                  </p:endCondLst>
                </p:cTn>
                <p:tgtEl>
                  <p:spTgt spid="15"/>
                </p:tgtEl>
              </p:cMediaNode>
            </p:audio>
          </p:childTnLst>
        </p:cTn>
      </p:par>
    </p:tnLst>
    <p:bldLst>
      <p:bldP spid="3" grpId="0"/>
      <p:bldP spid="4" grpId="0" animBg="1"/>
      <p:bldP spid="6" grpId="0" animBg="1"/>
      <p:bldP spid="8" grpId="0" animBg="1"/>
      <p:bldP spid="8" grpId="1" animBg="1"/>
      <p:bldP spid="9" grpId="0"/>
      <p:bldP spid="9" grpId="1"/>
      <p:bldP spid="10" grpId="0" animBg="1"/>
      <p:bldP spid="11" grpId="0" animBg="1"/>
      <p:bldP spid="13" grpId="0" animBg="1"/>
      <p:bldP spid="14" grpId="0" animBg="1"/>
      <p:bldP spid="16"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6922"/>
        <p:cNvGrpSpPr/>
        <p:nvPr/>
      </p:nvGrpSpPr>
      <p:grpSpPr>
        <a:xfrm>
          <a:off x="0" y="0"/>
          <a:ext cx="0" cy="0"/>
          <a:chOff x="0" y="0"/>
          <a:chExt cx="0" cy="0"/>
        </a:xfrm>
      </p:grpSpPr>
      <p:sp>
        <p:nvSpPr>
          <p:cNvPr id="6927" name="Google Shape;6927;p82"/>
          <p:cNvSpPr txBox="1">
            <a:spLocks noGrp="1"/>
          </p:cNvSpPr>
          <p:nvPr>
            <p:ph type="title"/>
          </p:nvPr>
        </p:nvSpPr>
        <p:spPr>
          <a:xfrm>
            <a:off x="713232" y="377371"/>
            <a:ext cx="7717500" cy="484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err="1"/>
              <a:t>ieung</a:t>
            </a:r>
            <a:r>
              <a:rPr lang="en-US" dirty="0"/>
              <a:t>  </a:t>
            </a:r>
            <a:r>
              <a:rPr lang="ko-KR" altLang="en-US" dirty="0" err="1"/>
              <a:t>ㅇ</a:t>
            </a:r>
            <a:endParaRPr lang="en-US" dirty="0"/>
          </a:p>
        </p:txBody>
      </p:sp>
      <p:sp>
        <p:nvSpPr>
          <p:cNvPr id="7" name="Google Shape;7051;p82">
            <a:extLst>
              <a:ext uri="{FF2B5EF4-FFF2-40B4-BE49-F238E27FC236}">
                <a16:creationId xmlns:a16="http://schemas.microsoft.com/office/drawing/2014/main" id="{0B80D01C-DB07-C442-2AE8-2FDDD2B79B0F}"/>
              </a:ext>
            </a:extLst>
          </p:cNvPr>
          <p:cNvSpPr/>
          <p:nvPr/>
        </p:nvSpPr>
        <p:spPr>
          <a:xfrm>
            <a:off x="1225904" y="1508283"/>
            <a:ext cx="99957" cy="929791"/>
          </a:xfrm>
          <a:prstGeom prst="roundRect">
            <a:avLst>
              <a:gd name="adj" fmla="val 50000"/>
            </a:avLst>
          </a:prstGeom>
          <a:solidFill>
            <a:schemeClr val="accent6">
              <a:lumMod val="50000"/>
            </a:schemeClr>
          </a:solidFill>
          <a:ln>
            <a:noFill/>
          </a:ln>
          <a:effectLst>
            <a:outerShdw blurRad="71438" dist="47625"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accent6">
                  <a:lumMod val="75000"/>
                </a:schemeClr>
              </a:solidFill>
            </a:endParaRPr>
          </a:p>
        </p:txBody>
      </p:sp>
      <p:sp>
        <p:nvSpPr>
          <p:cNvPr id="17" name="Google Shape;7051;p82">
            <a:extLst>
              <a:ext uri="{FF2B5EF4-FFF2-40B4-BE49-F238E27FC236}">
                <a16:creationId xmlns:a16="http://schemas.microsoft.com/office/drawing/2014/main" id="{1E38442D-3D90-3DCA-C271-337C8D7CFCCE}"/>
              </a:ext>
            </a:extLst>
          </p:cNvPr>
          <p:cNvSpPr/>
          <p:nvPr/>
        </p:nvSpPr>
        <p:spPr>
          <a:xfrm rot="16200000">
            <a:off x="1377467" y="1799090"/>
            <a:ext cx="90187" cy="379894"/>
          </a:xfrm>
          <a:prstGeom prst="roundRect">
            <a:avLst>
              <a:gd name="adj" fmla="val 50000"/>
            </a:avLst>
          </a:prstGeom>
          <a:solidFill>
            <a:schemeClr val="accent6">
              <a:lumMod val="50000"/>
            </a:schemeClr>
          </a:solidFill>
          <a:ln>
            <a:noFill/>
          </a:ln>
          <a:effectLst>
            <a:outerShdw blurRad="71438" dist="47625"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lumMod val="75000"/>
                </a:schemeClr>
              </a:solidFill>
            </a:endParaRPr>
          </a:p>
        </p:txBody>
      </p:sp>
      <p:sp>
        <p:nvSpPr>
          <p:cNvPr id="34" name="Oval 33">
            <a:extLst>
              <a:ext uri="{FF2B5EF4-FFF2-40B4-BE49-F238E27FC236}">
                <a16:creationId xmlns:a16="http://schemas.microsoft.com/office/drawing/2014/main" id="{C7BA5165-D9D5-DC7E-F4BA-8F7E1B817D54}"/>
              </a:ext>
            </a:extLst>
          </p:cNvPr>
          <p:cNvSpPr/>
          <p:nvPr/>
        </p:nvSpPr>
        <p:spPr>
          <a:xfrm>
            <a:off x="583769" y="1559623"/>
            <a:ext cx="457842" cy="822630"/>
          </a:xfrm>
          <a:prstGeom prst="ellipse">
            <a:avLst/>
          </a:prstGeom>
          <a:noFill/>
          <a:ln w="92075">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5" name="Google Shape;7051;p82">
            <a:extLst>
              <a:ext uri="{FF2B5EF4-FFF2-40B4-BE49-F238E27FC236}">
                <a16:creationId xmlns:a16="http://schemas.microsoft.com/office/drawing/2014/main" id="{1FBBCED2-2072-DC12-11F2-68B34545F39D}"/>
              </a:ext>
            </a:extLst>
          </p:cNvPr>
          <p:cNvSpPr/>
          <p:nvPr/>
        </p:nvSpPr>
        <p:spPr>
          <a:xfrm>
            <a:off x="2858142" y="1519784"/>
            <a:ext cx="99957" cy="929791"/>
          </a:xfrm>
          <a:prstGeom prst="roundRect">
            <a:avLst>
              <a:gd name="adj" fmla="val 50000"/>
            </a:avLst>
          </a:prstGeom>
          <a:solidFill>
            <a:schemeClr val="accent6">
              <a:lumMod val="50000"/>
            </a:schemeClr>
          </a:solidFill>
          <a:ln>
            <a:noFill/>
          </a:ln>
          <a:effectLst>
            <a:outerShdw blurRad="71438" dist="47625"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accent6">
                  <a:lumMod val="75000"/>
                </a:schemeClr>
              </a:solidFill>
            </a:endParaRPr>
          </a:p>
        </p:txBody>
      </p:sp>
      <p:sp>
        <p:nvSpPr>
          <p:cNvPr id="36" name="Oval 35">
            <a:extLst>
              <a:ext uri="{FF2B5EF4-FFF2-40B4-BE49-F238E27FC236}">
                <a16:creationId xmlns:a16="http://schemas.microsoft.com/office/drawing/2014/main" id="{EA832072-FC2E-80D8-5FBC-6F2E66484D6E}"/>
              </a:ext>
            </a:extLst>
          </p:cNvPr>
          <p:cNvSpPr/>
          <p:nvPr/>
        </p:nvSpPr>
        <p:spPr>
          <a:xfrm>
            <a:off x="2216007" y="1571124"/>
            <a:ext cx="457842" cy="822630"/>
          </a:xfrm>
          <a:prstGeom prst="ellipse">
            <a:avLst/>
          </a:prstGeom>
          <a:noFill/>
          <a:ln w="92075">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8" name="Google Shape;7051;p82">
            <a:extLst>
              <a:ext uri="{FF2B5EF4-FFF2-40B4-BE49-F238E27FC236}">
                <a16:creationId xmlns:a16="http://schemas.microsoft.com/office/drawing/2014/main" id="{3855BCF1-F2C2-C41D-5714-B8A00DB93D98}"/>
              </a:ext>
            </a:extLst>
          </p:cNvPr>
          <p:cNvSpPr/>
          <p:nvPr/>
        </p:nvSpPr>
        <p:spPr>
          <a:xfrm rot="16200000">
            <a:off x="4408661" y="1792844"/>
            <a:ext cx="90187" cy="379894"/>
          </a:xfrm>
          <a:prstGeom prst="roundRect">
            <a:avLst>
              <a:gd name="adj" fmla="val 50000"/>
            </a:avLst>
          </a:prstGeom>
          <a:solidFill>
            <a:schemeClr val="accent6">
              <a:lumMod val="50000"/>
            </a:schemeClr>
          </a:solidFill>
          <a:ln>
            <a:noFill/>
          </a:ln>
          <a:effectLst>
            <a:outerShdw blurRad="71438" dist="47625"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lumMod val="75000"/>
                </a:schemeClr>
              </a:solidFill>
            </a:endParaRPr>
          </a:p>
        </p:txBody>
      </p:sp>
      <p:sp>
        <p:nvSpPr>
          <p:cNvPr id="39" name="Oval 38">
            <a:extLst>
              <a:ext uri="{FF2B5EF4-FFF2-40B4-BE49-F238E27FC236}">
                <a16:creationId xmlns:a16="http://schemas.microsoft.com/office/drawing/2014/main" id="{03C1A88A-8132-0BEB-9705-DD1BB99A4A27}"/>
              </a:ext>
            </a:extLst>
          </p:cNvPr>
          <p:cNvSpPr/>
          <p:nvPr/>
        </p:nvSpPr>
        <p:spPr>
          <a:xfrm>
            <a:off x="3742867" y="1553377"/>
            <a:ext cx="457842" cy="822630"/>
          </a:xfrm>
          <a:prstGeom prst="ellipse">
            <a:avLst/>
          </a:prstGeom>
          <a:noFill/>
          <a:ln w="92075">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2" name="Oval 41">
            <a:extLst>
              <a:ext uri="{FF2B5EF4-FFF2-40B4-BE49-F238E27FC236}">
                <a16:creationId xmlns:a16="http://schemas.microsoft.com/office/drawing/2014/main" id="{0D1A6DFB-519A-BA96-B2B4-6DB312B0AE50}"/>
              </a:ext>
            </a:extLst>
          </p:cNvPr>
          <p:cNvSpPr/>
          <p:nvPr/>
        </p:nvSpPr>
        <p:spPr>
          <a:xfrm>
            <a:off x="5441801" y="1535828"/>
            <a:ext cx="457842" cy="822630"/>
          </a:xfrm>
          <a:prstGeom prst="ellipse">
            <a:avLst/>
          </a:prstGeom>
          <a:noFill/>
          <a:ln w="92075">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3" name="Google Shape;7051;p82">
            <a:extLst>
              <a:ext uri="{FF2B5EF4-FFF2-40B4-BE49-F238E27FC236}">
                <a16:creationId xmlns:a16="http://schemas.microsoft.com/office/drawing/2014/main" id="{6403A81A-2C7A-3CF1-B70A-6F017894F218}"/>
              </a:ext>
            </a:extLst>
          </p:cNvPr>
          <p:cNvSpPr/>
          <p:nvPr/>
        </p:nvSpPr>
        <p:spPr>
          <a:xfrm>
            <a:off x="6057695" y="1500046"/>
            <a:ext cx="99957" cy="929791"/>
          </a:xfrm>
          <a:prstGeom prst="roundRect">
            <a:avLst>
              <a:gd name="adj" fmla="val 50000"/>
            </a:avLst>
          </a:prstGeom>
          <a:solidFill>
            <a:schemeClr val="accent6">
              <a:lumMod val="50000"/>
            </a:schemeClr>
          </a:solidFill>
          <a:ln>
            <a:noFill/>
          </a:ln>
          <a:effectLst>
            <a:outerShdw blurRad="71438" dist="47625"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accent6">
                  <a:lumMod val="75000"/>
                </a:schemeClr>
              </a:solidFill>
            </a:endParaRPr>
          </a:p>
        </p:txBody>
      </p:sp>
      <p:sp>
        <p:nvSpPr>
          <p:cNvPr id="41" name="Google Shape;7051;p82">
            <a:extLst>
              <a:ext uri="{FF2B5EF4-FFF2-40B4-BE49-F238E27FC236}">
                <a16:creationId xmlns:a16="http://schemas.microsoft.com/office/drawing/2014/main" id="{D851D859-6A8E-A575-402A-A4B70F3D0E9E}"/>
              </a:ext>
            </a:extLst>
          </p:cNvPr>
          <p:cNvSpPr/>
          <p:nvPr/>
        </p:nvSpPr>
        <p:spPr>
          <a:xfrm rot="16200000">
            <a:off x="6225192" y="1783951"/>
            <a:ext cx="90187" cy="379894"/>
          </a:xfrm>
          <a:prstGeom prst="roundRect">
            <a:avLst>
              <a:gd name="adj" fmla="val 50000"/>
            </a:avLst>
          </a:prstGeom>
          <a:solidFill>
            <a:schemeClr val="accent6">
              <a:lumMod val="50000"/>
            </a:schemeClr>
          </a:solidFill>
          <a:ln>
            <a:noFill/>
          </a:ln>
          <a:effectLst>
            <a:outerShdw blurRad="71438" dist="47625"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lumMod val="75000"/>
                </a:schemeClr>
              </a:solidFill>
            </a:endParaRPr>
          </a:p>
        </p:txBody>
      </p:sp>
      <p:sp>
        <p:nvSpPr>
          <p:cNvPr id="40" name="Google Shape;7051;p82">
            <a:extLst>
              <a:ext uri="{FF2B5EF4-FFF2-40B4-BE49-F238E27FC236}">
                <a16:creationId xmlns:a16="http://schemas.microsoft.com/office/drawing/2014/main" id="{E35D85FF-E4AD-7F51-05DC-A8BCAB1CA94D}"/>
              </a:ext>
            </a:extLst>
          </p:cNvPr>
          <p:cNvSpPr/>
          <p:nvPr/>
        </p:nvSpPr>
        <p:spPr>
          <a:xfrm>
            <a:off x="6368186" y="1500046"/>
            <a:ext cx="99957" cy="929791"/>
          </a:xfrm>
          <a:prstGeom prst="roundRect">
            <a:avLst>
              <a:gd name="adj" fmla="val 50000"/>
            </a:avLst>
          </a:prstGeom>
          <a:solidFill>
            <a:schemeClr val="accent6">
              <a:lumMod val="50000"/>
            </a:schemeClr>
          </a:solidFill>
          <a:ln>
            <a:noFill/>
          </a:ln>
          <a:effectLst>
            <a:outerShdw blurRad="71438" dist="47625"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accent6">
                  <a:lumMod val="75000"/>
                </a:schemeClr>
              </a:solidFill>
            </a:endParaRPr>
          </a:p>
        </p:txBody>
      </p:sp>
      <p:sp>
        <p:nvSpPr>
          <p:cNvPr id="37" name="Google Shape;7051;p82">
            <a:extLst>
              <a:ext uri="{FF2B5EF4-FFF2-40B4-BE49-F238E27FC236}">
                <a16:creationId xmlns:a16="http://schemas.microsoft.com/office/drawing/2014/main" id="{77F0FDEA-DD14-8594-9EE7-E4FF7AD688BA}"/>
              </a:ext>
            </a:extLst>
          </p:cNvPr>
          <p:cNvSpPr/>
          <p:nvPr/>
        </p:nvSpPr>
        <p:spPr>
          <a:xfrm>
            <a:off x="4551655" y="1508939"/>
            <a:ext cx="99957" cy="929791"/>
          </a:xfrm>
          <a:prstGeom prst="roundRect">
            <a:avLst>
              <a:gd name="adj" fmla="val 50000"/>
            </a:avLst>
          </a:prstGeom>
          <a:solidFill>
            <a:schemeClr val="accent6">
              <a:lumMod val="50000"/>
            </a:schemeClr>
          </a:solidFill>
          <a:ln>
            <a:noFill/>
          </a:ln>
          <a:effectLst>
            <a:outerShdw blurRad="71438" dist="47625"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accent6">
                  <a:lumMod val="75000"/>
                </a:schemeClr>
              </a:solidFill>
            </a:endParaRPr>
          </a:p>
        </p:txBody>
      </p:sp>
      <p:sp>
        <p:nvSpPr>
          <p:cNvPr id="45" name="Google Shape;7051;p82">
            <a:extLst>
              <a:ext uri="{FF2B5EF4-FFF2-40B4-BE49-F238E27FC236}">
                <a16:creationId xmlns:a16="http://schemas.microsoft.com/office/drawing/2014/main" id="{136CA6E4-2C95-3D76-ABD5-1B8E1B1A9632}"/>
              </a:ext>
            </a:extLst>
          </p:cNvPr>
          <p:cNvSpPr/>
          <p:nvPr/>
        </p:nvSpPr>
        <p:spPr>
          <a:xfrm rot="16200000">
            <a:off x="7742599" y="1810591"/>
            <a:ext cx="90187" cy="379894"/>
          </a:xfrm>
          <a:prstGeom prst="roundRect">
            <a:avLst>
              <a:gd name="adj" fmla="val 50000"/>
            </a:avLst>
          </a:prstGeom>
          <a:solidFill>
            <a:schemeClr val="accent6">
              <a:lumMod val="50000"/>
            </a:schemeClr>
          </a:solidFill>
          <a:ln>
            <a:noFill/>
          </a:ln>
          <a:effectLst>
            <a:outerShdw blurRad="71438" dist="47625"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lumMod val="75000"/>
                </a:schemeClr>
              </a:solidFill>
            </a:endParaRPr>
          </a:p>
        </p:txBody>
      </p:sp>
      <p:sp>
        <p:nvSpPr>
          <p:cNvPr id="46" name="Oval 45">
            <a:extLst>
              <a:ext uri="{FF2B5EF4-FFF2-40B4-BE49-F238E27FC236}">
                <a16:creationId xmlns:a16="http://schemas.microsoft.com/office/drawing/2014/main" id="{E80DA02E-A571-8F19-C634-38F6D73B1CDE}"/>
              </a:ext>
            </a:extLst>
          </p:cNvPr>
          <p:cNvSpPr/>
          <p:nvPr/>
        </p:nvSpPr>
        <p:spPr>
          <a:xfrm>
            <a:off x="7076805" y="1571124"/>
            <a:ext cx="457842" cy="822630"/>
          </a:xfrm>
          <a:prstGeom prst="ellipse">
            <a:avLst/>
          </a:prstGeom>
          <a:noFill/>
          <a:ln w="92075">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7" name="Google Shape;7051;p82">
            <a:extLst>
              <a:ext uri="{FF2B5EF4-FFF2-40B4-BE49-F238E27FC236}">
                <a16:creationId xmlns:a16="http://schemas.microsoft.com/office/drawing/2014/main" id="{D19C515A-68C7-5FAD-B311-D2B1107E11FB}"/>
              </a:ext>
            </a:extLst>
          </p:cNvPr>
          <p:cNvSpPr/>
          <p:nvPr/>
        </p:nvSpPr>
        <p:spPr>
          <a:xfrm>
            <a:off x="7885593" y="1526686"/>
            <a:ext cx="99957" cy="929791"/>
          </a:xfrm>
          <a:prstGeom prst="roundRect">
            <a:avLst>
              <a:gd name="adj" fmla="val 50000"/>
            </a:avLst>
          </a:prstGeom>
          <a:solidFill>
            <a:schemeClr val="accent6">
              <a:lumMod val="50000"/>
            </a:schemeClr>
          </a:solidFill>
          <a:ln>
            <a:noFill/>
          </a:ln>
          <a:effectLst>
            <a:outerShdw blurRad="71438" dist="47625"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accent6">
                  <a:lumMod val="75000"/>
                </a:schemeClr>
              </a:solidFill>
            </a:endParaRPr>
          </a:p>
        </p:txBody>
      </p:sp>
      <p:sp>
        <p:nvSpPr>
          <p:cNvPr id="48" name="Google Shape;7051;p82">
            <a:extLst>
              <a:ext uri="{FF2B5EF4-FFF2-40B4-BE49-F238E27FC236}">
                <a16:creationId xmlns:a16="http://schemas.microsoft.com/office/drawing/2014/main" id="{3B9A2527-DF56-0FA8-B772-1D89B48D833D}"/>
              </a:ext>
            </a:extLst>
          </p:cNvPr>
          <p:cNvSpPr/>
          <p:nvPr/>
        </p:nvSpPr>
        <p:spPr>
          <a:xfrm>
            <a:off x="8096127" y="1519784"/>
            <a:ext cx="99957" cy="929791"/>
          </a:xfrm>
          <a:prstGeom prst="roundRect">
            <a:avLst>
              <a:gd name="adj" fmla="val 50000"/>
            </a:avLst>
          </a:prstGeom>
          <a:solidFill>
            <a:schemeClr val="accent6">
              <a:lumMod val="50000"/>
            </a:schemeClr>
          </a:solidFill>
          <a:ln>
            <a:noFill/>
          </a:ln>
          <a:effectLst>
            <a:outerShdw blurRad="71438" dist="47625"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accent6">
                  <a:lumMod val="75000"/>
                </a:schemeClr>
              </a:solidFill>
            </a:endParaRPr>
          </a:p>
        </p:txBody>
      </p:sp>
      <p:sp>
        <p:nvSpPr>
          <p:cNvPr id="49" name="Google Shape;7051;p82">
            <a:extLst>
              <a:ext uri="{FF2B5EF4-FFF2-40B4-BE49-F238E27FC236}">
                <a16:creationId xmlns:a16="http://schemas.microsoft.com/office/drawing/2014/main" id="{918A4F6C-9B81-D232-49E8-CDD06E88F09F}"/>
              </a:ext>
            </a:extLst>
          </p:cNvPr>
          <p:cNvSpPr/>
          <p:nvPr/>
        </p:nvSpPr>
        <p:spPr>
          <a:xfrm rot="16200000">
            <a:off x="2974863" y="3837205"/>
            <a:ext cx="99957" cy="929791"/>
          </a:xfrm>
          <a:prstGeom prst="roundRect">
            <a:avLst>
              <a:gd name="adj" fmla="val 50000"/>
            </a:avLst>
          </a:prstGeom>
          <a:solidFill>
            <a:schemeClr val="accent1"/>
          </a:solidFill>
          <a:ln>
            <a:noFill/>
          </a:ln>
          <a:effectLst>
            <a:outerShdw blurRad="71438" dist="47625"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accent1"/>
              </a:solidFill>
            </a:endParaRPr>
          </a:p>
        </p:txBody>
      </p:sp>
      <p:sp>
        <p:nvSpPr>
          <p:cNvPr id="52" name="Oval 51">
            <a:extLst>
              <a:ext uri="{FF2B5EF4-FFF2-40B4-BE49-F238E27FC236}">
                <a16:creationId xmlns:a16="http://schemas.microsoft.com/office/drawing/2014/main" id="{BE04F85B-E453-D101-BABB-0B6CDEDF4E21}"/>
              </a:ext>
            </a:extLst>
          </p:cNvPr>
          <p:cNvSpPr/>
          <p:nvPr/>
        </p:nvSpPr>
        <p:spPr>
          <a:xfrm rot="5400000">
            <a:off x="2795920" y="3471918"/>
            <a:ext cx="457842" cy="822630"/>
          </a:xfrm>
          <a:prstGeom prst="ellipse">
            <a:avLst/>
          </a:prstGeom>
          <a:noFill/>
          <a:ln w="920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accent1"/>
              </a:solidFill>
            </a:endParaRPr>
          </a:p>
        </p:txBody>
      </p:sp>
      <p:sp>
        <p:nvSpPr>
          <p:cNvPr id="53" name="Google Shape;7051;p82">
            <a:extLst>
              <a:ext uri="{FF2B5EF4-FFF2-40B4-BE49-F238E27FC236}">
                <a16:creationId xmlns:a16="http://schemas.microsoft.com/office/drawing/2014/main" id="{2E0B410C-7942-0746-860F-63549C050234}"/>
              </a:ext>
            </a:extLst>
          </p:cNvPr>
          <p:cNvSpPr/>
          <p:nvPr/>
        </p:nvSpPr>
        <p:spPr>
          <a:xfrm rot="16200000">
            <a:off x="4709792" y="3837205"/>
            <a:ext cx="99957" cy="929791"/>
          </a:xfrm>
          <a:prstGeom prst="roundRect">
            <a:avLst>
              <a:gd name="adj" fmla="val 50000"/>
            </a:avLst>
          </a:prstGeom>
          <a:solidFill>
            <a:schemeClr val="accent1"/>
          </a:solidFill>
          <a:ln>
            <a:noFill/>
          </a:ln>
          <a:effectLst>
            <a:outerShdw blurRad="71438" dist="47625"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accent1"/>
              </a:solidFill>
            </a:endParaRPr>
          </a:p>
        </p:txBody>
      </p:sp>
      <p:sp>
        <p:nvSpPr>
          <p:cNvPr id="54" name="Google Shape;7051;p82">
            <a:extLst>
              <a:ext uri="{FF2B5EF4-FFF2-40B4-BE49-F238E27FC236}">
                <a16:creationId xmlns:a16="http://schemas.microsoft.com/office/drawing/2014/main" id="{3478E831-BAAE-9B65-1819-168921D192E0}"/>
              </a:ext>
            </a:extLst>
          </p:cNvPr>
          <p:cNvSpPr/>
          <p:nvPr/>
        </p:nvSpPr>
        <p:spPr>
          <a:xfrm>
            <a:off x="4714677" y="3972186"/>
            <a:ext cx="90187" cy="379894"/>
          </a:xfrm>
          <a:prstGeom prst="roundRect">
            <a:avLst>
              <a:gd name="adj" fmla="val 50000"/>
            </a:avLst>
          </a:prstGeom>
          <a:solidFill>
            <a:schemeClr val="accent1"/>
          </a:solidFill>
          <a:ln>
            <a:noFill/>
          </a:ln>
          <a:effectLst>
            <a:outerShdw blurRad="71438" dist="47625"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lumMod val="75000"/>
                </a:schemeClr>
              </a:solidFill>
            </a:endParaRPr>
          </a:p>
        </p:txBody>
      </p:sp>
      <p:sp>
        <p:nvSpPr>
          <p:cNvPr id="55" name="Oval 54">
            <a:extLst>
              <a:ext uri="{FF2B5EF4-FFF2-40B4-BE49-F238E27FC236}">
                <a16:creationId xmlns:a16="http://schemas.microsoft.com/office/drawing/2014/main" id="{858308B9-A0DB-E4A2-6948-B7C152947AEC}"/>
              </a:ext>
            </a:extLst>
          </p:cNvPr>
          <p:cNvSpPr/>
          <p:nvPr/>
        </p:nvSpPr>
        <p:spPr>
          <a:xfrm rot="5400000">
            <a:off x="4530849" y="3242997"/>
            <a:ext cx="457842" cy="822630"/>
          </a:xfrm>
          <a:prstGeom prst="ellipse">
            <a:avLst/>
          </a:prstGeom>
          <a:noFill/>
          <a:ln w="920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accent1"/>
              </a:solidFill>
            </a:endParaRPr>
          </a:p>
        </p:txBody>
      </p:sp>
      <p:sp>
        <p:nvSpPr>
          <p:cNvPr id="56" name="Google Shape;7051;p82">
            <a:extLst>
              <a:ext uri="{FF2B5EF4-FFF2-40B4-BE49-F238E27FC236}">
                <a16:creationId xmlns:a16="http://schemas.microsoft.com/office/drawing/2014/main" id="{811299F9-9E9F-F6C0-24AD-AB8F16C60B27}"/>
              </a:ext>
            </a:extLst>
          </p:cNvPr>
          <p:cNvSpPr/>
          <p:nvPr/>
        </p:nvSpPr>
        <p:spPr>
          <a:xfrm rot="16200000">
            <a:off x="6434837" y="3557269"/>
            <a:ext cx="99957" cy="929791"/>
          </a:xfrm>
          <a:prstGeom prst="roundRect">
            <a:avLst>
              <a:gd name="adj" fmla="val 50000"/>
            </a:avLst>
          </a:prstGeom>
          <a:solidFill>
            <a:schemeClr val="accent1"/>
          </a:solidFill>
          <a:ln>
            <a:noFill/>
          </a:ln>
          <a:effectLst>
            <a:outerShdw blurRad="71438" dist="47625"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accent1"/>
              </a:solidFill>
            </a:endParaRPr>
          </a:p>
        </p:txBody>
      </p:sp>
      <p:sp>
        <p:nvSpPr>
          <p:cNvPr id="57" name="Google Shape;7051;p82">
            <a:extLst>
              <a:ext uri="{FF2B5EF4-FFF2-40B4-BE49-F238E27FC236}">
                <a16:creationId xmlns:a16="http://schemas.microsoft.com/office/drawing/2014/main" id="{17567F53-B329-B8B6-38FE-5710925479A0}"/>
              </a:ext>
            </a:extLst>
          </p:cNvPr>
          <p:cNvSpPr/>
          <p:nvPr/>
        </p:nvSpPr>
        <p:spPr>
          <a:xfrm>
            <a:off x="6415140" y="3972186"/>
            <a:ext cx="90187" cy="379894"/>
          </a:xfrm>
          <a:prstGeom prst="roundRect">
            <a:avLst>
              <a:gd name="adj" fmla="val 50000"/>
            </a:avLst>
          </a:prstGeom>
          <a:solidFill>
            <a:schemeClr val="accent1"/>
          </a:solidFill>
          <a:ln>
            <a:noFill/>
          </a:ln>
          <a:effectLst>
            <a:outerShdw blurRad="71438" dist="47625"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lumMod val="75000"/>
                </a:schemeClr>
              </a:solidFill>
            </a:endParaRPr>
          </a:p>
        </p:txBody>
      </p:sp>
      <p:sp>
        <p:nvSpPr>
          <p:cNvPr id="58" name="Oval 57">
            <a:extLst>
              <a:ext uri="{FF2B5EF4-FFF2-40B4-BE49-F238E27FC236}">
                <a16:creationId xmlns:a16="http://schemas.microsoft.com/office/drawing/2014/main" id="{453EE907-AF35-E35C-E016-BD6B70A4B605}"/>
              </a:ext>
            </a:extLst>
          </p:cNvPr>
          <p:cNvSpPr/>
          <p:nvPr/>
        </p:nvSpPr>
        <p:spPr>
          <a:xfrm rot="5400000">
            <a:off x="6231312" y="3242997"/>
            <a:ext cx="457842" cy="822630"/>
          </a:xfrm>
          <a:prstGeom prst="ellipse">
            <a:avLst/>
          </a:prstGeom>
          <a:noFill/>
          <a:ln w="920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accent1"/>
              </a:solidFill>
            </a:endParaRPr>
          </a:p>
        </p:txBody>
      </p:sp>
      <p:sp>
        <p:nvSpPr>
          <p:cNvPr id="59" name="Google Shape;7059;p82">
            <a:extLst>
              <a:ext uri="{FF2B5EF4-FFF2-40B4-BE49-F238E27FC236}">
                <a16:creationId xmlns:a16="http://schemas.microsoft.com/office/drawing/2014/main" id="{62041668-028A-A7D5-AE22-D85CDAC8774A}"/>
              </a:ext>
            </a:extLst>
          </p:cNvPr>
          <p:cNvSpPr txBox="1"/>
          <p:nvPr/>
        </p:nvSpPr>
        <p:spPr>
          <a:xfrm>
            <a:off x="410514" y="2461598"/>
            <a:ext cx="1262194" cy="398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000" b="1" dirty="0">
                <a:solidFill>
                  <a:schemeClr val="accent6">
                    <a:lumMod val="50000"/>
                  </a:schemeClr>
                </a:solidFill>
                <a:latin typeface="Barlow"/>
                <a:ea typeface="Barlow"/>
                <a:cs typeface="Barlow"/>
                <a:sym typeface="Barlow"/>
              </a:rPr>
              <a:t>a</a:t>
            </a:r>
            <a:endParaRPr sz="2000" b="1" dirty="0">
              <a:solidFill>
                <a:schemeClr val="accent6">
                  <a:lumMod val="50000"/>
                </a:schemeClr>
              </a:solidFill>
              <a:latin typeface="Barlow"/>
              <a:ea typeface="Barlow"/>
              <a:cs typeface="Barlow"/>
              <a:sym typeface="Barlow"/>
            </a:endParaRPr>
          </a:p>
        </p:txBody>
      </p:sp>
      <p:sp>
        <p:nvSpPr>
          <p:cNvPr id="60" name="Google Shape;7059;p82">
            <a:extLst>
              <a:ext uri="{FF2B5EF4-FFF2-40B4-BE49-F238E27FC236}">
                <a16:creationId xmlns:a16="http://schemas.microsoft.com/office/drawing/2014/main" id="{4719F9D3-38AB-9353-6AE7-0DCCEAB96D4E}"/>
              </a:ext>
            </a:extLst>
          </p:cNvPr>
          <p:cNvSpPr txBox="1"/>
          <p:nvPr/>
        </p:nvSpPr>
        <p:spPr>
          <a:xfrm>
            <a:off x="2042752" y="2482703"/>
            <a:ext cx="1262194" cy="398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000" b="1" dirty="0">
                <a:solidFill>
                  <a:schemeClr val="accent6">
                    <a:lumMod val="50000"/>
                  </a:schemeClr>
                </a:solidFill>
                <a:latin typeface="Barlow"/>
                <a:ea typeface="Barlow"/>
                <a:cs typeface="Barlow"/>
                <a:sym typeface="Barlow"/>
              </a:rPr>
              <a:t>i</a:t>
            </a:r>
            <a:endParaRPr sz="2000" b="1" dirty="0">
              <a:solidFill>
                <a:schemeClr val="accent6">
                  <a:lumMod val="50000"/>
                </a:schemeClr>
              </a:solidFill>
              <a:latin typeface="Barlow"/>
              <a:ea typeface="Barlow"/>
              <a:cs typeface="Barlow"/>
              <a:sym typeface="Barlow"/>
            </a:endParaRPr>
          </a:p>
        </p:txBody>
      </p:sp>
      <p:sp>
        <p:nvSpPr>
          <p:cNvPr id="61" name="Google Shape;7059;p82">
            <a:extLst>
              <a:ext uri="{FF2B5EF4-FFF2-40B4-BE49-F238E27FC236}">
                <a16:creationId xmlns:a16="http://schemas.microsoft.com/office/drawing/2014/main" id="{B6CD907A-715B-1AAE-B1F6-DF9EC629E85E}"/>
              </a:ext>
            </a:extLst>
          </p:cNvPr>
          <p:cNvSpPr txBox="1"/>
          <p:nvPr/>
        </p:nvSpPr>
        <p:spPr>
          <a:xfrm>
            <a:off x="3742867" y="2482703"/>
            <a:ext cx="1262194" cy="398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000" b="1" dirty="0">
                <a:solidFill>
                  <a:schemeClr val="accent6">
                    <a:lumMod val="50000"/>
                  </a:schemeClr>
                </a:solidFill>
                <a:latin typeface="Barlow"/>
                <a:ea typeface="Barlow"/>
                <a:cs typeface="Barlow"/>
                <a:sym typeface="Barlow"/>
              </a:rPr>
              <a:t>eo</a:t>
            </a:r>
            <a:endParaRPr sz="2000" b="1" dirty="0">
              <a:solidFill>
                <a:schemeClr val="accent6">
                  <a:lumMod val="50000"/>
                </a:schemeClr>
              </a:solidFill>
              <a:latin typeface="Barlow"/>
              <a:ea typeface="Barlow"/>
              <a:cs typeface="Barlow"/>
              <a:sym typeface="Barlow"/>
            </a:endParaRPr>
          </a:p>
        </p:txBody>
      </p:sp>
      <p:sp>
        <p:nvSpPr>
          <p:cNvPr id="62" name="Google Shape;7059;p82">
            <a:extLst>
              <a:ext uri="{FF2B5EF4-FFF2-40B4-BE49-F238E27FC236}">
                <a16:creationId xmlns:a16="http://schemas.microsoft.com/office/drawing/2014/main" id="{6FB9F824-067B-2668-156C-95EFC58235B0}"/>
              </a:ext>
            </a:extLst>
          </p:cNvPr>
          <p:cNvSpPr txBox="1"/>
          <p:nvPr/>
        </p:nvSpPr>
        <p:spPr>
          <a:xfrm>
            <a:off x="5426598" y="2482703"/>
            <a:ext cx="1262194" cy="398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000" b="1" dirty="0">
                <a:solidFill>
                  <a:schemeClr val="accent6">
                    <a:lumMod val="50000"/>
                  </a:schemeClr>
                </a:solidFill>
                <a:latin typeface="Barlow"/>
                <a:ea typeface="Barlow"/>
                <a:cs typeface="Barlow"/>
                <a:sym typeface="Barlow"/>
              </a:rPr>
              <a:t>ae</a:t>
            </a:r>
            <a:endParaRPr sz="2000" b="1" dirty="0">
              <a:solidFill>
                <a:schemeClr val="accent6">
                  <a:lumMod val="50000"/>
                </a:schemeClr>
              </a:solidFill>
              <a:latin typeface="Barlow"/>
              <a:ea typeface="Barlow"/>
              <a:cs typeface="Barlow"/>
              <a:sym typeface="Barlow"/>
            </a:endParaRPr>
          </a:p>
        </p:txBody>
      </p:sp>
      <p:sp>
        <p:nvSpPr>
          <p:cNvPr id="63" name="Google Shape;7059;p82">
            <a:extLst>
              <a:ext uri="{FF2B5EF4-FFF2-40B4-BE49-F238E27FC236}">
                <a16:creationId xmlns:a16="http://schemas.microsoft.com/office/drawing/2014/main" id="{7DA1EADA-01B1-EB2E-731A-24562EF1ED9B}"/>
              </a:ext>
            </a:extLst>
          </p:cNvPr>
          <p:cNvSpPr txBox="1"/>
          <p:nvPr/>
        </p:nvSpPr>
        <p:spPr>
          <a:xfrm>
            <a:off x="7076805" y="2480233"/>
            <a:ext cx="1262194" cy="398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000" b="1" dirty="0">
                <a:solidFill>
                  <a:schemeClr val="accent6">
                    <a:lumMod val="50000"/>
                  </a:schemeClr>
                </a:solidFill>
                <a:latin typeface="Barlow"/>
                <a:ea typeface="Barlow"/>
                <a:cs typeface="Barlow"/>
                <a:sym typeface="Barlow"/>
              </a:rPr>
              <a:t>e</a:t>
            </a:r>
            <a:endParaRPr sz="2000" b="1" dirty="0">
              <a:solidFill>
                <a:schemeClr val="accent6">
                  <a:lumMod val="50000"/>
                </a:schemeClr>
              </a:solidFill>
              <a:latin typeface="Barlow"/>
              <a:ea typeface="Barlow"/>
              <a:cs typeface="Barlow"/>
              <a:sym typeface="Barlow"/>
            </a:endParaRPr>
          </a:p>
        </p:txBody>
      </p:sp>
      <p:sp>
        <p:nvSpPr>
          <p:cNvPr id="6912" name="Google Shape;7059;p82">
            <a:extLst>
              <a:ext uri="{FF2B5EF4-FFF2-40B4-BE49-F238E27FC236}">
                <a16:creationId xmlns:a16="http://schemas.microsoft.com/office/drawing/2014/main" id="{AC2DF149-F7B4-5761-4153-3AC02E2E5B6F}"/>
              </a:ext>
            </a:extLst>
          </p:cNvPr>
          <p:cNvSpPr txBox="1"/>
          <p:nvPr/>
        </p:nvSpPr>
        <p:spPr>
          <a:xfrm>
            <a:off x="2393421" y="4350147"/>
            <a:ext cx="1262194" cy="398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000" b="1" dirty="0">
                <a:solidFill>
                  <a:schemeClr val="accent1"/>
                </a:solidFill>
                <a:latin typeface="Barlow"/>
                <a:ea typeface="Barlow"/>
                <a:cs typeface="Barlow"/>
                <a:sym typeface="Barlow"/>
              </a:rPr>
              <a:t>eu</a:t>
            </a:r>
            <a:endParaRPr sz="2000" b="1" dirty="0">
              <a:solidFill>
                <a:schemeClr val="accent1"/>
              </a:solidFill>
              <a:latin typeface="Barlow"/>
              <a:ea typeface="Barlow"/>
              <a:cs typeface="Barlow"/>
              <a:sym typeface="Barlow"/>
            </a:endParaRPr>
          </a:p>
        </p:txBody>
      </p:sp>
      <p:sp>
        <p:nvSpPr>
          <p:cNvPr id="6913" name="Google Shape;7059;p82">
            <a:extLst>
              <a:ext uri="{FF2B5EF4-FFF2-40B4-BE49-F238E27FC236}">
                <a16:creationId xmlns:a16="http://schemas.microsoft.com/office/drawing/2014/main" id="{69B53C79-92A1-AAEE-4DA9-E5B95E974CE5}"/>
              </a:ext>
            </a:extLst>
          </p:cNvPr>
          <p:cNvSpPr txBox="1"/>
          <p:nvPr/>
        </p:nvSpPr>
        <p:spPr>
          <a:xfrm>
            <a:off x="4128673" y="4350147"/>
            <a:ext cx="1262194" cy="398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000" b="1" dirty="0">
                <a:solidFill>
                  <a:schemeClr val="accent1"/>
                </a:solidFill>
                <a:latin typeface="Barlow"/>
                <a:ea typeface="Barlow"/>
                <a:cs typeface="Barlow"/>
                <a:sym typeface="Barlow"/>
              </a:rPr>
              <a:t>o</a:t>
            </a:r>
            <a:endParaRPr sz="2000" b="1" dirty="0">
              <a:solidFill>
                <a:schemeClr val="accent1"/>
              </a:solidFill>
              <a:latin typeface="Barlow"/>
              <a:ea typeface="Barlow"/>
              <a:cs typeface="Barlow"/>
              <a:sym typeface="Barlow"/>
            </a:endParaRPr>
          </a:p>
        </p:txBody>
      </p:sp>
      <p:sp>
        <p:nvSpPr>
          <p:cNvPr id="6914" name="Google Shape;7059;p82">
            <a:extLst>
              <a:ext uri="{FF2B5EF4-FFF2-40B4-BE49-F238E27FC236}">
                <a16:creationId xmlns:a16="http://schemas.microsoft.com/office/drawing/2014/main" id="{4F8CA426-CB8E-CFA7-5926-DB0D38442BF3}"/>
              </a:ext>
            </a:extLst>
          </p:cNvPr>
          <p:cNvSpPr txBox="1"/>
          <p:nvPr/>
        </p:nvSpPr>
        <p:spPr>
          <a:xfrm>
            <a:off x="5829136" y="4350147"/>
            <a:ext cx="1262194" cy="398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000" b="1" dirty="0">
                <a:solidFill>
                  <a:schemeClr val="accent1"/>
                </a:solidFill>
                <a:latin typeface="Barlow"/>
                <a:ea typeface="Barlow"/>
                <a:cs typeface="Barlow"/>
                <a:sym typeface="Barlow"/>
              </a:rPr>
              <a:t>u</a:t>
            </a:r>
            <a:endParaRPr sz="2000" b="1" dirty="0">
              <a:solidFill>
                <a:schemeClr val="accent1"/>
              </a:solidFill>
              <a:latin typeface="Barlow"/>
              <a:ea typeface="Barlow"/>
              <a:cs typeface="Barlow"/>
              <a:sym typeface="Barlow"/>
            </a:endParaRPr>
          </a:p>
        </p:txBody>
      </p:sp>
      <p:pic>
        <p:nvPicPr>
          <p:cNvPr id="5" name="Audio 4">
            <a:hlinkClick r:id="" action="ppaction://media"/>
            <a:extLst>
              <a:ext uri="{FF2B5EF4-FFF2-40B4-BE49-F238E27FC236}">
                <a16:creationId xmlns:a16="http://schemas.microsoft.com/office/drawing/2014/main" id="{FB083C8A-5DDE-D2FD-4178-A11A1F90E0D2}"/>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504238" y="4503738"/>
            <a:ext cx="487362" cy="487362"/>
          </a:xfrm>
          <a:prstGeom prst="rect">
            <a:avLst/>
          </a:prstGeom>
        </p:spPr>
      </p:pic>
    </p:spTree>
    <p:extLst>
      <p:ext uri="{BB962C8B-B14F-4D97-AF65-F5344CB8AC3E}">
        <p14:creationId xmlns:p14="http://schemas.microsoft.com/office/powerpoint/2010/main" val="1518183295"/>
      </p:ext>
    </p:extLst>
  </p:cSld>
  <p:clrMapOvr>
    <a:masterClrMapping/>
  </p:clrMapOvr>
  <p:transition spd="slow" advTm="34766">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tags/tag1.xml><?xml version="1.0" encoding="utf-8"?>
<p:tagLst xmlns:a="http://schemas.openxmlformats.org/drawingml/2006/main" xmlns:r="http://schemas.openxmlformats.org/officeDocument/2006/relationships" xmlns:p="http://schemas.openxmlformats.org/presentationml/2006/main">
  <p:tag name="TIMING" val="|1.1"/>
</p:tagLst>
</file>

<file path=ppt/tags/tag2.xml><?xml version="1.0" encoding="utf-8"?>
<p:tagLst xmlns:a="http://schemas.openxmlformats.org/drawingml/2006/main" xmlns:r="http://schemas.openxmlformats.org/officeDocument/2006/relationships" xmlns:p="http://schemas.openxmlformats.org/presentationml/2006/main">
  <p:tag name="TIMING" val="|2.4|4.2|31.7|9.4|12.4"/>
</p:tagLst>
</file>

<file path=ppt/tags/tag3.xml><?xml version="1.0" encoding="utf-8"?>
<p:tagLst xmlns:a="http://schemas.openxmlformats.org/drawingml/2006/main" xmlns:r="http://schemas.openxmlformats.org/officeDocument/2006/relationships" xmlns:p="http://schemas.openxmlformats.org/presentationml/2006/main">
  <p:tag name="TIMING" val="|0.6|11.4"/>
</p:tagLst>
</file>

<file path=ppt/tags/tag4.xml><?xml version="1.0" encoding="utf-8"?>
<p:tagLst xmlns:a="http://schemas.openxmlformats.org/drawingml/2006/main" xmlns:r="http://schemas.openxmlformats.org/officeDocument/2006/relationships" xmlns:p="http://schemas.openxmlformats.org/presentationml/2006/main">
  <p:tag name="TIMING" val="|15.2"/>
</p:tagLst>
</file>

<file path=ppt/tags/tag5.xml><?xml version="1.0" encoding="utf-8"?>
<p:tagLst xmlns:a="http://schemas.openxmlformats.org/drawingml/2006/main" xmlns:r="http://schemas.openxmlformats.org/officeDocument/2006/relationships" xmlns:p="http://schemas.openxmlformats.org/presentationml/2006/main">
  <p:tag name="TIMING" val="|3.5"/>
</p:tagLst>
</file>

<file path=ppt/tags/tag6.xml><?xml version="1.0" encoding="utf-8"?>
<p:tagLst xmlns:a="http://schemas.openxmlformats.org/drawingml/2006/main" xmlns:r="http://schemas.openxmlformats.org/officeDocument/2006/relationships" xmlns:p="http://schemas.openxmlformats.org/presentationml/2006/main">
  <p:tag name="TIMING" val="|0.5|31.6|12.3|10.9"/>
</p:tagLst>
</file>

<file path=ppt/theme/theme1.xml><?xml version="1.0" encoding="utf-8"?>
<a:theme xmlns:a="http://schemas.openxmlformats.org/drawingml/2006/main" name="Korean History Timeline Thesis by Slidesgo">
  <a:themeElements>
    <a:clrScheme name="Simple Light">
      <a:dk1>
        <a:srgbClr val="FF807D"/>
      </a:dk1>
      <a:lt1>
        <a:srgbClr val="FFFFFF"/>
      </a:lt1>
      <a:dk2>
        <a:srgbClr val="424242"/>
      </a:dk2>
      <a:lt2>
        <a:srgbClr val="F3EEE1"/>
      </a:lt2>
      <a:accent1>
        <a:srgbClr val="83ACD5"/>
      </a:accent1>
      <a:accent2>
        <a:srgbClr val="4169A3"/>
      </a:accent2>
      <a:accent3>
        <a:srgbClr val="FEEA90"/>
      </a:accent3>
      <a:accent4>
        <a:srgbClr val="FFA4A2"/>
      </a:accent4>
      <a:accent5>
        <a:srgbClr val="A58164"/>
      </a:accent5>
      <a:accent6>
        <a:srgbClr val="CADBA2"/>
      </a:accent6>
      <a:hlink>
        <a:srgbClr val="42424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204</TotalTime>
  <Words>1098</Words>
  <Application>Microsoft Office PowerPoint</Application>
  <PresentationFormat>On-screen Show (16:9)</PresentationFormat>
  <Paragraphs>57</Paragraphs>
  <Slides>9</Slides>
  <Notes>9</Notes>
  <HiddenSlides>0</HiddenSlides>
  <MMClips>9</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9</vt:i4>
      </vt:variant>
    </vt:vector>
  </HeadingPairs>
  <TitlesOfParts>
    <vt:vector size="14" baseType="lpstr">
      <vt:lpstr>Baloo 2</vt:lpstr>
      <vt:lpstr>Dosis</vt:lpstr>
      <vt:lpstr>Arial</vt:lpstr>
      <vt:lpstr>Barlow</vt:lpstr>
      <vt:lpstr>Korean History Timeline Thesis by Slidesgo</vt:lpstr>
      <vt:lpstr>PowerPoint Presentation</vt:lpstr>
      <vt:lpstr>01</vt:lpstr>
      <vt:lpstr>02</vt:lpstr>
      <vt:lpstr>Which one is Korean?</vt:lpstr>
      <vt:lpstr>STRAIGHT LINES EVERYWHERE</vt:lpstr>
      <vt:lpstr>VOWEL ORIENTATION</vt:lpstr>
      <vt:lpstr>THE 8 BASIC VOWELS</vt:lpstr>
      <vt:lpstr>ieung  ㅇ</vt:lpstr>
      <vt:lpstr>ieung  ㅇ</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THE BIRTH OF HANGUL</dc:title>
  <dc:creator>Noemie S</dc:creator>
  <cp:lastModifiedBy>Noemie S</cp:lastModifiedBy>
  <cp:revision>57</cp:revision>
  <dcterms:modified xsi:type="dcterms:W3CDTF">2022-12-05T01:43:22Z</dcterms:modified>
</cp:coreProperties>
</file>